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9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y="5143500" cx="9144000"/>
  <p:notesSz cx="6858000" cy="9144000"/>
  <p:embeddedFontLst>
    <p:embeddedFont>
      <p:font typeface="Roboto Serif"/>
      <p:regular r:id="rId35"/>
      <p:bold r:id="rId36"/>
      <p:italic r:id="rId37"/>
      <p:boldItalic r:id="rId38"/>
    </p:embeddedFont>
    <p:embeddedFont>
      <p:font typeface="Play"/>
      <p:regular r:id="rId39"/>
      <p:bold r:id="rId40"/>
    </p:embeddedFont>
    <p:embeddedFont>
      <p:font typeface="Inter Light"/>
      <p:regular r:id="rId41"/>
      <p:bold r:id="rId42"/>
      <p:italic r:id="rId43"/>
      <p:boldItalic r:id="rId44"/>
    </p:embeddedFont>
    <p:embeddedFont>
      <p:font typeface="Inter"/>
      <p:regular r:id="rId45"/>
      <p:bold r:id="rId46"/>
      <p:italic r:id="rId47"/>
      <p:boldItalic r:id="rId48"/>
    </p:embeddedFont>
    <p:embeddedFont>
      <p:font typeface="Montserrat"/>
      <p:regular r:id="rId49"/>
      <p:bold r:id="rId50"/>
      <p:italic r:id="rId51"/>
      <p:boldItalic r:id="rId52"/>
    </p:embeddedFont>
    <p:embeddedFont>
      <p:font typeface="Montserrat Medium"/>
      <p:regular r:id="rId53"/>
      <p:bold r:id="rId54"/>
      <p:italic r:id="rId55"/>
      <p:boldItalic r:id="rId56"/>
    </p:embeddedFont>
    <p:embeddedFont>
      <p:font typeface="Inter ExtraBold"/>
      <p:bold r:id="rId57"/>
      <p:boldItalic r:id="rId58"/>
    </p:embeddedFont>
    <p:embeddedFont>
      <p:font typeface="Quattrocento Sans"/>
      <p:regular r:id="rId59"/>
      <p:bold r:id="rId60"/>
      <p:italic r:id="rId61"/>
      <p:boldItalic r:id="rId62"/>
    </p:embeddedFont>
    <p:embeddedFont>
      <p:font typeface="Inter ExtraLight"/>
      <p:regular r:id="rId63"/>
      <p:bold r:id="rId64"/>
      <p:italic r:id="rId65"/>
      <p:boldItalic r:id="rId66"/>
    </p:embeddedFont>
    <p:embeddedFont>
      <p:font typeface="Inter Medium"/>
      <p:regular r:id="rId67"/>
      <p:bold r:id="rId68"/>
      <p:italic r:id="rId69"/>
      <p:bold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2032C4D-32B9-4B10-9923-6C0BE9B6266E}">
  <a:tblStyle styleId="{E2032C4D-32B9-4B10-9923-6C0BE9B6266E}"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3788219-F3D8-4089-9812-457112925A15}" styleName="Table_1">
    <a:wholeTbl>
      <a:tcTxStyle b="off" i="off">
        <a:font>
          <a:latin typeface="Segoe UI"/>
          <a:ea typeface="Segoe UI"/>
          <a:cs typeface="Segoe U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BF7"/>
          </a:solidFill>
        </a:fill>
      </a:tcStyle>
    </a:wholeTbl>
    <a:band1H>
      <a:tcTxStyle/>
      <a:tcStyle>
        <a:fill>
          <a:solidFill>
            <a:srgbClr val="CAD5EF"/>
          </a:solidFill>
        </a:fill>
      </a:tcStyle>
    </a:band1H>
    <a:band2H>
      <a:tcTxStyle/>
    </a:band2H>
    <a:band1V>
      <a:tcTxStyle/>
      <a:tcStyle>
        <a:fill>
          <a:solidFill>
            <a:srgbClr val="CAD5EF"/>
          </a:solidFill>
        </a:fill>
      </a:tcStyle>
    </a:band1V>
    <a:band2V>
      <a:tcTxStyle/>
    </a:band2V>
    <a:lastCol>
      <a:tcTxStyle b="on" i="off">
        <a:font>
          <a:latin typeface="Segoe UI"/>
          <a:ea typeface="Segoe UI"/>
          <a:cs typeface="Segoe UI"/>
        </a:font>
        <a:schemeClr val="lt1"/>
      </a:tcTxStyle>
      <a:tcStyle>
        <a:fill>
          <a:solidFill>
            <a:schemeClr val="accent1"/>
          </a:solidFill>
        </a:fill>
      </a:tcStyle>
    </a:lastCol>
    <a:firstCol>
      <a:tcTxStyle b="on" i="off">
        <a:font>
          <a:latin typeface="Segoe UI"/>
          <a:ea typeface="Segoe UI"/>
          <a:cs typeface="Segoe UI"/>
        </a:font>
        <a:schemeClr val="lt1"/>
      </a:tcTxStyle>
      <a:tcStyle>
        <a:fill>
          <a:solidFill>
            <a:schemeClr val="accent1"/>
          </a:solidFill>
        </a:fill>
      </a:tcStyle>
    </a:firstCol>
    <a:lastRow>
      <a:tcTxStyle b="on" i="off">
        <a:font>
          <a:latin typeface="Segoe UI"/>
          <a:ea typeface="Segoe UI"/>
          <a:cs typeface="Segoe U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Segoe UI"/>
          <a:ea typeface="Segoe UI"/>
          <a:cs typeface="Segoe U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Play-bold.fntdata"/><Relationship Id="rId42" Type="http://schemas.openxmlformats.org/officeDocument/2006/relationships/font" Target="fonts/InterLight-bold.fntdata"/><Relationship Id="rId41" Type="http://schemas.openxmlformats.org/officeDocument/2006/relationships/font" Target="fonts/InterLight-regular.fntdata"/><Relationship Id="rId44" Type="http://schemas.openxmlformats.org/officeDocument/2006/relationships/font" Target="fonts/InterLight-boldItalic.fntdata"/><Relationship Id="rId43" Type="http://schemas.openxmlformats.org/officeDocument/2006/relationships/font" Target="fonts/InterLight-italic.fntdata"/><Relationship Id="rId46" Type="http://schemas.openxmlformats.org/officeDocument/2006/relationships/font" Target="fonts/Inter-bold.fntdata"/><Relationship Id="rId45" Type="http://schemas.openxmlformats.org/officeDocument/2006/relationships/font" Target="fonts/Inter-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Inter-boldItalic.fntdata"/><Relationship Id="rId47" Type="http://schemas.openxmlformats.org/officeDocument/2006/relationships/font" Target="fonts/Inter-italic.fntdata"/><Relationship Id="rId49" Type="http://schemas.openxmlformats.org/officeDocument/2006/relationships/font" Target="fonts/Montserrat-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font" Target="fonts/RobotoSerif-regular.fntdata"/><Relationship Id="rId34" Type="http://schemas.openxmlformats.org/officeDocument/2006/relationships/slide" Target="slides/slide29.xml"/><Relationship Id="rId70" Type="http://schemas.openxmlformats.org/officeDocument/2006/relationships/font" Target="fonts/InterMedium-boldItalic.fntdata"/><Relationship Id="rId37" Type="http://schemas.openxmlformats.org/officeDocument/2006/relationships/font" Target="fonts/RobotoSerif-italic.fntdata"/><Relationship Id="rId36" Type="http://schemas.openxmlformats.org/officeDocument/2006/relationships/font" Target="fonts/RobotoSerif-bold.fntdata"/><Relationship Id="rId39" Type="http://schemas.openxmlformats.org/officeDocument/2006/relationships/font" Target="fonts/Play-regular.fntdata"/><Relationship Id="rId38" Type="http://schemas.openxmlformats.org/officeDocument/2006/relationships/font" Target="fonts/RobotoSerif-boldItalic.fntdata"/><Relationship Id="rId62" Type="http://schemas.openxmlformats.org/officeDocument/2006/relationships/font" Target="fonts/QuattrocentoSans-boldItalic.fntdata"/><Relationship Id="rId61" Type="http://schemas.openxmlformats.org/officeDocument/2006/relationships/font" Target="fonts/QuattrocentoSans-italic.fntdata"/><Relationship Id="rId20" Type="http://schemas.openxmlformats.org/officeDocument/2006/relationships/slide" Target="slides/slide15.xml"/><Relationship Id="rId64" Type="http://schemas.openxmlformats.org/officeDocument/2006/relationships/font" Target="fonts/InterExtraLight-bold.fntdata"/><Relationship Id="rId63" Type="http://schemas.openxmlformats.org/officeDocument/2006/relationships/font" Target="fonts/InterExtraLight-regular.fntdata"/><Relationship Id="rId22" Type="http://schemas.openxmlformats.org/officeDocument/2006/relationships/slide" Target="slides/slide17.xml"/><Relationship Id="rId66" Type="http://schemas.openxmlformats.org/officeDocument/2006/relationships/font" Target="fonts/InterExtraLight-boldItalic.fntdata"/><Relationship Id="rId21" Type="http://schemas.openxmlformats.org/officeDocument/2006/relationships/slide" Target="slides/slide16.xml"/><Relationship Id="rId65" Type="http://schemas.openxmlformats.org/officeDocument/2006/relationships/font" Target="fonts/InterExtraLight-italic.fntdata"/><Relationship Id="rId24" Type="http://schemas.openxmlformats.org/officeDocument/2006/relationships/slide" Target="slides/slide19.xml"/><Relationship Id="rId68" Type="http://schemas.openxmlformats.org/officeDocument/2006/relationships/font" Target="fonts/InterMedium-bold.fntdata"/><Relationship Id="rId23" Type="http://schemas.openxmlformats.org/officeDocument/2006/relationships/slide" Target="slides/slide18.xml"/><Relationship Id="rId67" Type="http://schemas.openxmlformats.org/officeDocument/2006/relationships/font" Target="fonts/InterMedium-regular.fntdata"/><Relationship Id="rId60" Type="http://schemas.openxmlformats.org/officeDocument/2006/relationships/font" Target="fonts/QuattrocentoSans-bold.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InterMedium-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Montserrat-italic.fntdata"/><Relationship Id="rId50" Type="http://schemas.openxmlformats.org/officeDocument/2006/relationships/font" Target="fonts/Montserrat-bold.fntdata"/><Relationship Id="rId53" Type="http://schemas.openxmlformats.org/officeDocument/2006/relationships/font" Target="fonts/MontserratMedium-regular.fntdata"/><Relationship Id="rId52" Type="http://schemas.openxmlformats.org/officeDocument/2006/relationships/font" Target="fonts/Montserrat-boldItalic.fntdata"/><Relationship Id="rId11" Type="http://schemas.openxmlformats.org/officeDocument/2006/relationships/slide" Target="slides/slide6.xml"/><Relationship Id="rId55" Type="http://schemas.openxmlformats.org/officeDocument/2006/relationships/font" Target="fonts/MontserratMedium-italic.fntdata"/><Relationship Id="rId10" Type="http://schemas.openxmlformats.org/officeDocument/2006/relationships/slide" Target="slides/slide5.xml"/><Relationship Id="rId54" Type="http://schemas.openxmlformats.org/officeDocument/2006/relationships/font" Target="fonts/MontserratMedium-bold.fntdata"/><Relationship Id="rId13" Type="http://schemas.openxmlformats.org/officeDocument/2006/relationships/slide" Target="slides/slide8.xml"/><Relationship Id="rId57" Type="http://schemas.openxmlformats.org/officeDocument/2006/relationships/font" Target="fonts/InterExtraBold-bold.fntdata"/><Relationship Id="rId12" Type="http://schemas.openxmlformats.org/officeDocument/2006/relationships/slide" Target="slides/slide7.xml"/><Relationship Id="rId56" Type="http://schemas.openxmlformats.org/officeDocument/2006/relationships/font" Target="fonts/MontserratMedium-boldItalic.fntdata"/><Relationship Id="rId15" Type="http://schemas.openxmlformats.org/officeDocument/2006/relationships/slide" Target="slides/slide10.xml"/><Relationship Id="rId59" Type="http://schemas.openxmlformats.org/officeDocument/2006/relationships/font" Target="fonts/QuattrocentoSans-regular.fntdata"/><Relationship Id="rId14" Type="http://schemas.openxmlformats.org/officeDocument/2006/relationships/slide" Target="slides/slide9.xml"/><Relationship Id="rId58" Type="http://schemas.openxmlformats.org/officeDocument/2006/relationships/font" Target="fonts/InterExtraBold-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181d095fc23_0_7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181d095fc23_0_7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It’s great to be with you all today.</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g181d095fc23_0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8" name="Google Shape;648;g181d095fc23_0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181d095fc23_0_7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181d095fc23_0_7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Challenge</a:t>
            </a:r>
            <a:endParaRPr/>
          </a:p>
          <a:p>
            <a:pPr indent="0" lvl="0" marL="0" rtl="0" algn="l">
              <a:spcBef>
                <a:spcPts val="0"/>
              </a:spcBef>
              <a:spcAft>
                <a:spcPts val="0"/>
              </a:spcAft>
              <a:buNone/>
            </a:pPr>
            <a:r>
              <a:rPr lang="en"/>
              <a:t>Employees of Northwind traders work from multiple locations – some are working from home, some are in the office and some are mobile . The sales team is closing some big deals and they need to communicate quickly and efficiently with their marketing department on pricing and a business proposal . However, legacy communication tools means they are constantly sending attachments that are out of sync . Plus they end up using different tools and apps for document creation, communication and storage which creates a lot of back and forth, slowing down work and productivity and creating a frustrating experience for employees and customers alike.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Solution </a:t>
            </a:r>
            <a:endParaRPr/>
          </a:p>
          <a:p>
            <a:pPr indent="0" lvl="0" marL="0" rtl="0" algn="l">
              <a:spcBef>
                <a:spcPts val="0"/>
              </a:spcBef>
              <a:spcAft>
                <a:spcPts val="0"/>
              </a:spcAft>
              <a:buNone/>
            </a:pPr>
            <a:r>
              <a:rPr lang="en"/>
              <a:t>Microsoft 365 Business comes with Microsoft Teams – so Northwind employees can stay connected with customers, vendors and each other in one place. With Teams, you get:</a:t>
            </a:r>
            <a:endParaRPr/>
          </a:p>
          <a:p>
            <a:pPr indent="0" lvl="0" marL="0" rtl="0" algn="l">
              <a:spcBef>
                <a:spcPts val="0"/>
              </a:spcBef>
              <a:spcAft>
                <a:spcPts val="0"/>
              </a:spcAft>
              <a:buNone/>
            </a:pPr>
            <a:r>
              <a:rPr lang="en"/>
              <a:t>One place to access your apps for videoconferencing, chat and coauthor documents.</a:t>
            </a:r>
            <a:endParaRPr/>
          </a:p>
          <a:p>
            <a:pPr indent="0" lvl="0" marL="0" rtl="0" algn="l">
              <a:spcBef>
                <a:spcPts val="0"/>
              </a:spcBef>
              <a:spcAft>
                <a:spcPts val="0"/>
              </a:spcAft>
              <a:buNone/>
            </a:pPr>
            <a:r>
              <a:rPr lang="en"/>
              <a:t>One place to access shared files and history of conversations. </a:t>
            </a:r>
            <a:endParaRPr/>
          </a:p>
          <a:p>
            <a:pPr indent="0" lvl="0" marL="0" rtl="0" algn="l">
              <a:spcBef>
                <a:spcPts val="0"/>
              </a:spcBef>
              <a:spcAft>
                <a:spcPts val="0"/>
              </a:spcAft>
              <a:buNone/>
            </a:pPr>
            <a:r>
              <a:rPr lang="en"/>
              <a:t>And Integrated app experiences that you can customize for a business’ workflow.</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 the NorthWind sales team, can collaborate effortlessly in real time with their marketing team through online chat and meetings and also co-author  documents in real time co-authoring. No more messy version control issues. And they are all aware of deadlines and tasks with integrated calendar, planner and to-do apps. What this solution ultimately delivers is improved collaboration, faster time to market, less time spent switching apps or managing versions and more time being productive and closing deals.  Ultimately leading to business success and employee satisfaction.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3436fe73c3e_0_9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0" name="Google Shape;790;g3436fe73c3e_0_9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Challenge:</a:t>
            </a:r>
            <a:endParaRPr/>
          </a:p>
          <a:p>
            <a:pPr indent="0" lvl="0" marL="0" rtl="0" algn="l">
              <a:spcBef>
                <a:spcPts val="0"/>
              </a:spcBef>
              <a:spcAft>
                <a:spcPts val="0"/>
              </a:spcAft>
              <a:buNone/>
            </a:pPr>
            <a:r>
              <a:rPr lang="en"/>
              <a:t>Now let’s talk about aspects of security starting with enabling secure access to work data for employees and partners and the problem if authorized access. Northwind Traders’ employees need access to work data as they work from home or on the go. However, there’s a hacker trying to access their work email credentials from another country.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Solution:</a:t>
            </a:r>
            <a:endParaRPr/>
          </a:p>
          <a:p>
            <a:pPr indent="0" lvl="0" marL="0" rtl="0" algn="l">
              <a:spcBef>
                <a:spcPts val="0"/>
              </a:spcBef>
              <a:spcAft>
                <a:spcPts val="0"/>
              </a:spcAft>
              <a:buNone/>
            </a:pPr>
            <a:r>
              <a:rPr lang="en"/>
              <a:t>As Microsoft 365 Business Premium is a cloud-based service, employees can securely access work data anytime, anywhere. </a:t>
            </a:r>
            <a:endParaRPr/>
          </a:p>
          <a:p>
            <a:pPr indent="0" lvl="0" marL="0" rtl="0" algn="l">
              <a:spcBef>
                <a:spcPts val="0"/>
              </a:spcBef>
              <a:spcAft>
                <a:spcPts val="0"/>
              </a:spcAft>
              <a:buNone/>
            </a:pPr>
            <a:r>
              <a:rPr lang="en"/>
              <a:t>To enable added security. You can configure Microsoft Entra ID (formerly known as Azure Active Directory (Azure AD) advanced Multi factor authentication and conditional access policies, to help ensure that the right people have the right access to work data by controlling who, when where has access to work apps. So, for example you set up a conditional access policy with MFA requiring that a second form of authentication like password or pin is required when someone tries to access work data outside country A and B. so even if someone has their password stolen, the attacker is unable to access the corporate email, because a second form of authentication is needed. Infact, simply turning on MFA can help thwart 99% of identity attacks.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g3436fe73c3e_0_1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1" name="Google Shape;891;g3436fe73c3e_0_1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latin typeface="Calibri"/>
                <a:ea typeface="Calibri"/>
                <a:cs typeface="Calibri"/>
                <a:sym typeface="Calibri"/>
              </a:rPr>
              <a:t>Challenge:</a:t>
            </a:r>
            <a:endParaRPr sz="16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Let’s talk about phishing attacks- many of you may have seen these emails purporting to come from a legitimate organization but asking for your credentials in order to defraud you. Something similar happened with Northwind Traders. An employee received an email with a link to a secure document, ostensibly from a well-known organization. Thinking that the email is legitimate, they enter their credentials to view the document, but the document fails to load. They move on to other work and forget about the glitch. In reality, they have delivered their username and password to hackers, who can now use it to access their email and other online accounts, including systems and data used by your company of business. But as we saw earlier, many SMBs aren’t so fortunate, and are forced to close after such a security debacle.”</a:t>
            </a:r>
            <a:endParaRPr sz="16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Solution:</a:t>
            </a:r>
            <a:endParaRPr sz="16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 sz="1200">
                <a:solidFill>
                  <a:schemeClr val="dk1"/>
                </a:solidFill>
                <a:latin typeface="Calibri"/>
                <a:ea typeface="Calibri"/>
                <a:cs typeface="Calibri"/>
                <a:sym typeface="Calibri"/>
              </a:rPr>
              <a:t>How does M365BP protect against this? Let’s play out the same scenario again, but this time Northwind Traders are protected by anti phishing policies as part of Microsoft 365 Business Premium. By using advanced protections against phishing. </a:t>
            </a:r>
            <a:endParaRPr sz="1600">
              <a:solidFill>
                <a:schemeClr val="dk1"/>
              </a:solidFill>
              <a:latin typeface="Calibri"/>
              <a:ea typeface="Calibri"/>
              <a:cs typeface="Calibri"/>
              <a:sym typeface="Calibri"/>
            </a:endParaRPr>
          </a:p>
          <a:p>
            <a:pPr indent="-349415" lvl="0" marL="349415" rtl="0" algn="l">
              <a:lnSpc>
                <a:spcPct val="107000"/>
              </a:lnSpc>
              <a:spcBef>
                <a:spcPts val="0"/>
              </a:spcBef>
              <a:spcAft>
                <a:spcPts val="0"/>
              </a:spcAft>
              <a:buClr>
                <a:schemeClr val="dk1"/>
              </a:buClr>
              <a:buSzPts val="1200"/>
              <a:buChar char="•"/>
            </a:pPr>
            <a:r>
              <a:rPr lang="en" sz="1200">
                <a:solidFill>
                  <a:schemeClr val="dk1"/>
                </a:solidFill>
                <a:latin typeface="Calibri"/>
                <a:ea typeface="Calibri"/>
                <a:cs typeface="Calibri"/>
                <a:sym typeface="Calibri"/>
              </a:rPr>
              <a:t>Links are checked in real time to warn the user if destination is a malicious site with </a:t>
            </a:r>
            <a:r>
              <a:rPr b="1" lang="en" sz="1200">
                <a:solidFill>
                  <a:schemeClr val="dk1"/>
                </a:solidFill>
                <a:latin typeface="Calibri"/>
                <a:ea typeface="Calibri"/>
                <a:cs typeface="Calibri"/>
                <a:sym typeface="Calibri"/>
              </a:rPr>
              <a:t>Safe Links. </a:t>
            </a:r>
            <a:r>
              <a:rPr lang="en" sz="1200">
                <a:solidFill>
                  <a:schemeClr val="dk1"/>
                </a:solidFill>
                <a:latin typeface="Calibri"/>
                <a:ea typeface="Calibri"/>
                <a:cs typeface="Calibri"/>
                <a:sym typeface="Calibri"/>
              </a:rPr>
              <a:t> When a user clicks on a URL in an email message or in an Office file, the link is checked by Defender Safe Links and is identified as blocked, malicious, or safe before opening the website- for example a user will get a warning page if the link is deemed malicious. </a:t>
            </a:r>
            <a:endParaRPr sz="1600">
              <a:solidFill>
                <a:schemeClr val="dk1"/>
              </a:solidFill>
              <a:latin typeface="Calibri"/>
              <a:ea typeface="Calibri"/>
              <a:cs typeface="Calibri"/>
              <a:sym typeface="Calibri"/>
            </a:endParaRPr>
          </a:p>
          <a:p>
            <a:pPr indent="-349415" lvl="0" marL="349415" rtl="0" algn="l">
              <a:lnSpc>
                <a:spcPct val="107000"/>
              </a:lnSpc>
              <a:spcBef>
                <a:spcPts val="815"/>
              </a:spcBef>
              <a:spcAft>
                <a:spcPts val="0"/>
              </a:spcAft>
              <a:buClr>
                <a:schemeClr val="dk1"/>
              </a:buClr>
              <a:buSzPts val="1200"/>
              <a:buChar char="•"/>
            </a:pPr>
            <a:r>
              <a:rPr lang="en" sz="1200">
                <a:solidFill>
                  <a:schemeClr val="dk1"/>
                </a:solidFill>
                <a:latin typeface="Calibri"/>
                <a:ea typeface="Calibri"/>
                <a:cs typeface="Calibri"/>
                <a:sym typeface="Calibri"/>
              </a:rPr>
              <a:t>The safe attachments feature in Microsoft 365 Business premium scan each &amp; every attachment coming in via email..</a:t>
            </a:r>
            <a:r>
              <a:rPr lang="en" sz="1200">
                <a:solidFill>
                  <a:srgbClr val="282828"/>
                </a:solidFill>
                <a:latin typeface="Calibri"/>
                <a:ea typeface="Calibri"/>
                <a:cs typeface="Calibri"/>
                <a:sym typeface="Calibri"/>
              </a:rPr>
              <a:t> </a:t>
            </a:r>
            <a:r>
              <a:rPr lang="en" sz="1200">
                <a:solidFill>
                  <a:schemeClr val="dk1"/>
                </a:solidFill>
                <a:latin typeface="Calibri"/>
                <a:ea typeface="Calibri"/>
                <a:cs typeface="Calibri"/>
                <a:sym typeface="Calibri"/>
              </a:rPr>
              <a:t>When a Safe Attachments policy is in place, email attachments are opened and tested in a virtual sandbox environment.   If determined to be malicious, the attachment will not open.</a:t>
            </a:r>
            <a:endParaRPr sz="1600">
              <a:solidFill>
                <a:schemeClr val="dk1"/>
              </a:solidFill>
              <a:latin typeface="Calibri"/>
              <a:ea typeface="Calibri"/>
              <a:cs typeface="Calibri"/>
              <a:sym typeface="Calibri"/>
            </a:endParaRPr>
          </a:p>
          <a:p>
            <a:pPr indent="-349415" lvl="0" marL="349415" rtl="0" algn="l">
              <a:lnSpc>
                <a:spcPct val="107000"/>
              </a:lnSpc>
              <a:spcBef>
                <a:spcPts val="815"/>
              </a:spcBef>
              <a:spcAft>
                <a:spcPts val="0"/>
              </a:spcAft>
              <a:buClr>
                <a:schemeClr val="dk1"/>
              </a:buClr>
              <a:buSzPts val="1200"/>
              <a:buChar char="•"/>
            </a:pPr>
            <a:r>
              <a:rPr lang="en" sz="1200">
                <a:solidFill>
                  <a:schemeClr val="dk1"/>
                </a:solidFill>
                <a:latin typeface="Calibri"/>
                <a:ea typeface="Calibri"/>
                <a:cs typeface="Calibri"/>
                <a:sym typeface="Calibri"/>
              </a:rPr>
              <a:t>This protection also applies to attachments shared via SharePoint Online, OneDrive or Teams </a:t>
            </a:r>
            <a:endParaRPr sz="1600">
              <a:solidFill>
                <a:schemeClr val="dk1"/>
              </a:solidFill>
              <a:latin typeface="Calibri"/>
              <a:ea typeface="Calibri"/>
              <a:cs typeface="Calibri"/>
              <a:sym typeface="Calibri"/>
            </a:endParaRPr>
          </a:p>
          <a:p>
            <a:pPr indent="-349415" lvl="0" marL="349415" rtl="0" algn="l">
              <a:lnSpc>
                <a:spcPct val="107000"/>
              </a:lnSpc>
              <a:spcBef>
                <a:spcPts val="815"/>
              </a:spcBef>
              <a:spcAft>
                <a:spcPts val="0"/>
              </a:spcAft>
              <a:buClr>
                <a:schemeClr val="dk1"/>
              </a:buClr>
              <a:buSzPts val="1200"/>
              <a:buChar char="•"/>
            </a:pPr>
            <a:r>
              <a:rPr lang="en" sz="1200">
                <a:solidFill>
                  <a:schemeClr val="dk1"/>
                </a:solidFill>
                <a:latin typeface="Calibri"/>
                <a:ea typeface="Calibri"/>
                <a:cs typeface="Calibri"/>
                <a:sym typeface="Calibri"/>
              </a:rPr>
              <a:t>AI-powered anti-phishing intelligence helps protect against impersonation and spoofing with </a:t>
            </a:r>
            <a:r>
              <a:rPr b="1" lang="en" sz="1200">
                <a:solidFill>
                  <a:schemeClr val="dk1"/>
                </a:solidFill>
                <a:latin typeface="Calibri"/>
                <a:ea typeface="Calibri"/>
                <a:cs typeface="Calibri"/>
                <a:sym typeface="Calibri"/>
              </a:rPr>
              <a:t>anti-phishing . </a:t>
            </a:r>
            <a:r>
              <a:rPr lang="en" sz="1200">
                <a:solidFill>
                  <a:schemeClr val="dk1"/>
                </a:solidFill>
                <a:latin typeface="Calibri"/>
                <a:ea typeface="Calibri"/>
                <a:cs typeface="Calibri"/>
                <a:sym typeface="Calibri"/>
              </a:rPr>
              <a:t>To combat the latest phishing methods, where attackers impersonate a person (or brand); machine learning is used to analyze past email patterns and relationships to find anomalies that indicate spoofing has occurred. </a:t>
            </a:r>
            <a:endParaRPr sz="1600">
              <a:solidFill>
                <a:schemeClr val="dk1"/>
              </a:solidFill>
              <a:latin typeface="Calibri"/>
              <a:ea typeface="Calibri"/>
              <a:cs typeface="Calibri"/>
              <a:sym typeface="Calibri"/>
            </a:endParaRPr>
          </a:p>
          <a:p>
            <a:pPr indent="0" lvl="0" marL="0" rtl="0" algn="l">
              <a:spcBef>
                <a:spcPts val="815"/>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Plus with Multi factor authentication, even if password is lost or stolen, attackers can’t access your email or data as a second form of authentication (pin or msft authenticator) is required.</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g3436fe73c3e_0_14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9" name="Google Shape;1009;g3436fe73c3e_0_14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rPr lang="en" sz="1200">
                <a:solidFill>
                  <a:schemeClr val="dk1"/>
                </a:solidFill>
                <a:latin typeface="Calibri"/>
                <a:ea typeface="Calibri"/>
                <a:cs typeface="Calibri"/>
                <a:sym typeface="Calibri"/>
              </a:rPr>
              <a:t>Now, Ransomware is a commonly used attack where, hackers attempted to use targeted malware to encrypt important files, then demanding payment to have them unlocked. 80% of businesses with less than 300 employees list ransomware as a top concern.</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lnSpc>
                <a:spcPct val="107000"/>
              </a:lnSpc>
              <a:spcBef>
                <a:spcPts val="0"/>
              </a:spcBef>
              <a:spcAft>
                <a:spcPts val="0"/>
              </a:spcAft>
              <a:buClr>
                <a:schemeClr val="dk1"/>
              </a:buClr>
              <a:buFont typeface="Arial"/>
              <a:buNone/>
            </a:pPr>
            <a:r>
              <a:rPr lang="en" sz="1200">
                <a:solidFill>
                  <a:schemeClr val="dk1"/>
                </a:solidFill>
                <a:latin typeface="Calibri"/>
                <a:ea typeface="Calibri"/>
                <a:cs typeface="Calibri"/>
                <a:sym typeface="Calibri"/>
              </a:rPr>
              <a:t>How does Microsoft 365 Business Premium protect against this?</a:t>
            </a:r>
            <a:endParaRPr sz="1600">
              <a:solidFill>
                <a:schemeClr val="dk1"/>
              </a:solidFill>
              <a:latin typeface="Calibri"/>
              <a:ea typeface="Calibri"/>
              <a:cs typeface="Calibri"/>
              <a:sym typeface="Calibri"/>
            </a:endParaRPr>
          </a:p>
          <a:p>
            <a:pPr indent="0" lvl="0" marL="0" rtl="0" algn="l">
              <a:lnSpc>
                <a:spcPct val="107000"/>
              </a:lnSpc>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342900" lvl="0" marL="342900" rtl="0" algn="l">
              <a:lnSpc>
                <a:spcPct val="107000"/>
              </a:lnSpc>
              <a:spcBef>
                <a:spcPts val="0"/>
              </a:spcBef>
              <a:spcAft>
                <a:spcPts val="0"/>
              </a:spcAft>
              <a:buClr>
                <a:schemeClr val="dk1"/>
              </a:buClr>
              <a:buSzPts val="1200"/>
              <a:buFont typeface="Calibri"/>
              <a:buAutoNum type="arabicParenR"/>
            </a:pPr>
            <a:r>
              <a:rPr lang="en" sz="1200">
                <a:solidFill>
                  <a:schemeClr val="dk1"/>
                </a:solidFill>
                <a:latin typeface="Calibri"/>
                <a:ea typeface="Calibri"/>
                <a:cs typeface="Calibri"/>
                <a:sym typeface="Calibri"/>
              </a:rPr>
              <a:t>With  the new Microsoft Defender for Business capabilities like Endpoint Detection and Response, or EDR for short, we will have protection in place even if a user is tricked into bypassing defenses or a malicious actor is able to get past protection in a highly targeted scenario. Microsoft Defender for Business will detect and stop suspicious behaviors automatically as well as correlate multiple related alerts into a single incident for reporting and follow up investigations.</a:t>
            </a:r>
            <a:endParaRPr sz="1200">
              <a:solidFill>
                <a:schemeClr val="dk1"/>
              </a:solidFill>
              <a:latin typeface="Calibri"/>
              <a:ea typeface="Calibri"/>
              <a:cs typeface="Calibri"/>
              <a:sym typeface="Calibri"/>
            </a:endParaRPr>
          </a:p>
          <a:p>
            <a:pPr indent="-266700" lvl="0" marL="342900" rtl="0" algn="l">
              <a:lnSpc>
                <a:spcPct val="107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rPr lang="en" sz="1200">
                <a:solidFill>
                  <a:schemeClr val="dk1"/>
                </a:solidFill>
                <a:latin typeface="Calibri"/>
                <a:ea typeface="Calibri"/>
                <a:cs typeface="Calibri"/>
                <a:sym typeface="Calibri"/>
              </a:rPr>
              <a:t>Microsoft Defender for Business protects against ransomware through a combination of advanced security features designed to prevent, detect, and respond to ransomware attacks.</a:t>
            </a:r>
            <a:endParaRPr sz="16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b="1" lang="en" sz="1200">
                <a:solidFill>
                  <a:schemeClr val="dk1"/>
                </a:solidFill>
                <a:latin typeface="Calibri"/>
                <a:ea typeface="Calibri"/>
                <a:cs typeface="Calibri"/>
                <a:sym typeface="Calibri"/>
              </a:rPr>
              <a:t>Real-time Threat Detection</a:t>
            </a:r>
            <a:r>
              <a:rPr lang="en" sz="1200">
                <a:solidFill>
                  <a:schemeClr val="dk1"/>
                </a:solidFill>
                <a:latin typeface="Calibri"/>
                <a:ea typeface="Calibri"/>
                <a:cs typeface="Calibri"/>
                <a:sym typeface="Calibri"/>
              </a:rPr>
              <a:t>: Utilizes machine learning and behavioral analysis to identify and block ransomware threats before they can execute.</a:t>
            </a:r>
            <a:endParaRPr sz="1600">
              <a:solidFill>
                <a:schemeClr val="dk1"/>
              </a:solidFill>
              <a:latin typeface="Calibri"/>
              <a:ea typeface="Calibri"/>
              <a:cs typeface="Calibri"/>
              <a:sym typeface="Calibri"/>
            </a:endParaRPr>
          </a:p>
          <a:p>
            <a:pPr indent="-171450" lvl="0" marL="171450" rtl="0" algn="l">
              <a:spcBef>
                <a:spcPts val="0"/>
              </a:spcBef>
              <a:spcAft>
                <a:spcPts val="0"/>
              </a:spcAft>
              <a:buClr>
                <a:srgbClr val="333333"/>
              </a:buClr>
              <a:buSzPts val="1200"/>
              <a:buChar char="•"/>
            </a:pPr>
            <a:r>
              <a:rPr b="1" lang="en" sz="1200">
                <a:solidFill>
                  <a:srgbClr val="333333"/>
                </a:solidFill>
                <a:latin typeface="Calibri"/>
                <a:ea typeface="Calibri"/>
                <a:cs typeface="Calibri"/>
                <a:sym typeface="Calibri"/>
              </a:rPr>
              <a:t>Endpoint detection and response</a:t>
            </a:r>
            <a:r>
              <a:rPr lang="en" sz="1200">
                <a:solidFill>
                  <a:srgbClr val="333333"/>
                </a:solidFill>
                <a:latin typeface="Calibri"/>
                <a:ea typeface="Calibri"/>
                <a:cs typeface="Calibri"/>
                <a:sym typeface="Calibri"/>
              </a:rPr>
              <a:t> </a:t>
            </a:r>
            <a:r>
              <a:rPr b="1" lang="en" sz="1200">
                <a:solidFill>
                  <a:srgbClr val="333333"/>
                </a:solidFill>
                <a:latin typeface="Calibri"/>
                <a:ea typeface="Calibri"/>
                <a:cs typeface="Calibri"/>
                <a:sym typeface="Calibri"/>
              </a:rPr>
              <a:t>(EDR)</a:t>
            </a:r>
            <a:r>
              <a:rPr lang="en" sz="1200">
                <a:solidFill>
                  <a:srgbClr val="333333"/>
                </a:solidFill>
                <a:latin typeface="Calibri"/>
                <a:ea typeface="Calibri"/>
                <a:cs typeface="Calibri"/>
                <a:sym typeface="Calibri"/>
              </a:rPr>
              <a:t> – </a:t>
            </a:r>
            <a:r>
              <a:rPr lang="en" sz="1200">
                <a:solidFill>
                  <a:schemeClr val="dk1"/>
                </a:solidFill>
                <a:latin typeface="Calibri"/>
                <a:ea typeface="Calibri"/>
                <a:cs typeface="Calibri"/>
                <a:sym typeface="Calibri"/>
              </a:rPr>
              <a:t>Endpoint Protection monitors and safeguards devices with robust antivirus and antimalware capabilities, ensuring that any malicious activity is quickly detected and neutralized before they can act maliciously and spread to other devices. </a:t>
            </a:r>
            <a:endParaRPr sz="16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b="1" lang="en" sz="1200">
                <a:solidFill>
                  <a:schemeClr val="dk1"/>
                </a:solidFill>
                <a:latin typeface="Calibri"/>
                <a:ea typeface="Calibri"/>
                <a:cs typeface="Calibri"/>
                <a:sym typeface="Calibri"/>
              </a:rPr>
              <a:t>Advanced antivirus</a:t>
            </a:r>
            <a:r>
              <a:rPr lang="en" sz="1200">
                <a:solidFill>
                  <a:schemeClr val="dk1"/>
                </a:solidFill>
                <a:latin typeface="Calibri"/>
                <a:ea typeface="Calibri"/>
                <a:cs typeface="Calibri"/>
                <a:sym typeface="Calibri"/>
              </a:rPr>
              <a:t> (AV) capabilities and comprehensive security measures provided across various operating systems ensures that all devices within an organization, regardless of operating system, are defended against cyber threats, providing a holistic security approach</a:t>
            </a:r>
            <a:endParaRPr sz="1600">
              <a:solidFill>
                <a:schemeClr val="dk1"/>
              </a:solidFill>
              <a:latin typeface="Calibri"/>
              <a:ea typeface="Calibri"/>
              <a:cs typeface="Calibri"/>
              <a:sym typeface="Calibri"/>
            </a:endParaRPr>
          </a:p>
          <a:p>
            <a:pPr indent="-171450" lvl="0" marL="171450" rtl="0" algn="l">
              <a:spcBef>
                <a:spcPts val="0"/>
              </a:spcBef>
              <a:spcAft>
                <a:spcPts val="0"/>
              </a:spcAft>
              <a:buClr>
                <a:srgbClr val="333333"/>
              </a:buClr>
              <a:buSzPts val="1200"/>
              <a:buChar char="•"/>
            </a:pPr>
            <a:r>
              <a:rPr b="1" lang="en" sz="1200">
                <a:solidFill>
                  <a:srgbClr val="333333"/>
                </a:solidFill>
                <a:latin typeface="Calibri"/>
                <a:ea typeface="Calibri"/>
                <a:cs typeface="Calibri"/>
                <a:sym typeface="Calibri"/>
              </a:rPr>
              <a:t>Threat and vulnerability management</a:t>
            </a:r>
            <a:r>
              <a:rPr lang="en" sz="1200">
                <a:solidFill>
                  <a:srgbClr val="333333"/>
                </a:solidFill>
                <a:latin typeface="Calibri"/>
                <a:ea typeface="Calibri"/>
                <a:cs typeface="Calibri"/>
                <a:sym typeface="Calibri"/>
              </a:rPr>
              <a:t> – Helps you to prioritize and focus on the weaknesses that pose the most urgent and the highest risk to your business. By discovering, prioritizing, and remediating software vulnerabilities and misconfigurations you can proactively build a secure foundation for your environment.</a:t>
            </a:r>
            <a:endParaRPr sz="1600">
              <a:solidFill>
                <a:schemeClr val="dk1"/>
              </a:solidFill>
              <a:latin typeface="Calibri"/>
              <a:ea typeface="Calibri"/>
              <a:cs typeface="Calibri"/>
              <a:sym typeface="Calibri"/>
            </a:endParaRPr>
          </a:p>
          <a:p>
            <a:pPr indent="0" lvl="0" marL="0" rtl="0" algn="l">
              <a:lnSpc>
                <a:spcPct val="107000"/>
              </a:lnSpc>
              <a:spcBef>
                <a:spcPts val="0"/>
              </a:spcBef>
              <a:spcAft>
                <a:spcPts val="0"/>
              </a:spcAft>
              <a:buClr>
                <a:schemeClr val="dk1"/>
              </a:buClr>
              <a:buSzPts val="1200"/>
              <a:buFont typeface="Calibri"/>
              <a:buNone/>
            </a:pPr>
            <a:r>
              <a:t/>
            </a:r>
            <a:endParaRPr sz="1200">
              <a:solidFill>
                <a:schemeClr val="dk1"/>
              </a:solidFill>
              <a:latin typeface="Calibri"/>
              <a:ea typeface="Calibri"/>
              <a:cs typeface="Calibri"/>
              <a:sym typeface="Calibri"/>
            </a:endParaRPr>
          </a:p>
          <a:p>
            <a:pPr indent="0" lvl="0" marL="0" rtl="0" algn="l">
              <a:lnSpc>
                <a:spcPct val="107000"/>
              </a:lnSpc>
              <a:spcBef>
                <a:spcPts val="0"/>
              </a:spcBef>
              <a:spcAft>
                <a:spcPts val="0"/>
              </a:spcAft>
              <a:buNone/>
            </a:pPr>
            <a:r>
              <a:rPr lang="en" sz="1200">
                <a:solidFill>
                  <a:schemeClr val="dk1"/>
                </a:solidFill>
                <a:latin typeface="Calibri"/>
                <a:ea typeface="Calibri"/>
                <a:cs typeface="Calibri"/>
                <a:sym typeface="Calibri"/>
              </a:rPr>
              <a:t>Microsoft 365 Business Premium also helps to recover files in the event of a successful ransomware attack. Files stored in OneDrive for Business are automatically versioned, which allows you to recover versions of items that pre-date their encryption by the ransomware with just a few clicks</a:t>
            </a:r>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5" name="Shape 1085"/>
        <p:cNvGrpSpPr/>
        <p:nvPr/>
      </p:nvGrpSpPr>
      <p:grpSpPr>
        <a:xfrm>
          <a:off x="0" y="0"/>
          <a:ext cx="0" cy="0"/>
          <a:chOff x="0" y="0"/>
          <a:chExt cx="0" cy="0"/>
        </a:xfrm>
      </p:grpSpPr>
      <p:sp>
        <p:nvSpPr>
          <p:cNvPr id="1086" name="Google Shape;1086;g3436fe73c3e_0_16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7" name="Google Shape;1087;g3436fe73c3e_0_16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latin typeface="Calibri"/>
                <a:ea typeface="Calibri"/>
                <a:cs typeface="Calibri"/>
                <a:sym typeface="Calibri"/>
              </a:rPr>
              <a:t>Challenge:</a:t>
            </a:r>
            <a:endParaRPr sz="16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As a business owner, you know your business deals with tons of sensitive information – it could be customer records, employee records, social security numbers or confidential business data like sales plans. In fact over 80% of small and medium business handle PII data.  </a:t>
            </a:r>
            <a:endParaRPr sz="1600">
              <a:solidFill>
                <a:schemeClr val="dk1"/>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rPr lang="en" sz="1200">
                <a:solidFill>
                  <a:schemeClr val="dk1"/>
                </a:solidFill>
                <a:latin typeface="Calibri"/>
                <a:ea typeface="Calibri"/>
                <a:cs typeface="Calibri"/>
                <a:sym typeface="Calibri"/>
              </a:rPr>
              <a:t>So, this is a scenario that is fairly prevalent.. Carlos is the Sales Manager for the Northwind Traders company. Northwind uses a </a:t>
            </a:r>
            <a:r>
              <a:rPr lang="en" sz="1200">
                <a:solidFill>
                  <a:srgbClr val="BA3615"/>
                </a:solidFill>
                <a:latin typeface="Calibri"/>
                <a:ea typeface="Calibri"/>
                <a:cs typeface="Calibri"/>
                <a:sym typeface="Calibri"/>
              </a:rPr>
              <a:t>"locked down"</a:t>
            </a:r>
            <a:r>
              <a:rPr lang="en" sz="1200">
                <a:solidFill>
                  <a:srgbClr val="0078D4"/>
                </a:solidFill>
                <a:latin typeface="Calibri"/>
                <a:ea typeface="Calibri"/>
                <a:cs typeface="Calibri"/>
                <a:sym typeface="Calibri"/>
              </a:rPr>
              <a:t> </a:t>
            </a:r>
            <a:r>
              <a:rPr lang="en" sz="1200">
                <a:solidFill>
                  <a:schemeClr val="dk1"/>
                </a:solidFill>
                <a:latin typeface="Calibri"/>
                <a:ea typeface="Calibri"/>
                <a:cs typeface="Calibri"/>
                <a:sym typeface="Calibri"/>
              </a:rPr>
              <a:t>folder on their file share to keep files viewable only by executives.  And occasionally they use a password on an excel spreadsheet to guard sensitive info like salaries. But these security measures are used inconsistently, and the files don't travel well -- lots of documents are emailed around or saved on USB keys without any protections.  </a:t>
            </a:r>
            <a:r>
              <a:rPr lang="en" sz="1200">
                <a:solidFill>
                  <a:srgbClr val="BA3615"/>
                </a:solidFill>
                <a:latin typeface="Calibri"/>
                <a:ea typeface="Calibri"/>
                <a:cs typeface="Calibri"/>
                <a:sym typeface="Calibri"/>
              </a:rPr>
              <a:t>Anyone can download a confidential  document to their pen drive and leave the company.</a:t>
            </a:r>
            <a:endParaRPr sz="1600">
              <a:solidFill>
                <a:schemeClr val="dk1"/>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t/>
            </a:r>
            <a:endParaRPr sz="1200">
              <a:solidFill>
                <a:srgbClr val="BA3615"/>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rPr lang="en" sz="1200">
                <a:solidFill>
                  <a:srgbClr val="BA3615"/>
                </a:solidFill>
                <a:latin typeface="Calibri"/>
                <a:ea typeface="Calibri"/>
                <a:cs typeface="Calibri"/>
                <a:sym typeface="Calibri"/>
              </a:rPr>
              <a:t>Solution:</a:t>
            </a:r>
            <a:endParaRPr sz="1600">
              <a:solidFill>
                <a:schemeClr val="dk1"/>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rPr lang="en" sz="1200">
                <a:solidFill>
                  <a:schemeClr val="dk1"/>
                </a:solidFill>
                <a:latin typeface="Calibri"/>
                <a:ea typeface="Calibri"/>
                <a:cs typeface="Calibri"/>
                <a:sym typeface="Calibri"/>
              </a:rPr>
              <a:t>So how can Microsoft Business Premium protect your confidential data in this scenario?</a:t>
            </a:r>
            <a:endParaRPr sz="1600">
              <a:solidFill>
                <a:schemeClr val="dk1"/>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rPr lang="en" sz="1200">
                <a:solidFill>
                  <a:schemeClr val="dk1"/>
                </a:solidFill>
                <a:latin typeface="Calibri"/>
                <a:ea typeface="Calibri"/>
                <a:cs typeface="Calibri"/>
                <a:sym typeface="Calibri"/>
              </a:rPr>
              <a:t>In this scenario, Microsoft Business Premium’s Microsoft Purview Information Protection capability allows Carlos classify the annual sales forecast as “Highly Confidential.” This essentially locks the document, because “Highly Confidential” files are automatically encrypted, and only accessible to company employees. After Carlos shares the file with his team, Meghan, a NorthWind salesperson, attempts to open the file. When she opens the file, Microsoft 365 Business Premium verifies that she is a NorthWind employee and decrypts the file for her. This verification occurs each time that the file is accessed. This protection stays with the document even if it is saved outside the company. Let’s say that Meghan saves the document to a USB drive, and then gets a job at another company. Even though Meghan still has NorthWind’s sales forecast, it is useless to her. When she tries to open the file, she is unable to decrypt it since she is no longer a NorthWind employee.</a:t>
            </a:r>
            <a:endParaRPr sz="1600">
              <a:solidFill>
                <a:schemeClr val="dk1"/>
              </a:solidFill>
              <a:latin typeface="Calibri"/>
              <a:ea typeface="Calibri"/>
              <a:cs typeface="Calibri"/>
              <a:sym typeface="Calibri"/>
            </a:endParaRPr>
          </a:p>
          <a:p>
            <a:pPr indent="0" lvl="0" marL="0" rtl="0" algn="l">
              <a:lnSpc>
                <a:spcPct val="90000"/>
              </a:lnSpc>
              <a:spcBef>
                <a:spcPts val="339"/>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lnSpc>
                <a:spcPct val="90000"/>
              </a:lnSpc>
              <a:spcBef>
                <a:spcPts val="339"/>
              </a:spcBef>
              <a:spcAft>
                <a:spcPts val="0"/>
              </a:spcAft>
              <a:buNone/>
            </a:pPr>
            <a:r>
              <a:rPr lang="en" sz="1200">
                <a:solidFill>
                  <a:schemeClr val="dk1"/>
                </a:solidFill>
                <a:latin typeface="Calibri"/>
                <a:ea typeface="Calibri"/>
                <a:cs typeface="Calibri"/>
                <a:sym typeface="Calibri"/>
              </a:rPr>
              <a:t>With </a:t>
            </a:r>
            <a:r>
              <a:rPr lang="en" sz="1200">
                <a:solidFill>
                  <a:srgbClr val="0078D4"/>
                </a:solidFill>
                <a:latin typeface="Calibri"/>
                <a:ea typeface="Calibri"/>
                <a:cs typeface="Calibri"/>
                <a:sym typeface="Calibri"/>
              </a:rPr>
              <a:t>Microsoft 365 Business Premium, you get advanced capabilities like Data Loss Prevention and Microsoft Purview Information Protection, </a:t>
            </a:r>
            <a:r>
              <a:rPr lang="en" sz="1200">
                <a:solidFill>
                  <a:schemeClr val="dk1"/>
                </a:solidFill>
                <a:latin typeface="Calibri"/>
                <a:ea typeface="Calibri"/>
                <a:cs typeface="Calibri"/>
                <a:sym typeface="Calibri"/>
              </a:rPr>
              <a:t>to help classify and protect sensitive data like customer or employee information, confidential business data, social security numbers, credit card numbers and more. We have out of the box capabilities to classify sensitive information like Credit Card numbers and social security numbers.  As you think about work from anywhere, where employees use personal devices to access company data, having controls for sensitive data become even more important.</a:t>
            </a:r>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9" name="Shape 1189"/>
        <p:cNvGrpSpPr/>
        <p:nvPr/>
      </p:nvGrpSpPr>
      <p:grpSpPr>
        <a:xfrm>
          <a:off x="0" y="0"/>
          <a:ext cx="0" cy="0"/>
          <a:chOff x="0" y="0"/>
          <a:chExt cx="0" cy="0"/>
        </a:xfrm>
      </p:grpSpPr>
      <p:sp>
        <p:nvSpPr>
          <p:cNvPr id="1190" name="Google Shape;1190;g3436fe73c3e_0_17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1" name="Google Shape;1191;g3436fe73c3e_0_17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Challenge:</a:t>
            </a:r>
            <a:endParaRPr/>
          </a:p>
          <a:p>
            <a:pPr indent="0" lvl="0" marL="0" rtl="0" algn="l">
              <a:spcBef>
                <a:spcPts val="0"/>
              </a:spcBef>
              <a:spcAft>
                <a:spcPts val="0"/>
              </a:spcAft>
              <a:buNone/>
            </a:pPr>
            <a:r>
              <a:rPr lang="en"/>
              <a:t>And speaking of employees using personal devices, today 64% of SMBs allow employees to access work data on personal devices. A common scenario is an employee – say a marketing manager using her personal phone to check company email. She receives a confidential business plan and saves it for later reference but accidently saves to a personal share which is not secure.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Solution:</a:t>
            </a:r>
            <a:endParaRPr/>
          </a:p>
          <a:p>
            <a:pPr indent="0" lvl="0" marL="0" rtl="0" algn="l">
              <a:spcBef>
                <a:spcPts val="0"/>
              </a:spcBef>
              <a:spcAft>
                <a:spcPts val="0"/>
              </a:spcAft>
              <a:buNone/>
            </a:pPr>
            <a:r>
              <a:rPr lang="en"/>
              <a:t>With Microsoft 365 Business Premium, you can protect against this scenario. By setting up Intune App Protection Policies, you can specify that work apps are  separated from personal apps and that work documents and attachments are only saved on authorized work shares like OneDrive for Business, safeguarding sensitive work information.</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1" name="Shape 1261"/>
        <p:cNvGrpSpPr/>
        <p:nvPr/>
      </p:nvGrpSpPr>
      <p:grpSpPr>
        <a:xfrm>
          <a:off x="0" y="0"/>
          <a:ext cx="0" cy="0"/>
          <a:chOff x="0" y="0"/>
          <a:chExt cx="0" cy="0"/>
        </a:xfrm>
      </p:grpSpPr>
      <p:sp>
        <p:nvSpPr>
          <p:cNvPr id="1262" name="Google Shape;1262;g3436fe73c3e_0_19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3" name="Google Shape;1263;g3436fe73c3e_0_19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Challenge:</a:t>
            </a:r>
            <a:endParaRPr/>
          </a:p>
          <a:p>
            <a:pPr indent="0" lvl="0" marL="0" rtl="0" algn="l">
              <a:spcBef>
                <a:spcPts val="0"/>
              </a:spcBef>
              <a:spcAft>
                <a:spcPts val="0"/>
              </a:spcAft>
              <a:buNone/>
            </a:pPr>
            <a:r>
              <a:rPr lang="en"/>
              <a:t>Management at Northwind Traders is trying to simplify the number of vendors they work with. Previously they have chosen technology solutions ad hoc and based on the recommendations of their teams. This has led to rising technology costs, messy invoice and IT management, and complex security needs.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Solution:</a:t>
            </a:r>
            <a:endParaRPr/>
          </a:p>
          <a:p>
            <a:pPr indent="0" lvl="0" marL="0" rtl="0" algn="l">
              <a:spcBef>
                <a:spcPts val="0"/>
              </a:spcBef>
              <a:spcAft>
                <a:spcPts val="0"/>
              </a:spcAft>
              <a:buNone/>
            </a:pPr>
            <a:r>
              <a:rPr lang="en"/>
              <a:t>With Microsoft 365 Business Premium, you get a full suite of productivity tools and the security you need from a single vendor. Simplifying IT management in a cost-efficient package.</a:t>
            </a:r>
            <a:endParaRPr/>
          </a:p>
          <a:p>
            <a:pPr indent="0" lvl="0" marL="0" rtl="0" algn="l">
              <a:spcBef>
                <a:spcPts val="0"/>
              </a:spcBef>
              <a:spcAft>
                <a:spcPts val="0"/>
              </a:spcAft>
              <a:buNone/>
            </a:pPr>
            <a:r>
              <a:rPr lang="en"/>
              <a:t>All the tools you need</a:t>
            </a:r>
            <a:endParaRPr/>
          </a:p>
          <a:p>
            <a:pPr indent="0" lvl="0" marL="0" rtl="0" algn="l">
              <a:spcBef>
                <a:spcPts val="0"/>
              </a:spcBef>
              <a:spcAft>
                <a:spcPts val="0"/>
              </a:spcAft>
              <a:buNone/>
            </a:pPr>
            <a:r>
              <a:rPr lang="en"/>
              <a:t>In a secure package</a:t>
            </a:r>
            <a:endParaRPr/>
          </a:p>
          <a:p>
            <a:pPr indent="0" lvl="0" marL="0" rtl="0" algn="l">
              <a:spcBef>
                <a:spcPts val="0"/>
              </a:spcBef>
              <a:spcAft>
                <a:spcPts val="0"/>
              </a:spcAft>
              <a:buNone/>
            </a:pPr>
            <a:r>
              <a:rPr lang="en"/>
              <a:t>At a great price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hope these scenarios gave you a good overview of the capabilities in Microsoft 365 Business Premium. Next let’s talk about some more reasons to choose this solution.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1" name="Shape 1351"/>
        <p:cNvGrpSpPr/>
        <p:nvPr/>
      </p:nvGrpSpPr>
      <p:grpSpPr>
        <a:xfrm>
          <a:off x="0" y="0"/>
          <a:ext cx="0" cy="0"/>
          <a:chOff x="0" y="0"/>
          <a:chExt cx="0" cy="0"/>
        </a:xfrm>
      </p:grpSpPr>
      <p:sp>
        <p:nvSpPr>
          <p:cNvPr id="1352" name="Google Shape;1352;g3436fe73c3e_0_8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3" name="Google Shape;1353;g3436fe73c3e_0_8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6" name="Shape 1356"/>
        <p:cNvGrpSpPr/>
        <p:nvPr/>
      </p:nvGrpSpPr>
      <p:grpSpPr>
        <a:xfrm>
          <a:off x="0" y="0"/>
          <a:ext cx="0" cy="0"/>
          <a:chOff x="0" y="0"/>
          <a:chExt cx="0" cy="0"/>
        </a:xfrm>
      </p:grpSpPr>
      <p:sp>
        <p:nvSpPr>
          <p:cNvPr id="1357" name="Google Shape;1357;g3436fe73c3e_0_5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8" name="Google Shape;1358;g3436fe73c3e_0_5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Copilot for Microsoft 365 is the AI assistant you can trust</a:t>
            </a:r>
            <a:endParaRPr/>
          </a:p>
          <a:p>
            <a:pPr indent="0" lvl="0" marL="0" rtl="0" algn="l">
              <a:spcBef>
                <a:spcPts val="0"/>
              </a:spcBef>
              <a:spcAft>
                <a:spcPts val="0"/>
              </a:spcAft>
              <a:buNone/>
            </a:pPr>
            <a:r>
              <a:rPr lang="en"/>
              <a:t>Your data is your data</a:t>
            </a:r>
            <a:endParaRPr/>
          </a:p>
          <a:p>
            <a:pPr indent="0" lvl="0" marL="0" rtl="0" algn="l">
              <a:spcBef>
                <a:spcPts val="0"/>
              </a:spcBef>
              <a:spcAft>
                <a:spcPts val="0"/>
              </a:spcAft>
              <a:buNone/>
            </a:pPr>
            <a:r>
              <a:rPr lang="en"/>
              <a:t>Your data is not used to train or enrich foundation AI models</a:t>
            </a:r>
            <a:endParaRPr/>
          </a:p>
          <a:p>
            <a:pPr indent="0" lvl="0" marL="0" rtl="0" algn="l">
              <a:spcBef>
                <a:spcPts val="0"/>
              </a:spcBef>
              <a:spcAft>
                <a:spcPts val="0"/>
              </a:spcAft>
              <a:buNone/>
            </a:pPr>
            <a:r>
              <a:rPr lang="en"/>
              <a:t>Your data and AI models are protected at every step</a:t>
            </a:r>
            <a:endParaRPr/>
          </a:p>
          <a:p>
            <a:pPr indent="0" lvl="0" marL="0" rtl="0" algn="l">
              <a:spcBef>
                <a:spcPts val="0"/>
              </a:spcBef>
              <a:spcAft>
                <a:spcPts val="0"/>
              </a:spcAft>
              <a:buNone/>
            </a:pPr>
            <a:r>
              <a:rPr lang="en"/>
              <a:t>We’ll defend you with our Customer Copyright Commitment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181d095fc23_0_7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181d095fc23_0_7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Today we are going to talk about the top challenges facing small and medium sized businesses today. We’ll then delve into Microsoft 365 and its benefits to helping alleviate some of these challenges. We will walk through real business scenarios and show you how Microsoft 365 Business Premium supports your business.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2" name="Shape 1402"/>
        <p:cNvGrpSpPr/>
        <p:nvPr/>
      </p:nvGrpSpPr>
      <p:grpSpPr>
        <a:xfrm>
          <a:off x="0" y="0"/>
          <a:ext cx="0" cy="0"/>
          <a:chOff x="0" y="0"/>
          <a:chExt cx="0" cy="0"/>
        </a:xfrm>
      </p:grpSpPr>
      <p:sp>
        <p:nvSpPr>
          <p:cNvPr id="1403" name="Google Shape;1403;g3436fe73c3e_0_5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4" name="Google Shape;1404;g3436fe73c3e_0_5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the excitement and adoption of generative AI ramps up, SMBs face the challenge of boosting productivity with Copilot for Microsoft 365 while ensuring sensitive data is not inadvertently exposed to AI. We address these challenges with Microsoft 365 Business Premium, which includes comprehensive data protection and access controls. Key features such as Sensitivity Labels, Data Loss Prevention (DLP), Case Management and Legal Hold, and Conditional Access enhance data security. By classifying and labeling confidential data within a mixed environment and enforcing protections like encryption or “do not forward” policies we ensure that Copilot will honor the classification, labeling and applied protections, keeping sensitive information protected. This approach not only enhances company-wide productivity but also maintains stringent security standards with flexibility, allowing SMBs to leverage AI tools confidently without the need for brute force lockdowns of entire sites.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3" name="Shape 1493"/>
        <p:cNvGrpSpPr/>
        <p:nvPr/>
      </p:nvGrpSpPr>
      <p:grpSpPr>
        <a:xfrm>
          <a:off x="0" y="0"/>
          <a:ext cx="0" cy="0"/>
          <a:chOff x="0" y="0"/>
          <a:chExt cx="0" cy="0"/>
        </a:xfrm>
      </p:grpSpPr>
      <p:sp>
        <p:nvSpPr>
          <p:cNvPr id="1494" name="Google Shape;1494;g3436fe73c3e_0_54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5" name="Google Shape;1495;g3436fe73c3e_0_54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While Business Premium provides data security controls suitable for most SMBs, we understand that some SMBs may require additional security to comply with strict regulations. If that is the case for your business, we have identified three available add-ons for Business Premium to better meet your security requirements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Information Protect and Governance (IPG): This add-on, priced at $7pupm, includes additional capabilities like Microsoft Defender for Cloud Apps that helps you better understand the usage of AI apps across your environment and protect users from accessing risky apps. This product can also be purchased as a standalone for $3.50pupm. IPG also includes Data Loss Prevention (DLP) across Teams chat and endpoints, enhanced sensitivity labeling capabilities that automatically apply labels and use trainable classifiers to identify items and apply labels. Records Management provides features to help manage businesses legal obligations and Advanced Message Encryption adds an additional layer of security to have more control over sensitive emails shared outside your business.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Insider Risk Management: This add-on, priced at $6pupm, helps manages internal risks by responding to malicious activities and proactively detect business code of conduct violations.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eDiscovery and Audit: This add-on, priced at $6pupm, includes premium eDiscovery and Audit features that build on the existing capability in Business Premium. With this you have more robust and end-to-end workflow for managing eDiscovery cases and investigations and can get longer record retention and intelligent insight policies for audit logs.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features listed under each available add-on are most directly relevant when using Copilot, but these do not reflect the entirety of the capabilities included in these add-ons.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Clipchamp allows teams, regardless of skill or experience, to easily and efficiently create professional-level videos and seamlessly share them across Microsoft 365 applications. Operate high-quality recording and editing and set dimensions to help your team create videos ready for upload to Microsoft Stream, OneDrive, SharePoint and social media.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Teams Phone: Communicate and collaborate effortlessly across devices and spaces with intuitive, seamless calling that keeps you in the flow of work. Enjoy consistent calling experiences across a range of Teams-certified devices that suit varying needs and budgets </a:t>
            </a:r>
            <a:endParaRPr/>
          </a:p>
          <a:p>
            <a:pPr indent="0" lvl="0" marL="0" rtl="0" algn="l">
              <a:spcBef>
                <a:spcPts val="0"/>
              </a:spcBef>
              <a:spcAft>
                <a:spcPts val="0"/>
              </a:spcAft>
              <a:buNone/>
            </a:pPr>
            <a:r>
              <a:rPr lang="en"/>
              <a:t>Ability to call from a wide range of personal, shared, mobile, fixed, and desk devices</a:t>
            </a:r>
            <a:endParaRPr/>
          </a:p>
          <a:p>
            <a:pPr indent="0" lvl="0" marL="0" rtl="0" algn="l">
              <a:spcBef>
                <a:spcPts val="0"/>
              </a:spcBef>
              <a:spcAft>
                <a:spcPts val="0"/>
              </a:spcAft>
              <a:buNone/>
            </a:pPr>
            <a:r>
              <a:rPr lang="en"/>
              <a:t>Consistent, intuitive UX across devices</a:t>
            </a:r>
            <a:endParaRPr/>
          </a:p>
          <a:p>
            <a:pPr indent="0" lvl="0" marL="0" rtl="0" algn="l">
              <a:spcBef>
                <a:spcPts val="0"/>
              </a:spcBef>
              <a:spcAft>
                <a:spcPts val="0"/>
              </a:spcAft>
              <a:buNone/>
            </a:pPr>
            <a:r>
              <a:rPr lang="en"/>
              <a:t>Inclusion and accessibility features</a:t>
            </a:r>
            <a:endParaRPr/>
          </a:p>
          <a:p>
            <a:pPr indent="0" lvl="0" marL="0" rtl="0" algn="l">
              <a:spcBef>
                <a:spcPts val="0"/>
              </a:spcBef>
              <a:spcAft>
                <a:spcPts val="0"/>
              </a:spcAft>
              <a:buNone/>
            </a:pPr>
            <a:r>
              <a:rPr lang="en"/>
              <a:t>Common area phones</a:t>
            </a:r>
            <a:endParaRPr/>
          </a:p>
          <a:p>
            <a:pPr indent="0" lvl="0" marL="0" rtl="0" algn="l">
              <a:spcBef>
                <a:spcPts val="0"/>
              </a:spcBef>
              <a:spcAft>
                <a:spcPts val="0"/>
              </a:spcAft>
              <a:buNone/>
            </a:pPr>
            <a:r>
              <a:rPr lang="en"/>
              <a:t>Teams Displays</a:t>
            </a:r>
            <a:endParaRPr/>
          </a:p>
          <a:p>
            <a:pPr indent="0" lvl="0" marL="0" rtl="0" algn="l">
              <a:spcBef>
                <a:spcPts val="0"/>
              </a:spcBef>
              <a:spcAft>
                <a:spcPts val="0"/>
              </a:spcAft>
              <a:buNone/>
            </a:pPr>
            <a:r>
              <a:rPr lang="en"/>
              <a:t>SIP Gateway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0" name="Shape 1520"/>
        <p:cNvGrpSpPr/>
        <p:nvPr/>
      </p:nvGrpSpPr>
      <p:grpSpPr>
        <a:xfrm>
          <a:off x="0" y="0"/>
          <a:ext cx="0" cy="0"/>
          <a:chOff x="0" y="0"/>
          <a:chExt cx="0" cy="0"/>
        </a:xfrm>
      </p:grpSpPr>
      <p:sp>
        <p:nvSpPr>
          <p:cNvPr id="1521" name="Google Shape;1521;g1f8cd7480cc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2" name="Google Shape;1522;g1f8cd7480cc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Thank you for your time today.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5" name="Shape 1535"/>
        <p:cNvGrpSpPr/>
        <p:nvPr/>
      </p:nvGrpSpPr>
      <p:grpSpPr>
        <a:xfrm>
          <a:off x="0" y="0"/>
          <a:ext cx="0" cy="0"/>
          <a:chOff x="0" y="0"/>
          <a:chExt cx="0" cy="0"/>
        </a:xfrm>
      </p:grpSpPr>
      <p:sp>
        <p:nvSpPr>
          <p:cNvPr id="1536" name="Google Shape;1536;g3436fe73c3e_0_8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7" name="Google Shape;1537;g3436fe73c3e_0_8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0" name="Shape 1540"/>
        <p:cNvGrpSpPr/>
        <p:nvPr/>
      </p:nvGrpSpPr>
      <p:grpSpPr>
        <a:xfrm>
          <a:off x="0" y="0"/>
          <a:ext cx="0" cy="0"/>
          <a:chOff x="0" y="0"/>
          <a:chExt cx="0" cy="0"/>
        </a:xfrm>
      </p:grpSpPr>
      <p:sp>
        <p:nvSpPr>
          <p:cNvPr id="1541" name="Google Shape;1541;g3436fe73c3e_0_37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2" name="Google Shape;1542;g3436fe73c3e_0_37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5" name="Shape 1555"/>
        <p:cNvGrpSpPr/>
        <p:nvPr/>
      </p:nvGrpSpPr>
      <p:grpSpPr>
        <a:xfrm>
          <a:off x="0" y="0"/>
          <a:ext cx="0" cy="0"/>
          <a:chOff x="0" y="0"/>
          <a:chExt cx="0" cy="0"/>
        </a:xfrm>
      </p:grpSpPr>
      <p:sp>
        <p:nvSpPr>
          <p:cNvPr id="1556" name="Google Shape;1556;g181d095fc23_0_7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7" name="Google Shape;1557;g181d095fc23_0_7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4" name="Shape 1564"/>
        <p:cNvGrpSpPr/>
        <p:nvPr/>
      </p:nvGrpSpPr>
      <p:grpSpPr>
        <a:xfrm>
          <a:off x="0" y="0"/>
          <a:ext cx="0" cy="0"/>
          <a:chOff x="0" y="0"/>
          <a:chExt cx="0" cy="0"/>
        </a:xfrm>
      </p:grpSpPr>
      <p:sp>
        <p:nvSpPr>
          <p:cNvPr id="1565" name="Google Shape;1565;g3436fe73c3e_0_4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6" name="Google Shape;1566;g3436fe73c3e_0_4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end this section, here’s a quick overview of how Defender for Business lines up against our broader portfolio. As you can see, for customers with &lt; 300 employees Microsoft Defender for Business is our key offering for businesses with &lt; 300 employees. It contains many of the capabilities found in Microsoft Defender Endpoint P2, with some exceptions like Threat Hunting and some other features have been simplified for ease of management by SMB IT generalists. So we really are bringing enterprise-grade and premium capabilities to SMBs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0" name="Shape 1580"/>
        <p:cNvGrpSpPr/>
        <p:nvPr/>
      </p:nvGrpSpPr>
      <p:grpSpPr>
        <a:xfrm>
          <a:off x="0" y="0"/>
          <a:ext cx="0" cy="0"/>
          <a:chOff x="0" y="0"/>
          <a:chExt cx="0" cy="0"/>
        </a:xfrm>
      </p:grpSpPr>
      <p:sp>
        <p:nvSpPr>
          <p:cNvPr id="1581" name="Google Shape;1581;g3436fe73c3e_0_4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2" name="Google Shape;1582;g3436fe73c3e_0_4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Here’s a list of security capabilities across Identity and Access Management, Endpoint Management, and Data Security and Compliance to easily reference what’s offered in Business Basic, Business Standard, and Business Premium</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2" name="Shape 1602"/>
        <p:cNvGrpSpPr/>
        <p:nvPr/>
      </p:nvGrpSpPr>
      <p:grpSpPr>
        <a:xfrm>
          <a:off x="0" y="0"/>
          <a:ext cx="0" cy="0"/>
          <a:chOff x="0" y="0"/>
          <a:chExt cx="0" cy="0"/>
        </a:xfrm>
      </p:grpSpPr>
      <p:sp>
        <p:nvSpPr>
          <p:cNvPr id="1603" name="Google Shape;1603;g3436fe73c3e_0_42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4" name="Google Shape;1604;g3436fe73c3e_0_4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9" name="Shape 1609"/>
        <p:cNvGrpSpPr/>
        <p:nvPr/>
      </p:nvGrpSpPr>
      <p:grpSpPr>
        <a:xfrm>
          <a:off x="0" y="0"/>
          <a:ext cx="0" cy="0"/>
          <a:chOff x="0" y="0"/>
          <a:chExt cx="0" cy="0"/>
        </a:xfrm>
      </p:grpSpPr>
      <p:sp>
        <p:nvSpPr>
          <p:cNvPr id="1610" name="Google Shape;1610;g181d095fc23_0_9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1" name="Google Shape;1611;g181d095fc23_0_9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181d095fc23_0_8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181d095fc23_0_8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today's dynamic work environment, remote and online interactions have become the norm. The need for seamless collaboration tools is critical, yet so are cybersecurity concerns. With 78% of SMBs concerned a cyber attack could put their organizations out of business (The State of SMB Cybersecurity in 2024 - Connectwise)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Alarmingly, 82% of ransomware attacks target SMBs, leading to devastating consequences. For these enterprises, the aftermath of a cyberattack can be crippling. Shockingly, one in five businesses halts operations entirely until the issue is resolved. The total cost of cybercrimes to small businesses reached $2.4 billion worldwide in 2021 [CISA.org]. 4 in 5 decision makers say their business has experienced increased costs in the last year.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SMBs urgently require integrated solutions that optimize hybrid work, bolstered by enterprise-grade security, while remaining cost-effective. Collaboration tools must seamlessly integrate with robust security measures to safeguard data and devices. 64% of SMB buyers prefer an integrated “suite of solutions” that meets all their business needs.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SMBs have less capital to spend or invest, making it crucial for them to make smart technology investments that prioritize their needs while streamlining operational costs and protecting their data and preventing costly security breaches.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urgent plea from SMBs is clear: a solution is needed to optimize hybrid work environments, strengthen defenses against cyber threats with enterprise-grade security, all while remaining cost-effective. Integrating communication and collaboration tools with robust security measures becomes imperative in safeguarding data and devices. The ramifications of neglecting these needs are dire, with 75% of SMBs unable to resume operations post-cyberattack (recent survey of 1,200 SMBs by Momentive on behalf of CyberCatch).</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181d095fc23_0_7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181d095fc23_0_7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good news is that at Microsoft we have an offering that can really help you meet these challenges- Microsoft 365 Business Premium. As you can see Microsoft 365 Business Premium, is our most comprehensive offering for small and mid sized businesses which combines the power of office productivity tools with advanced security and management in a cost-effective package to address the challenges we spoke about earlier. Let’s take a closer look.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3436fe73c3e_0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1" name="Google Shape;511;g3436fe73c3e_0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M365 Business Premium brings together the key capabilities you need to enable work from anywhere – </a:t>
            </a:r>
            <a:endParaRPr/>
          </a:p>
          <a:p>
            <a:pPr indent="0" lvl="0" marL="0" rtl="0" algn="l">
              <a:spcBef>
                <a:spcPts val="0"/>
              </a:spcBef>
              <a:spcAft>
                <a:spcPts val="0"/>
              </a:spcAft>
              <a:buNone/>
            </a:pPr>
            <a:r>
              <a:rPr lang="en"/>
              <a:t>Collaborate using Microsoft Teams, Secure your identity, data and devices, Provide remote access and virtual desktops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a customer , it eliminates the need for multiple point solutions and helps reduce your operational costs –lowering support helpdesk and maintenance costs while simplifying licensing, so you can focus on driving business with your customers.  Lower help desk overhead with one solution for productivity </a:t>
            </a:r>
            <a:endParaRPr/>
          </a:p>
          <a:p>
            <a:pPr indent="0" lvl="0" marL="0" rtl="0" algn="l">
              <a:spcBef>
                <a:spcPts val="0"/>
              </a:spcBef>
              <a:spcAft>
                <a:spcPts val="0"/>
              </a:spcAft>
              <a:buNone/>
            </a:pPr>
            <a:r>
              <a:rPr lang="en"/>
              <a:t>and security designed to work well together.</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g3436fe73c3e_0_5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0" name="Google Shape;530;g3436fe73c3e_0_5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Support their growing business and team by providing tools and implementing efficient systems that foster creativity, collaboration and productivity (aligns to run your business pillar)</a:t>
            </a:r>
            <a:endParaRPr/>
          </a:p>
          <a:p>
            <a:pPr indent="0" lvl="0" marL="0" rtl="0" algn="l">
              <a:spcBef>
                <a:spcPts val="0"/>
              </a:spcBef>
              <a:spcAft>
                <a:spcPts val="0"/>
              </a:spcAft>
              <a:buNone/>
            </a:pPr>
            <a:r>
              <a:rPr lang="en"/>
              <a:t>Stand out among the marketplace by delivering a consistent, recognizable brand presence supported by memorable materials and effective customer experiences (aligns to build your brand pillar)</a:t>
            </a:r>
            <a:endParaRPr/>
          </a:p>
          <a:p>
            <a:pPr indent="0" lvl="0" marL="0" rtl="0" algn="l">
              <a:spcBef>
                <a:spcPts val="0"/>
              </a:spcBef>
              <a:spcAft>
                <a:spcPts val="0"/>
              </a:spcAft>
              <a:buNone/>
            </a:pPr>
            <a:r>
              <a:rPr lang="en"/>
              <a:t>Develop deep customer relationships and trust through open collaboration and regular connection (aligns to grow your customers pillar)</a:t>
            </a:r>
            <a:endParaRPr/>
          </a:p>
          <a:p>
            <a:pPr indent="0" lvl="0" marL="0" rtl="0" algn="l">
              <a:spcBef>
                <a:spcPts val="0"/>
              </a:spcBef>
              <a:spcAft>
                <a:spcPts val="0"/>
              </a:spcAft>
              <a:buNone/>
            </a:pPr>
            <a:r>
              <a:rPr lang="en"/>
              <a:t>Protect their team and internal resources from common cybersecurity threats (aligns to scale securely pillar)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Long version:</a:t>
            </a:r>
            <a:endParaRPr/>
          </a:p>
          <a:p>
            <a:pPr indent="0" lvl="0" marL="0" rtl="0" algn="l">
              <a:spcBef>
                <a:spcPts val="0"/>
              </a:spcBef>
              <a:spcAft>
                <a:spcPts val="0"/>
              </a:spcAft>
              <a:buNone/>
            </a:pPr>
            <a:r>
              <a:rPr lang="en"/>
              <a:t>1. Guard against phishing, ransomware, and other cyberthreats while swiftly responding with AI</a:t>
            </a:r>
            <a:endParaRPr/>
          </a:p>
          <a:p>
            <a:pPr indent="0" lvl="0" marL="0" rtl="0" algn="l">
              <a:spcBef>
                <a:spcPts val="0"/>
              </a:spcBef>
              <a:spcAft>
                <a:spcPts val="0"/>
              </a:spcAft>
              <a:buNone/>
            </a:pPr>
            <a:r>
              <a:rPr lang="en"/>
              <a:t>2. Protect confidential and sensitive data against breaches and handle data in accordance with regulations</a:t>
            </a:r>
            <a:endParaRPr/>
          </a:p>
          <a:p>
            <a:pPr indent="0" lvl="0" marL="0" rtl="0" algn="l">
              <a:spcBef>
                <a:spcPts val="0"/>
              </a:spcBef>
              <a:spcAft>
                <a:spcPts val="0"/>
              </a:spcAft>
              <a:buNone/>
            </a:pPr>
            <a:r>
              <a:rPr lang="en"/>
              <a:t>3. Help employees securely access work resources from anywhere and manage their devices effectively.</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g3436fe73c3e_0_6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0" name="Google Shape;560;g3436fe73c3e_0_6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Business Premium was designed as an integrated solution to help businesses reduce cost – by up to 50% or more versus individual tools. These savings create strong opportunity for partners to provide managed – or other value-added services for their customers.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Finally, Microsoft 365 Business Premium can help you save costs by consolidating point solutions across productivity and security saving you more than $30 per user per month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Single Sign On– Okta $2; Adaptive MFA (Conditional Access+ MFA) – Okta $6 </a:t>
            </a:r>
            <a:endParaRPr/>
          </a:p>
          <a:p>
            <a:pPr indent="0" lvl="0" marL="0" rtl="0" algn="l">
              <a:spcBef>
                <a:spcPts val="0"/>
              </a:spcBef>
              <a:spcAft>
                <a:spcPts val="0"/>
              </a:spcAft>
              <a:buNone/>
            </a:pPr>
            <a:r>
              <a:rPr lang="en"/>
              <a:t>Device Management - IBM MaaS 360- $4.00</a:t>
            </a:r>
            <a:endParaRPr/>
          </a:p>
          <a:p>
            <a:pPr indent="0" lvl="0" marL="0" rtl="0" algn="l">
              <a:spcBef>
                <a:spcPts val="0"/>
              </a:spcBef>
              <a:spcAft>
                <a:spcPts val="0"/>
              </a:spcAft>
              <a:buNone/>
            </a:pPr>
            <a:r>
              <a:rPr lang="en"/>
              <a:t>Endpoint Protection – Kaspersky - $3.38</a:t>
            </a:r>
            <a:endParaRPr/>
          </a:p>
          <a:p>
            <a:pPr indent="0" lvl="0" marL="0" rtl="0" algn="l">
              <a:spcBef>
                <a:spcPts val="0"/>
              </a:spcBef>
              <a:spcAft>
                <a:spcPts val="0"/>
              </a:spcAft>
              <a:buNone/>
            </a:pPr>
            <a:r>
              <a:rPr lang="en"/>
              <a:t>ProofPoint email protection - $5</a:t>
            </a:r>
            <a:endParaRPr/>
          </a:p>
          <a:p>
            <a:pPr indent="0" lvl="0" marL="0" rtl="0" algn="l">
              <a:spcBef>
                <a:spcPts val="0"/>
              </a:spcBef>
              <a:spcAft>
                <a:spcPts val="0"/>
              </a:spcAft>
              <a:buNone/>
            </a:pPr>
            <a:r>
              <a:rPr lang="en"/>
              <a:t>Remote Access: Windows Terminal server CAL ($199 perpetual per user; over 3 years – per month would be around $5);TeamViewer - $49 per user per month</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File Storage and Productivity apps – GSuite $12 (unlimited storage)</a:t>
            </a:r>
            <a:endParaRPr/>
          </a:p>
          <a:p>
            <a:pPr indent="0" lvl="0" marL="0" rtl="0" algn="l">
              <a:spcBef>
                <a:spcPts val="0"/>
              </a:spcBef>
              <a:spcAft>
                <a:spcPts val="0"/>
              </a:spcAft>
              <a:buNone/>
            </a:pPr>
            <a:r>
              <a:rPr lang="en"/>
              <a:t>Online chat based collaboration with third party integrations– Slack $6.67</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Plus, you also get the benefit of a solution that’s designed to work well together vs. trying to get disparate point solutions to work. </a:t>
            </a:r>
            <a:endParaRPr/>
          </a:p>
          <a:p>
            <a:pPr indent="0" lvl="0" marL="0" rtl="0" algn="l">
              <a:spcBef>
                <a:spcPts val="0"/>
              </a:spcBef>
              <a:spcAft>
                <a:spcPts val="0"/>
              </a:spcAft>
              <a:buNone/>
            </a:pPr>
            <a:r>
              <a:rPr lang="en"/>
              <a:t>So, with that we’ve covered the three phases of the sales journey from needs discovery to pitching the solution to objection handling.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what’s more there’s new added value coming soon with Microsoft Defender for Business!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3436fe73c3e_0_6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3436fe73c3e_0_6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good news is that at Microsoft we have an offering that can really help you meet these challenges- Microsoft 365 Business Premium. As you can see Microsoft 365 Business Premium, is our most comprehensive offering for small and mid sized businesses which combines the power of office productivity tools with advanced security and management in a cost-effective package to address the challenges we spoke about earlier. Let’s take a closer look.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3436fe73c3e_0_7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 name="Google Shape;608;g3436fe73c3e_0_7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having robust multi-layered protection across identity protection ,  advanced cyberthreat protection defenses against phishing and ransomware are critical. Microsoft 365 Business Premium includes these defenses. As you can see Microsoft 365 Business Premium brings multi-layered protection across user identify and access with Microsoft Entra ID P1 (formerly known as Azure AD Premium Plan 1), so only authorized people have access to work data. with work from anywhere,   securing devices that connect to work data , protecting against ransomware and phishing attacks , across devices and apps – email and teams, and also safeguarding confidential documents with the right access controls.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0.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3.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4.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2.png"/><Relationship Id="rId3"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 type="title">
  <p:cSld name="TITLE">
    <p:bg>
      <p:bgPr>
        <a:blipFill>
          <a:blip r:embed="rId2">
            <a:alphaModFix/>
          </a:blip>
          <a:stretch>
            <a:fillRect/>
          </a:stretch>
        </a:blip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3279325" y="1943100"/>
            <a:ext cx="54075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Clr>
                <a:schemeClr val="lt1"/>
              </a:buClr>
              <a:buSzPts val="3000"/>
              <a:buNone/>
              <a:defRPr sz="3000">
                <a:solidFill>
                  <a:schemeClr val="lt1"/>
                </a:solidFill>
              </a:defRPr>
            </a:lvl1pPr>
            <a:lvl2pPr lvl="1">
              <a:lnSpc>
                <a:spcPct val="85000"/>
              </a:lnSpc>
              <a:spcBef>
                <a:spcPts val="0"/>
              </a:spcBef>
              <a:spcAft>
                <a:spcPts val="0"/>
              </a:spcAft>
              <a:buClr>
                <a:schemeClr val="lt1"/>
              </a:buClr>
              <a:buSzPts val="3000"/>
              <a:buNone/>
              <a:defRPr sz="3000">
                <a:solidFill>
                  <a:schemeClr val="lt1"/>
                </a:solidFill>
              </a:defRPr>
            </a:lvl2pPr>
            <a:lvl3pPr lvl="2">
              <a:lnSpc>
                <a:spcPct val="85000"/>
              </a:lnSpc>
              <a:spcBef>
                <a:spcPts val="0"/>
              </a:spcBef>
              <a:spcAft>
                <a:spcPts val="0"/>
              </a:spcAft>
              <a:buClr>
                <a:schemeClr val="lt1"/>
              </a:buClr>
              <a:buSzPts val="3000"/>
              <a:buNone/>
              <a:defRPr sz="3000">
                <a:solidFill>
                  <a:schemeClr val="lt1"/>
                </a:solidFill>
              </a:defRPr>
            </a:lvl3pPr>
            <a:lvl4pPr lvl="3">
              <a:lnSpc>
                <a:spcPct val="85000"/>
              </a:lnSpc>
              <a:spcBef>
                <a:spcPts val="0"/>
              </a:spcBef>
              <a:spcAft>
                <a:spcPts val="0"/>
              </a:spcAft>
              <a:buClr>
                <a:schemeClr val="lt1"/>
              </a:buClr>
              <a:buSzPts val="3000"/>
              <a:buNone/>
              <a:defRPr sz="3000">
                <a:solidFill>
                  <a:schemeClr val="lt1"/>
                </a:solidFill>
              </a:defRPr>
            </a:lvl4pPr>
            <a:lvl5pPr lvl="4">
              <a:lnSpc>
                <a:spcPct val="85000"/>
              </a:lnSpc>
              <a:spcBef>
                <a:spcPts val="0"/>
              </a:spcBef>
              <a:spcAft>
                <a:spcPts val="0"/>
              </a:spcAft>
              <a:buClr>
                <a:schemeClr val="lt1"/>
              </a:buClr>
              <a:buSzPts val="3000"/>
              <a:buNone/>
              <a:defRPr sz="3000">
                <a:solidFill>
                  <a:schemeClr val="lt1"/>
                </a:solidFill>
              </a:defRPr>
            </a:lvl5pPr>
            <a:lvl6pPr lvl="5">
              <a:lnSpc>
                <a:spcPct val="85000"/>
              </a:lnSpc>
              <a:spcBef>
                <a:spcPts val="0"/>
              </a:spcBef>
              <a:spcAft>
                <a:spcPts val="0"/>
              </a:spcAft>
              <a:buClr>
                <a:schemeClr val="lt1"/>
              </a:buClr>
              <a:buSzPts val="3000"/>
              <a:buNone/>
              <a:defRPr sz="3000">
                <a:solidFill>
                  <a:schemeClr val="lt1"/>
                </a:solidFill>
              </a:defRPr>
            </a:lvl6pPr>
            <a:lvl7pPr lvl="6">
              <a:lnSpc>
                <a:spcPct val="85000"/>
              </a:lnSpc>
              <a:spcBef>
                <a:spcPts val="0"/>
              </a:spcBef>
              <a:spcAft>
                <a:spcPts val="0"/>
              </a:spcAft>
              <a:buClr>
                <a:schemeClr val="lt1"/>
              </a:buClr>
              <a:buSzPts val="3000"/>
              <a:buNone/>
              <a:defRPr sz="3000">
                <a:solidFill>
                  <a:schemeClr val="lt1"/>
                </a:solidFill>
              </a:defRPr>
            </a:lvl7pPr>
            <a:lvl8pPr lvl="7">
              <a:lnSpc>
                <a:spcPct val="85000"/>
              </a:lnSpc>
              <a:spcBef>
                <a:spcPts val="0"/>
              </a:spcBef>
              <a:spcAft>
                <a:spcPts val="0"/>
              </a:spcAft>
              <a:buClr>
                <a:schemeClr val="lt1"/>
              </a:buClr>
              <a:buSzPts val="3000"/>
              <a:buNone/>
              <a:defRPr sz="3000">
                <a:solidFill>
                  <a:schemeClr val="lt1"/>
                </a:solidFill>
              </a:defRPr>
            </a:lvl8pPr>
            <a:lvl9pPr lvl="8">
              <a:lnSpc>
                <a:spcPct val="85000"/>
              </a:lnSpc>
              <a:spcBef>
                <a:spcPts val="0"/>
              </a:spcBef>
              <a:spcAft>
                <a:spcPts val="0"/>
              </a:spcAft>
              <a:buClr>
                <a:schemeClr val="lt1"/>
              </a:buClr>
              <a:buSzPts val="3000"/>
              <a:buNone/>
              <a:defRPr sz="3000">
                <a:solidFill>
                  <a:schemeClr val="lt1"/>
                </a:solidFill>
              </a:defRPr>
            </a:lvl9pPr>
          </a:lstStyle>
          <a:p/>
        </p:txBody>
      </p:sp>
      <p:sp>
        <p:nvSpPr>
          <p:cNvPr id="11" name="Google Shape;11;p2"/>
          <p:cNvSpPr txBox="1"/>
          <p:nvPr>
            <p:ph idx="1" type="subTitle"/>
          </p:nvPr>
        </p:nvSpPr>
        <p:spPr>
          <a:xfrm>
            <a:off x="3279325" y="3429000"/>
            <a:ext cx="5407500" cy="7926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1pPr>
            <a:lvl2pPr lvl="1">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2pPr>
            <a:lvl3pPr lvl="2">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3pPr>
            <a:lvl4pPr lvl="3">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4pPr>
            <a:lvl5pPr lvl="4">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5pPr>
            <a:lvl6pPr lvl="5">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6pPr>
            <a:lvl7pPr lvl="6">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7pPr>
            <a:lvl8pPr lvl="7">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8pPr>
            <a:lvl9pPr lvl="8">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9pPr>
          </a:lstStyle>
          <a:p/>
        </p:txBody>
      </p:sp>
      <p:sp>
        <p:nvSpPr>
          <p:cNvPr id="12" name="Google Shape;12;p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3" name="Google Shape;13;p2"/>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lvl1pPr lvl="0">
              <a:lnSpc>
                <a:spcPct val="90000"/>
              </a:lnSpc>
              <a:spcBef>
                <a:spcPts val="0"/>
              </a:spcBef>
              <a:spcAft>
                <a:spcPts val="0"/>
              </a:spcAft>
              <a:buClr>
                <a:schemeClr val="lt2"/>
              </a:buClr>
              <a:buSzPts val="1200"/>
              <a:buFont typeface="Inter"/>
              <a:buNone/>
              <a:defRPr sz="1200">
                <a:solidFill>
                  <a:schemeClr val="lt2"/>
                </a:solidFill>
                <a:latin typeface="Inter"/>
                <a:ea typeface="Inter"/>
                <a:cs typeface="Inter"/>
                <a:sym typeface="Inter"/>
              </a:defRPr>
            </a:lvl1pPr>
            <a:lvl2pPr lvl="1">
              <a:lnSpc>
                <a:spcPct val="90000"/>
              </a:lnSpc>
              <a:spcBef>
                <a:spcPts val="0"/>
              </a:spcBef>
              <a:spcAft>
                <a:spcPts val="0"/>
              </a:spcAft>
              <a:buSzPts val="1200"/>
              <a:buNone/>
              <a:defRPr/>
            </a:lvl2pPr>
            <a:lvl3pPr lvl="2">
              <a:lnSpc>
                <a:spcPct val="90000"/>
              </a:lnSpc>
              <a:spcBef>
                <a:spcPts val="0"/>
              </a:spcBef>
              <a:spcAft>
                <a:spcPts val="0"/>
              </a:spcAft>
              <a:buSzPts val="1000"/>
              <a:buNone/>
              <a:defRPr/>
            </a:lvl3pPr>
            <a:lvl4pPr lvl="3">
              <a:lnSpc>
                <a:spcPct val="90000"/>
              </a:lnSpc>
              <a:spcBef>
                <a:spcPts val="0"/>
              </a:spcBef>
              <a:spcAft>
                <a:spcPts val="0"/>
              </a:spcAft>
              <a:buSzPts val="1000"/>
              <a:buNone/>
              <a:defRPr/>
            </a:lvl4pPr>
            <a:lvl5pPr lvl="4">
              <a:lnSpc>
                <a:spcPct val="90000"/>
              </a:lnSpc>
              <a:spcBef>
                <a:spcPts val="0"/>
              </a:spcBef>
              <a:spcAft>
                <a:spcPts val="0"/>
              </a:spcAft>
              <a:buSzPts val="1000"/>
              <a:buNone/>
              <a:defRPr/>
            </a:lvl5pPr>
            <a:lvl6pPr lvl="5">
              <a:lnSpc>
                <a:spcPct val="90000"/>
              </a:lnSpc>
              <a:spcBef>
                <a:spcPts val="0"/>
              </a:spcBef>
              <a:spcAft>
                <a:spcPts val="0"/>
              </a:spcAft>
              <a:buSzPts val="1000"/>
              <a:buNone/>
              <a:defRPr/>
            </a:lvl6pPr>
            <a:lvl7pPr lvl="6">
              <a:lnSpc>
                <a:spcPct val="90000"/>
              </a:lnSpc>
              <a:spcBef>
                <a:spcPts val="0"/>
              </a:spcBef>
              <a:spcAft>
                <a:spcPts val="0"/>
              </a:spcAft>
              <a:buSzPts val="1000"/>
              <a:buNone/>
              <a:defRPr/>
            </a:lvl7pPr>
            <a:lvl8pPr lvl="7">
              <a:lnSpc>
                <a:spcPct val="90000"/>
              </a:lnSpc>
              <a:spcBef>
                <a:spcPts val="0"/>
              </a:spcBef>
              <a:spcAft>
                <a:spcPts val="0"/>
              </a:spcAft>
              <a:buSzPts val="1000"/>
              <a:buNone/>
              <a:defRPr/>
            </a:lvl8pPr>
            <a:lvl9pPr lvl="8">
              <a:lnSpc>
                <a:spcPct val="90000"/>
              </a:lnSpc>
              <a:spcBef>
                <a:spcPts val="0"/>
              </a:spcBef>
              <a:spcAft>
                <a:spcPts val="0"/>
              </a:spcAft>
              <a:buSzPts val="1000"/>
              <a:buNone/>
              <a:defRPr/>
            </a:lvl9pPr>
          </a:lstStyle>
          <a:p/>
        </p:txBody>
      </p:sp>
      <p:pic>
        <p:nvPicPr>
          <p:cNvPr id="14" name="Google Shape;14;p2"/>
          <p:cNvPicPr preferRelativeResize="0"/>
          <p:nvPr/>
        </p:nvPicPr>
        <p:blipFill>
          <a:blip r:embed="rId3">
            <a:alphaModFix/>
          </a:blip>
          <a:stretch>
            <a:fillRect/>
          </a:stretch>
        </p:blipFill>
        <p:spPr>
          <a:xfrm>
            <a:off x="457200" y="480271"/>
            <a:ext cx="2590800" cy="632853"/>
          </a:xfrm>
          <a:prstGeom prst="rect">
            <a:avLst/>
          </a:prstGeom>
          <a:noFill/>
          <a:ln>
            <a:noFill/>
          </a:ln>
        </p:spPr>
      </p:pic>
      <p:pic>
        <p:nvPicPr>
          <p:cNvPr id="15" name="Google Shape;15;p2" title="Microsoft Logo - White.png"/>
          <p:cNvPicPr preferRelativeResize="0"/>
          <p:nvPr/>
        </p:nvPicPr>
        <p:blipFill rotWithShape="1">
          <a:blip r:embed="rId4">
            <a:alphaModFix/>
          </a:blip>
          <a:srcRect b="23253" l="7676" r="7685" t="24665"/>
          <a:stretch/>
        </p:blipFill>
        <p:spPr>
          <a:xfrm>
            <a:off x="3279400" y="381975"/>
            <a:ext cx="3094300" cy="8532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1-Column (Dark)">
  <p:cSld name="TITLE_AND_BODY_1_1">
    <p:bg>
      <p:bgPr>
        <a:solidFill>
          <a:schemeClr val="dk1"/>
        </a:solidFill>
      </p:bgPr>
    </p:bg>
    <p:spTree>
      <p:nvGrpSpPr>
        <p:cNvPr id="70" name="Shape 70"/>
        <p:cNvGrpSpPr/>
        <p:nvPr/>
      </p:nvGrpSpPr>
      <p:grpSpPr>
        <a:xfrm>
          <a:off x="0" y="0"/>
          <a:ext cx="0" cy="0"/>
          <a:chOff x="0" y="0"/>
          <a:chExt cx="0" cy="0"/>
        </a:xfrm>
      </p:grpSpPr>
      <p:grpSp>
        <p:nvGrpSpPr>
          <p:cNvPr id="71" name="Google Shape;71;p11"/>
          <p:cNvGrpSpPr/>
          <p:nvPr/>
        </p:nvGrpSpPr>
        <p:grpSpPr>
          <a:xfrm>
            <a:off x="4822703" y="31"/>
            <a:ext cx="4321568" cy="5143648"/>
            <a:chOff x="4822703" y="31"/>
            <a:chExt cx="4321568" cy="5143648"/>
          </a:xfrm>
        </p:grpSpPr>
        <p:sp>
          <p:nvSpPr>
            <p:cNvPr id="72" name="Google Shape;72;p11"/>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75" name="Google Shape;75;p11"/>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76" name="Google Shape;76;p11"/>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7" name="Google Shape;77;p1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78" name="Google Shape;78;p11"/>
          <p:cNvSpPr txBox="1"/>
          <p:nvPr>
            <p:ph idx="1" type="body"/>
          </p:nvPr>
        </p:nvSpPr>
        <p:spPr>
          <a:xfrm>
            <a:off x="454925" y="1371600"/>
            <a:ext cx="82296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79" name="Google Shape;79;p11"/>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rtl="0">
              <a:spcBef>
                <a:spcPts val="0"/>
              </a:spcBef>
              <a:spcAft>
                <a:spcPts val="0"/>
              </a:spcAft>
              <a:buSzPts val="1200"/>
              <a:buNone/>
              <a:defRPr/>
            </a:lvl2pPr>
            <a:lvl3pPr lvl="2" rtl="0">
              <a:spcBef>
                <a:spcPts val="800"/>
              </a:spcBef>
              <a:spcAft>
                <a:spcPts val="0"/>
              </a:spcAft>
              <a:buSzPts val="1000"/>
              <a:buNone/>
              <a:defRPr/>
            </a:lvl3pPr>
            <a:lvl4pPr lvl="3" rtl="0">
              <a:spcBef>
                <a:spcPts val="500"/>
              </a:spcBef>
              <a:spcAft>
                <a:spcPts val="0"/>
              </a:spcAft>
              <a:buSzPts val="1000"/>
              <a:buNone/>
              <a:defRPr/>
            </a:lvl4pPr>
            <a:lvl5pPr lvl="4" rtl="0">
              <a:spcBef>
                <a:spcPts val="500"/>
              </a:spcBef>
              <a:spcAft>
                <a:spcPts val="0"/>
              </a:spcAft>
              <a:buSzPts val="1000"/>
              <a:buNone/>
              <a:defRPr/>
            </a:lvl5pPr>
            <a:lvl6pPr lvl="5" rtl="0">
              <a:spcBef>
                <a:spcPts val="500"/>
              </a:spcBef>
              <a:spcAft>
                <a:spcPts val="0"/>
              </a:spcAft>
              <a:buSzPts val="1000"/>
              <a:buNone/>
              <a:defRPr/>
            </a:lvl6pPr>
            <a:lvl7pPr lvl="6" rtl="0">
              <a:spcBef>
                <a:spcPts val="500"/>
              </a:spcBef>
              <a:spcAft>
                <a:spcPts val="0"/>
              </a:spcAft>
              <a:buSzPts val="1000"/>
              <a:buNone/>
              <a:defRPr/>
            </a:lvl7pPr>
            <a:lvl8pPr lvl="7" rtl="0">
              <a:spcBef>
                <a:spcPts val="500"/>
              </a:spcBef>
              <a:spcAft>
                <a:spcPts val="0"/>
              </a:spcAft>
              <a:buSzPts val="1000"/>
              <a:buNone/>
              <a:defRPr/>
            </a:lvl8pPr>
            <a:lvl9pPr lvl="8" rtl="0">
              <a:spcBef>
                <a:spcPts val="500"/>
              </a:spcBef>
              <a:spcAft>
                <a:spcPts val="500"/>
              </a:spcAft>
              <a:buSzPts val="1000"/>
              <a:buNone/>
              <a:defRPr/>
            </a:lvl9pPr>
          </a:lstStyle>
          <a:p/>
        </p:txBody>
      </p:sp>
      <p:sp>
        <p:nvSpPr>
          <p:cNvPr id="80" name="Google Shape;80;p11"/>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Columns (Light)" type="twoColTx">
  <p:cSld name="TITLE_AND_TWO_COLUMNS">
    <p:spTree>
      <p:nvGrpSpPr>
        <p:cNvPr id="81" name="Shape 81"/>
        <p:cNvGrpSpPr/>
        <p:nvPr/>
      </p:nvGrpSpPr>
      <p:grpSpPr>
        <a:xfrm>
          <a:off x="0" y="0"/>
          <a:ext cx="0" cy="0"/>
          <a:chOff x="0" y="0"/>
          <a:chExt cx="0" cy="0"/>
        </a:xfrm>
      </p:grpSpPr>
      <p:pic>
        <p:nvPicPr>
          <p:cNvPr id="82" name="Google Shape;82;p12"/>
          <p:cNvPicPr preferRelativeResize="0"/>
          <p:nvPr/>
        </p:nvPicPr>
        <p:blipFill>
          <a:blip r:embed="rId2">
            <a:alphaModFix/>
          </a:blip>
          <a:stretch>
            <a:fillRect/>
          </a:stretch>
        </p:blipFill>
        <p:spPr>
          <a:xfrm>
            <a:off x="8080600" y="4834312"/>
            <a:ext cx="606197" cy="148075"/>
          </a:xfrm>
          <a:prstGeom prst="rect">
            <a:avLst/>
          </a:prstGeom>
          <a:noFill/>
          <a:ln>
            <a:noFill/>
          </a:ln>
        </p:spPr>
      </p:pic>
      <p:grpSp>
        <p:nvGrpSpPr>
          <p:cNvPr id="83" name="Google Shape;83;p12"/>
          <p:cNvGrpSpPr/>
          <p:nvPr/>
        </p:nvGrpSpPr>
        <p:grpSpPr>
          <a:xfrm>
            <a:off x="4822703" y="31"/>
            <a:ext cx="4321568" cy="5143648"/>
            <a:chOff x="3991150" y="848375"/>
            <a:chExt cx="3376225" cy="4018475"/>
          </a:xfrm>
        </p:grpSpPr>
        <p:sp>
          <p:nvSpPr>
            <p:cNvPr id="84" name="Google Shape;84;p12"/>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2"/>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2"/>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 name="Google Shape;87;p1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88" name="Google Shape;88;p1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89" name="Google Shape;89;p12"/>
          <p:cNvSpPr txBox="1"/>
          <p:nvPr>
            <p:ph idx="1" type="body"/>
          </p:nvPr>
        </p:nvSpPr>
        <p:spPr>
          <a:xfrm>
            <a:off x="457200" y="1097275"/>
            <a:ext cx="40269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
        <p:nvSpPr>
          <p:cNvPr id="90" name="Google Shape;90;p12"/>
          <p:cNvSpPr txBox="1"/>
          <p:nvPr>
            <p:ph idx="2" type="body"/>
          </p:nvPr>
        </p:nvSpPr>
        <p:spPr>
          <a:xfrm>
            <a:off x="4673400" y="1097275"/>
            <a:ext cx="40134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91" name="Google Shape;91;p12"/>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92" name="Google Shape;92;p12"/>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Columns (Dark)">
  <p:cSld name="TITLE_AND_TWO_COLUMNS_3">
    <p:bg>
      <p:bgPr>
        <a:solidFill>
          <a:schemeClr val="dk1"/>
        </a:solidFill>
      </p:bgPr>
    </p:bg>
    <p:spTree>
      <p:nvGrpSpPr>
        <p:cNvPr id="93" name="Shape 93"/>
        <p:cNvGrpSpPr/>
        <p:nvPr/>
      </p:nvGrpSpPr>
      <p:grpSpPr>
        <a:xfrm>
          <a:off x="0" y="0"/>
          <a:ext cx="0" cy="0"/>
          <a:chOff x="0" y="0"/>
          <a:chExt cx="0" cy="0"/>
        </a:xfrm>
      </p:grpSpPr>
      <p:grpSp>
        <p:nvGrpSpPr>
          <p:cNvPr id="94" name="Google Shape;94;p13"/>
          <p:cNvGrpSpPr/>
          <p:nvPr/>
        </p:nvGrpSpPr>
        <p:grpSpPr>
          <a:xfrm>
            <a:off x="4822703" y="31"/>
            <a:ext cx="4321568" cy="5143648"/>
            <a:chOff x="4822703" y="31"/>
            <a:chExt cx="4321568" cy="5143648"/>
          </a:xfrm>
        </p:grpSpPr>
        <p:sp>
          <p:nvSpPr>
            <p:cNvPr id="95" name="Google Shape;95;p13"/>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3"/>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3"/>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98" name="Google Shape;98;p13"/>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99" name="Google Shape;99;p1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00" name="Google Shape;100;p1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01" name="Google Shape;101;p13"/>
          <p:cNvSpPr txBox="1"/>
          <p:nvPr>
            <p:ph idx="1" type="body"/>
          </p:nvPr>
        </p:nvSpPr>
        <p:spPr>
          <a:xfrm>
            <a:off x="457200" y="1097275"/>
            <a:ext cx="40269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02" name="Google Shape;102;p13"/>
          <p:cNvSpPr txBox="1"/>
          <p:nvPr>
            <p:ph idx="2" type="body"/>
          </p:nvPr>
        </p:nvSpPr>
        <p:spPr>
          <a:xfrm>
            <a:off x="4673400" y="1097275"/>
            <a:ext cx="40134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03" name="Google Shape;103;p13"/>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2-Columns (Light)">
  <p:cSld name="TITLE_AND_TWO_COLUMNS_1">
    <p:spTree>
      <p:nvGrpSpPr>
        <p:cNvPr id="104" name="Shape 104"/>
        <p:cNvGrpSpPr/>
        <p:nvPr/>
      </p:nvGrpSpPr>
      <p:grpSpPr>
        <a:xfrm>
          <a:off x="0" y="0"/>
          <a:ext cx="0" cy="0"/>
          <a:chOff x="0" y="0"/>
          <a:chExt cx="0" cy="0"/>
        </a:xfrm>
      </p:grpSpPr>
      <p:grpSp>
        <p:nvGrpSpPr>
          <p:cNvPr id="105" name="Google Shape;105;p14"/>
          <p:cNvGrpSpPr/>
          <p:nvPr/>
        </p:nvGrpSpPr>
        <p:grpSpPr>
          <a:xfrm>
            <a:off x="4822703" y="31"/>
            <a:ext cx="4321568" cy="5143648"/>
            <a:chOff x="3991150" y="848375"/>
            <a:chExt cx="3376225" cy="4018475"/>
          </a:xfrm>
        </p:grpSpPr>
        <p:sp>
          <p:nvSpPr>
            <p:cNvPr id="106" name="Google Shape;106;p14"/>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4"/>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4"/>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14"/>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10" name="Google Shape;110;p1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1" name="Google Shape;111;p14"/>
          <p:cNvSpPr txBox="1"/>
          <p:nvPr>
            <p:ph idx="1" type="body"/>
          </p:nvPr>
        </p:nvSpPr>
        <p:spPr>
          <a:xfrm>
            <a:off x="457200" y="1371600"/>
            <a:ext cx="40269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12" name="Google Shape;112;p14"/>
          <p:cNvSpPr txBox="1"/>
          <p:nvPr>
            <p:ph idx="2" type="body"/>
          </p:nvPr>
        </p:nvSpPr>
        <p:spPr>
          <a:xfrm>
            <a:off x="4673400" y="1371600"/>
            <a:ext cx="40134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13" name="Google Shape;113;p14"/>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14" name="Google Shape;114;p14"/>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rtl="0">
              <a:spcBef>
                <a:spcPts val="0"/>
              </a:spcBef>
              <a:spcAft>
                <a:spcPts val="0"/>
              </a:spcAft>
              <a:buClr>
                <a:schemeClr val="dk1"/>
              </a:buClr>
              <a:buSzPts val="1200"/>
              <a:buNone/>
              <a:defRPr>
                <a:solidFill>
                  <a:schemeClr val="dk1"/>
                </a:solidFill>
              </a:defRPr>
            </a:lvl2pPr>
            <a:lvl3pPr lvl="2" rtl="0">
              <a:spcBef>
                <a:spcPts val="800"/>
              </a:spcBef>
              <a:spcAft>
                <a:spcPts val="0"/>
              </a:spcAft>
              <a:buClr>
                <a:schemeClr val="dk1"/>
              </a:buClr>
              <a:buSzPts val="1000"/>
              <a:buNone/>
              <a:defRPr>
                <a:solidFill>
                  <a:schemeClr val="dk1"/>
                </a:solidFill>
              </a:defRPr>
            </a:lvl3pPr>
            <a:lvl4pPr lvl="3" rtl="0">
              <a:spcBef>
                <a:spcPts val="500"/>
              </a:spcBef>
              <a:spcAft>
                <a:spcPts val="0"/>
              </a:spcAft>
              <a:buClr>
                <a:schemeClr val="dk1"/>
              </a:buClr>
              <a:buSzPts val="1000"/>
              <a:buNone/>
              <a:defRPr>
                <a:solidFill>
                  <a:schemeClr val="dk1"/>
                </a:solidFill>
              </a:defRPr>
            </a:lvl4pPr>
            <a:lvl5pPr lvl="4" rtl="0">
              <a:spcBef>
                <a:spcPts val="500"/>
              </a:spcBef>
              <a:spcAft>
                <a:spcPts val="0"/>
              </a:spcAft>
              <a:buClr>
                <a:schemeClr val="dk1"/>
              </a:buClr>
              <a:buSzPts val="1000"/>
              <a:buNone/>
              <a:defRPr>
                <a:solidFill>
                  <a:schemeClr val="dk1"/>
                </a:solidFill>
              </a:defRPr>
            </a:lvl5pPr>
            <a:lvl6pPr lvl="5" rtl="0">
              <a:spcBef>
                <a:spcPts val="500"/>
              </a:spcBef>
              <a:spcAft>
                <a:spcPts val="0"/>
              </a:spcAft>
              <a:buClr>
                <a:schemeClr val="dk1"/>
              </a:buClr>
              <a:buSzPts val="1000"/>
              <a:buNone/>
              <a:defRPr>
                <a:solidFill>
                  <a:schemeClr val="dk1"/>
                </a:solidFill>
              </a:defRPr>
            </a:lvl6pPr>
            <a:lvl7pPr lvl="6" rtl="0">
              <a:spcBef>
                <a:spcPts val="500"/>
              </a:spcBef>
              <a:spcAft>
                <a:spcPts val="0"/>
              </a:spcAft>
              <a:buClr>
                <a:schemeClr val="dk1"/>
              </a:buClr>
              <a:buSzPts val="1000"/>
              <a:buNone/>
              <a:defRPr>
                <a:solidFill>
                  <a:schemeClr val="dk1"/>
                </a:solidFill>
              </a:defRPr>
            </a:lvl7pPr>
            <a:lvl8pPr lvl="7" rtl="0">
              <a:spcBef>
                <a:spcPts val="500"/>
              </a:spcBef>
              <a:spcAft>
                <a:spcPts val="0"/>
              </a:spcAft>
              <a:buClr>
                <a:schemeClr val="dk1"/>
              </a:buClr>
              <a:buSzPts val="1000"/>
              <a:buNone/>
              <a:defRPr>
                <a:solidFill>
                  <a:schemeClr val="dk1"/>
                </a:solidFill>
              </a:defRPr>
            </a:lvl8pPr>
            <a:lvl9pPr lvl="8" rtl="0">
              <a:spcBef>
                <a:spcPts val="500"/>
              </a:spcBef>
              <a:spcAft>
                <a:spcPts val="500"/>
              </a:spcAft>
              <a:buClr>
                <a:schemeClr val="dk1"/>
              </a:buClr>
              <a:buSzPts val="1000"/>
              <a:buNone/>
              <a:defRPr>
                <a:solidFill>
                  <a:schemeClr val="dk1"/>
                </a:solidFill>
              </a:defRPr>
            </a:lvl9pPr>
          </a:lstStyle>
          <a:p/>
        </p:txBody>
      </p:sp>
      <p:sp>
        <p:nvSpPr>
          <p:cNvPr id="115" name="Google Shape;115;p14"/>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116" name="Google Shape;116;p14"/>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2-Columns (Dark)">
  <p:cSld name="TITLE_AND_TWO_COLUMNS_1_2">
    <p:bg>
      <p:bgPr>
        <a:solidFill>
          <a:schemeClr val="dk1"/>
        </a:solidFill>
      </p:bgPr>
    </p:bg>
    <p:spTree>
      <p:nvGrpSpPr>
        <p:cNvPr id="117" name="Shape 117"/>
        <p:cNvGrpSpPr/>
        <p:nvPr/>
      </p:nvGrpSpPr>
      <p:grpSpPr>
        <a:xfrm>
          <a:off x="0" y="0"/>
          <a:ext cx="0" cy="0"/>
          <a:chOff x="0" y="0"/>
          <a:chExt cx="0" cy="0"/>
        </a:xfrm>
      </p:grpSpPr>
      <p:grpSp>
        <p:nvGrpSpPr>
          <p:cNvPr id="118" name="Google Shape;118;p15"/>
          <p:cNvGrpSpPr/>
          <p:nvPr/>
        </p:nvGrpSpPr>
        <p:grpSpPr>
          <a:xfrm>
            <a:off x="4822703" y="31"/>
            <a:ext cx="4321568" cy="5143648"/>
            <a:chOff x="4822703" y="31"/>
            <a:chExt cx="4321568" cy="5143648"/>
          </a:xfrm>
        </p:grpSpPr>
        <p:sp>
          <p:nvSpPr>
            <p:cNvPr id="119" name="Google Shape;119;p15"/>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5"/>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5"/>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122" name="Google Shape;122;p15"/>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123" name="Google Shape;123;p15"/>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sp>
        <p:nvSpPr>
          <p:cNvPr id="124" name="Google Shape;124;p1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25" name="Google Shape;125;p15"/>
          <p:cNvSpPr txBox="1"/>
          <p:nvPr>
            <p:ph idx="1" type="body"/>
          </p:nvPr>
        </p:nvSpPr>
        <p:spPr>
          <a:xfrm>
            <a:off x="457200" y="1371600"/>
            <a:ext cx="40269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26" name="Google Shape;126;p15"/>
          <p:cNvSpPr txBox="1"/>
          <p:nvPr>
            <p:ph idx="2" type="body"/>
          </p:nvPr>
        </p:nvSpPr>
        <p:spPr>
          <a:xfrm>
            <a:off x="4673400" y="1371600"/>
            <a:ext cx="40134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27" name="Google Shape;127;p15"/>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rtl="0">
              <a:spcBef>
                <a:spcPts val="0"/>
              </a:spcBef>
              <a:spcAft>
                <a:spcPts val="0"/>
              </a:spcAft>
              <a:buClr>
                <a:schemeClr val="dk2"/>
              </a:buClr>
              <a:buSzPts val="1200"/>
              <a:buNone/>
              <a:defRPr>
                <a:solidFill>
                  <a:schemeClr val="dk2"/>
                </a:solidFill>
              </a:defRPr>
            </a:lvl2pPr>
            <a:lvl3pPr lvl="2" rtl="0">
              <a:spcBef>
                <a:spcPts val="800"/>
              </a:spcBef>
              <a:spcAft>
                <a:spcPts val="0"/>
              </a:spcAft>
              <a:buClr>
                <a:schemeClr val="dk2"/>
              </a:buClr>
              <a:buSzPts val="1000"/>
              <a:buNone/>
              <a:defRPr>
                <a:solidFill>
                  <a:schemeClr val="dk2"/>
                </a:solidFill>
              </a:defRPr>
            </a:lvl3pPr>
            <a:lvl4pPr lvl="3" rtl="0">
              <a:spcBef>
                <a:spcPts val="500"/>
              </a:spcBef>
              <a:spcAft>
                <a:spcPts val="0"/>
              </a:spcAft>
              <a:buClr>
                <a:schemeClr val="dk2"/>
              </a:buClr>
              <a:buSzPts val="1000"/>
              <a:buNone/>
              <a:defRPr>
                <a:solidFill>
                  <a:schemeClr val="dk2"/>
                </a:solidFill>
              </a:defRPr>
            </a:lvl4pPr>
            <a:lvl5pPr lvl="4" rtl="0">
              <a:spcBef>
                <a:spcPts val="500"/>
              </a:spcBef>
              <a:spcAft>
                <a:spcPts val="0"/>
              </a:spcAft>
              <a:buClr>
                <a:schemeClr val="dk2"/>
              </a:buClr>
              <a:buSzPts val="1000"/>
              <a:buNone/>
              <a:defRPr>
                <a:solidFill>
                  <a:schemeClr val="dk2"/>
                </a:solidFill>
              </a:defRPr>
            </a:lvl5pPr>
            <a:lvl6pPr lvl="5" rtl="0">
              <a:spcBef>
                <a:spcPts val="500"/>
              </a:spcBef>
              <a:spcAft>
                <a:spcPts val="0"/>
              </a:spcAft>
              <a:buClr>
                <a:schemeClr val="dk2"/>
              </a:buClr>
              <a:buSzPts val="1000"/>
              <a:buNone/>
              <a:defRPr>
                <a:solidFill>
                  <a:schemeClr val="dk2"/>
                </a:solidFill>
              </a:defRPr>
            </a:lvl6pPr>
            <a:lvl7pPr lvl="6" rtl="0">
              <a:spcBef>
                <a:spcPts val="500"/>
              </a:spcBef>
              <a:spcAft>
                <a:spcPts val="0"/>
              </a:spcAft>
              <a:buClr>
                <a:schemeClr val="dk2"/>
              </a:buClr>
              <a:buSzPts val="1000"/>
              <a:buNone/>
              <a:defRPr>
                <a:solidFill>
                  <a:schemeClr val="dk2"/>
                </a:solidFill>
              </a:defRPr>
            </a:lvl7pPr>
            <a:lvl8pPr lvl="7" rtl="0">
              <a:spcBef>
                <a:spcPts val="500"/>
              </a:spcBef>
              <a:spcAft>
                <a:spcPts val="0"/>
              </a:spcAft>
              <a:buClr>
                <a:schemeClr val="dk2"/>
              </a:buClr>
              <a:buSzPts val="1000"/>
              <a:buNone/>
              <a:defRPr>
                <a:solidFill>
                  <a:schemeClr val="dk2"/>
                </a:solidFill>
              </a:defRPr>
            </a:lvl8pPr>
            <a:lvl9pPr lvl="8" rtl="0">
              <a:spcBef>
                <a:spcPts val="500"/>
              </a:spcBef>
              <a:spcAft>
                <a:spcPts val="500"/>
              </a:spcAft>
              <a:buClr>
                <a:schemeClr val="dk2"/>
              </a:buClr>
              <a:buSzPts val="1000"/>
              <a:buNone/>
              <a:defRPr>
                <a:solidFill>
                  <a:schemeClr val="dk2"/>
                </a:solidFill>
              </a:defRPr>
            </a:lvl9pPr>
          </a:lstStyle>
          <a:p/>
        </p:txBody>
      </p:sp>
      <p:sp>
        <p:nvSpPr>
          <p:cNvPr id="128" name="Google Shape;128;p15"/>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Columns (Light)">
  <p:cSld name="TITLE_AND_TWO_COLUMNS_2">
    <p:spTree>
      <p:nvGrpSpPr>
        <p:cNvPr id="129" name="Shape 129"/>
        <p:cNvGrpSpPr/>
        <p:nvPr/>
      </p:nvGrpSpPr>
      <p:grpSpPr>
        <a:xfrm>
          <a:off x="0" y="0"/>
          <a:ext cx="0" cy="0"/>
          <a:chOff x="0" y="0"/>
          <a:chExt cx="0" cy="0"/>
        </a:xfrm>
      </p:grpSpPr>
      <p:grpSp>
        <p:nvGrpSpPr>
          <p:cNvPr id="130" name="Google Shape;130;p16"/>
          <p:cNvGrpSpPr/>
          <p:nvPr/>
        </p:nvGrpSpPr>
        <p:grpSpPr>
          <a:xfrm>
            <a:off x="4822703" y="31"/>
            <a:ext cx="4321568" cy="5143648"/>
            <a:chOff x="3991150" y="848375"/>
            <a:chExt cx="3376225" cy="4018475"/>
          </a:xfrm>
        </p:grpSpPr>
        <p:sp>
          <p:nvSpPr>
            <p:cNvPr id="131" name="Google Shape;131;p16"/>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6"/>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6"/>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4" name="Google Shape;134;p16"/>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35" name="Google Shape;135;p1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36" name="Google Shape;136;p16"/>
          <p:cNvSpPr txBox="1"/>
          <p:nvPr>
            <p:ph idx="1" type="body"/>
          </p:nvPr>
        </p:nvSpPr>
        <p:spPr>
          <a:xfrm>
            <a:off x="45720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37" name="Google Shape;137;p16"/>
          <p:cNvSpPr txBox="1"/>
          <p:nvPr>
            <p:ph idx="2" type="body"/>
          </p:nvPr>
        </p:nvSpPr>
        <p:spPr>
          <a:xfrm>
            <a:off x="3279325"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38" name="Google Shape;138;p16"/>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39" name="Google Shape;139;p16"/>
          <p:cNvSpPr txBox="1"/>
          <p:nvPr>
            <p:ph idx="3" type="body"/>
          </p:nvPr>
        </p:nvSpPr>
        <p:spPr>
          <a:xfrm>
            <a:off x="610145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40" name="Google Shape;140;p16"/>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141" name="Google Shape;141;p16"/>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Columns (Dark)">
  <p:cSld name="TITLE_AND_TWO_COLUMNS_2_2">
    <p:bg>
      <p:bgPr>
        <a:solidFill>
          <a:schemeClr val="dk1"/>
        </a:solidFill>
      </p:bgPr>
    </p:bg>
    <p:spTree>
      <p:nvGrpSpPr>
        <p:cNvPr id="142" name="Shape 142"/>
        <p:cNvGrpSpPr/>
        <p:nvPr/>
      </p:nvGrpSpPr>
      <p:grpSpPr>
        <a:xfrm>
          <a:off x="0" y="0"/>
          <a:ext cx="0" cy="0"/>
          <a:chOff x="0" y="0"/>
          <a:chExt cx="0" cy="0"/>
        </a:xfrm>
      </p:grpSpPr>
      <p:grpSp>
        <p:nvGrpSpPr>
          <p:cNvPr id="143" name="Google Shape;143;p17"/>
          <p:cNvGrpSpPr/>
          <p:nvPr/>
        </p:nvGrpSpPr>
        <p:grpSpPr>
          <a:xfrm>
            <a:off x="4822703" y="31"/>
            <a:ext cx="4321568" cy="5143648"/>
            <a:chOff x="4822703" y="31"/>
            <a:chExt cx="4321568" cy="5143648"/>
          </a:xfrm>
        </p:grpSpPr>
        <p:sp>
          <p:nvSpPr>
            <p:cNvPr id="144" name="Google Shape;144;p17"/>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7"/>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7"/>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147" name="Google Shape;147;p17"/>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148" name="Google Shape;148;p17"/>
          <p:cNvSpPr txBox="1"/>
          <p:nvPr>
            <p:ph idx="1" type="body"/>
          </p:nvPr>
        </p:nvSpPr>
        <p:spPr>
          <a:xfrm>
            <a:off x="610145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49" name="Google Shape;149;p17"/>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50" name="Google Shape;150;p1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51" name="Google Shape;151;p17"/>
          <p:cNvSpPr txBox="1"/>
          <p:nvPr>
            <p:ph idx="2" type="body"/>
          </p:nvPr>
        </p:nvSpPr>
        <p:spPr>
          <a:xfrm>
            <a:off x="457200"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52" name="Google Shape;152;p17"/>
          <p:cNvSpPr txBox="1"/>
          <p:nvPr>
            <p:ph idx="3" type="body"/>
          </p:nvPr>
        </p:nvSpPr>
        <p:spPr>
          <a:xfrm>
            <a:off x="3279325" y="1097275"/>
            <a:ext cx="25908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53" name="Google Shape;153;p17"/>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3-Columns (Light)">
  <p:cSld name="TITLE_AND_TWO_COLUMNS_1_1">
    <p:spTree>
      <p:nvGrpSpPr>
        <p:cNvPr id="154" name="Shape 154"/>
        <p:cNvGrpSpPr/>
        <p:nvPr/>
      </p:nvGrpSpPr>
      <p:grpSpPr>
        <a:xfrm>
          <a:off x="0" y="0"/>
          <a:ext cx="0" cy="0"/>
          <a:chOff x="0" y="0"/>
          <a:chExt cx="0" cy="0"/>
        </a:xfrm>
      </p:grpSpPr>
      <p:grpSp>
        <p:nvGrpSpPr>
          <p:cNvPr id="155" name="Google Shape;155;p18"/>
          <p:cNvGrpSpPr/>
          <p:nvPr/>
        </p:nvGrpSpPr>
        <p:grpSpPr>
          <a:xfrm>
            <a:off x="4822703" y="31"/>
            <a:ext cx="4321568" cy="5143648"/>
            <a:chOff x="3991150" y="848375"/>
            <a:chExt cx="3376225" cy="4018475"/>
          </a:xfrm>
        </p:grpSpPr>
        <p:sp>
          <p:nvSpPr>
            <p:cNvPr id="156" name="Google Shape;156;p18"/>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8"/>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8"/>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9" name="Google Shape;159;p18"/>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160" name="Google Shape;160;p1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61" name="Google Shape;161;p18"/>
          <p:cNvSpPr txBox="1"/>
          <p:nvPr>
            <p:ph idx="1" type="body"/>
          </p:nvPr>
        </p:nvSpPr>
        <p:spPr>
          <a:xfrm>
            <a:off x="45720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62" name="Google Shape;162;p18"/>
          <p:cNvSpPr txBox="1"/>
          <p:nvPr>
            <p:ph idx="2" type="body"/>
          </p:nvPr>
        </p:nvSpPr>
        <p:spPr>
          <a:xfrm>
            <a:off x="3279325"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63" name="Google Shape;163;p1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64" name="Google Shape;164;p18"/>
          <p:cNvSpPr txBox="1"/>
          <p:nvPr>
            <p:ph idx="3"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rtl="0">
              <a:spcBef>
                <a:spcPts val="0"/>
              </a:spcBef>
              <a:spcAft>
                <a:spcPts val="0"/>
              </a:spcAft>
              <a:buSzPts val="1200"/>
              <a:buNone/>
              <a:defRPr/>
            </a:lvl2pPr>
            <a:lvl3pPr lvl="2" rtl="0">
              <a:spcBef>
                <a:spcPts val="800"/>
              </a:spcBef>
              <a:spcAft>
                <a:spcPts val="0"/>
              </a:spcAft>
              <a:buSzPts val="1000"/>
              <a:buNone/>
              <a:defRPr/>
            </a:lvl3pPr>
            <a:lvl4pPr lvl="3" rtl="0">
              <a:spcBef>
                <a:spcPts val="500"/>
              </a:spcBef>
              <a:spcAft>
                <a:spcPts val="0"/>
              </a:spcAft>
              <a:buSzPts val="1000"/>
              <a:buNone/>
              <a:defRPr/>
            </a:lvl4pPr>
            <a:lvl5pPr lvl="4" rtl="0">
              <a:spcBef>
                <a:spcPts val="500"/>
              </a:spcBef>
              <a:spcAft>
                <a:spcPts val="0"/>
              </a:spcAft>
              <a:buSzPts val="1000"/>
              <a:buNone/>
              <a:defRPr/>
            </a:lvl5pPr>
            <a:lvl6pPr lvl="5" rtl="0">
              <a:spcBef>
                <a:spcPts val="500"/>
              </a:spcBef>
              <a:spcAft>
                <a:spcPts val="0"/>
              </a:spcAft>
              <a:buSzPts val="1000"/>
              <a:buNone/>
              <a:defRPr/>
            </a:lvl6pPr>
            <a:lvl7pPr lvl="6" rtl="0">
              <a:spcBef>
                <a:spcPts val="500"/>
              </a:spcBef>
              <a:spcAft>
                <a:spcPts val="0"/>
              </a:spcAft>
              <a:buSzPts val="1000"/>
              <a:buNone/>
              <a:defRPr/>
            </a:lvl7pPr>
            <a:lvl8pPr lvl="7" rtl="0">
              <a:spcBef>
                <a:spcPts val="500"/>
              </a:spcBef>
              <a:spcAft>
                <a:spcPts val="0"/>
              </a:spcAft>
              <a:buSzPts val="1000"/>
              <a:buNone/>
              <a:defRPr/>
            </a:lvl8pPr>
            <a:lvl9pPr lvl="8" rtl="0">
              <a:spcBef>
                <a:spcPts val="500"/>
              </a:spcBef>
              <a:spcAft>
                <a:spcPts val="500"/>
              </a:spcAft>
              <a:buSzPts val="1000"/>
              <a:buNone/>
              <a:defRPr/>
            </a:lvl9pPr>
          </a:lstStyle>
          <a:p/>
        </p:txBody>
      </p:sp>
      <p:sp>
        <p:nvSpPr>
          <p:cNvPr id="165" name="Google Shape;165;p18"/>
          <p:cNvSpPr txBox="1"/>
          <p:nvPr>
            <p:ph idx="4" type="body"/>
          </p:nvPr>
        </p:nvSpPr>
        <p:spPr>
          <a:xfrm>
            <a:off x="610145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166" name="Google Shape;166;p1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3-Columns (Dark)">
  <p:cSld name="TITLE_AND_TWO_COLUMNS_1_1_1">
    <p:bg>
      <p:bgPr>
        <a:solidFill>
          <a:schemeClr val="dk1"/>
        </a:solidFill>
      </p:bgPr>
    </p:bg>
    <p:spTree>
      <p:nvGrpSpPr>
        <p:cNvPr id="167" name="Shape 167"/>
        <p:cNvGrpSpPr/>
        <p:nvPr/>
      </p:nvGrpSpPr>
      <p:grpSpPr>
        <a:xfrm>
          <a:off x="0" y="0"/>
          <a:ext cx="0" cy="0"/>
          <a:chOff x="0" y="0"/>
          <a:chExt cx="0" cy="0"/>
        </a:xfrm>
      </p:grpSpPr>
      <p:grpSp>
        <p:nvGrpSpPr>
          <p:cNvPr id="168" name="Google Shape;168;p19"/>
          <p:cNvGrpSpPr/>
          <p:nvPr/>
        </p:nvGrpSpPr>
        <p:grpSpPr>
          <a:xfrm>
            <a:off x="4822703" y="31"/>
            <a:ext cx="4321568" cy="5143648"/>
            <a:chOff x="4822703" y="31"/>
            <a:chExt cx="4321568" cy="5143648"/>
          </a:xfrm>
        </p:grpSpPr>
        <p:sp>
          <p:nvSpPr>
            <p:cNvPr id="169" name="Google Shape;169;p19"/>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9"/>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9"/>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172" name="Google Shape;172;p19"/>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173" name="Google Shape;173;p19"/>
          <p:cNvSpPr txBox="1"/>
          <p:nvPr>
            <p:ph idx="1" type="body"/>
          </p:nvPr>
        </p:nvSpPr>
        <p:spPr>
          <a:xfrm>
            <a:off x="610145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74" name="Google Shape;174;p19"/>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sp>
        <p:nvSpPr>
          <p:cNvPr id="175" name="Google Shape;175;p1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76" name="Google Shape;176;p19"/>
          <p:cNvSpPr txBox="1"/>
          <p:nvPr>
            <p:ph idx="2" type="body"/>
          </p:nvPr>
        </p:nvSpPr>
        <p:spPr>
          <a:xfrm>
            <a:off x="457200"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77" name="Google Shape;177;p19"/>
          <p:cNvSpPr txBox="1"/>
          <p:nvPr>
            <p:ph idx="3" type="body"/>
          </p:nvPr>
        </p:nvSpPr>
        <p:spPr>
          <a:xfrm>
            <a:off x="3279325" y="1371600"/>
            <a:ext cx="25908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178" name="Google Shape;178;p19"/>
          <p:cNvSpPr txBox="1"/>
          <p:nvPr>
            <p:ph idx="4" type="subTitle"/>
          </p:nvPr>
        </p:nvSpPr>
        <p:spPr>
          <a:xfrm>
            <a:off x="462775" y="922000"/>
            <a:ext cx="8229600" cy="231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dk2"/>
              </a:buClr>
              <a:buSzPts val="1400"/>
              <a:buFont typeface="Inter Medium"/>
              <a:buNone/>
              <a:defRPr sz="1400">
                <a:solidFill>
                  <a:schemeClr val="dk2"/>
                </a:solidFill>
                <a:latin typeface="Inter Medium"/>
                <a:ea typeface="Inter Medium"/>
                <a:cs typeface="Inter Medium"/>
                <a:sym typeface="Inter Medium"/>
              </a:defRPr>
            </a:lvl1pPr>
            <a:lvl2pPr lvl="1" rtl="0">
              <a:spcBef>
                <a:spcPts val="0"/>
              </a:spcBef>
              <a:spcAft>
                <a:spcPts val="0"/>
              </a:spcAft>
              <a:buClr>
                <a:schemeClr val="dk2"/>
              </a:buClr>
              <a:buSzPts val="1200"/>
              <a:buNone/>
              <a:defRPr>
                <a:solidFill>
                  <a:schemeClr val="dk2"/>
                </a:solidFill>
              </a:defRPr>
            </a:lvl2pPr>
            <a:lvl3pPr lvl="2" rtl="0">
              <a:spcBef>
                <a:spcPts val="800"/>
              </a:spcBef>
              <a:spcAft>
                <a:spcPts val="0"/>
              </a:spcAft>
              <a:buClr>
                <a:schemeClr val="dk2"/>
              </a:buClr>
              <a:buSzPts val="1000"/>
              <a:buNone/>
              <a:defRPr>
                <a:solidFill>
                  <a:schemeClr val="dk2"/>
                </a:solidFill>
              </a:defRPr>
            </a:lvl3pPr>
            <a:lvl4pPr lvl="3" rtl="0">
              <a:spcBef>
                <a:spcPts val="500"/>
              </a:spcBef>
              <a:spcAft>
                <a:spcPts val="0"/>
              </a:spcAft>
              <a:buClr>
                <a:schemeClr val="dk2"/>
              </a:buClr>
              <a:buSzPts val="1000"/>
              <a:buNone/>
              <a:defRPr>
                <a:solidFill>
                  <a:schemeClr val="dk2"/>
                </a:solidFill>
              </a:defRPr>
            </a:lvl4pPr>
            <a:lvl5pPr lvl="4" rtl="0">
              <a:spcBef>
                <a:spcPts val="500"/>
              </a:spcBef>
              <a:spcAft>
                <a:spcPts val="0"/>
              </a:spcAft>
              <a:buClr>
                <a:schemeClr val="dk2"/>
              </a:buClr>
              <a:buSzPts val="1000"/>
              <a:buNone/>
              <a:defRPr>
                <a:solidFill>
                  <a:schemeClr val="dk2"/>
                </a:solidFill>
              </a:defRPr>
            </a:lvl5pPr>
            <a:lvl6pPr lvl="5" rtl="0">
              <a:spcBef>
                <a:spcPts val="500"/>
              </a:spcBef>
              <a:spcAft>
                <a:spcPts val="0"/>
              </a:spcAft>
              <a:buClr>
                <a:schemeClr val="dk2"/>
              </a:buClr>
              <a:buSzPts val="1000"/>
              <a:buNone/>
              <a:defRPr>
                <a:solidFill>
                  <a:schemeClr val="dk2"/>
                </a:solidFill>
              </a:defRPr>
            </a:lvl6pPr>
            <a:lvl7pPr lvl="6" rtl="0">
              <a:spcBef>
                <a:spcPts val="500"/>
              </a:spcBef>
              <a:spcAft>
                <a:spcPts val="0"/>
              </a:spcAft>
              <a:buClr>
                <a:schemeClr val="dk2"/>
              </a:buClr>
              <a:buSzPts val="1000"/>
              <a:buNone/>
              <a:defRPr>
                <a:solidFill>
                  <a:schemeClr val="dk2"/>
                </a:solidFill>
              </a:defRPr>
            </a:lvl7pPr>
            <a:lvl8pPr lvl="7" rtl="0">
              <a:spcBef>
                <a:spcPts val="500"/>
              </a:spcBef>
              <a:spcAft>
                <a:spcPts val="0"/>
              </a:spcAft>
              <a:buClr>
                <a:schemeClr val="dk2"/>
              </a:buClr>
              <a:buSzPts val="1000"/>
              <a:buNone/>
              <a:defRPr>
                <a:solidFill>
                  <a:schemeClr val="dk2"/>
                </a:solidFill>
              </a:defRPr>
            </a:lvl8pPr>
            <a:lvl9pPr lvl="8" rtl="0">
              <a:spcBef>
                <a:spcPts val="500"/>
              </a:spcBef>
              <a:spcAft>
                <a:spcPts val="500"/>
              </a:spcAft>
              <a:buClr>
                <a:schemeClr val="dk2"/>
              </a:buClr>
              <a:buSzPts val="1000"/>
              <a:buNone/>
              <a:defRPr>
                <a:solidFill>
                  <a:schemeClr val="dk2"/>
                </a:solidFill>
              </a:defRPr>
            </a:lvl9pPr>
          </a:lstStyle>
          <a:p/>
        </p:txBody>
      </p:sp>
      <p:sp>
        <p:nvSpPr>
          <p:cNvPr id="179" name="Google Shape;179;p19"/>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Right-Graphic (Light)">
  <p:cSld name="TITLE_AND_TWO_COLUMNS_2_1">
    <p:spTree>
      <p:nvGrpSpPr>
        <p:cNvPr id="180" name="Shape 180"/>
        <p:cNvGrpSpPr/>
        <p:nvPr/>
      </p:nvGrpSpPr>
      <p:grpSpPr>
        <a:xfrm>
          <a:off x="0" y="0"/>
          <a:ext cx="0" cy="0"/>
          <a:chOff x="0" y="0"/>
          <a:chExt cx="0" cy="0"/>
        </a:xfrm>
      </p:grpSpPr>
      <p:sp>
        <p:nvSpPr>
          <p:cNvPr id="181" name="Google Shape;181;p20"/>
          <p:cNvSpPr/>
          <p:nvPr/>
        </p:nvSpPr>
        <p:spPr>
          <a:xfrm>
            <a:off x="3279325" y="7975"/>
            <a:ext cx="58647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20"/>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lnSpc>
                <a:spcPct val="90000"/>
              </a:lnSpc>
              <a:spcBef>
                <a:spcPts val="0"/>
              </a:spcBef>
              <a:spcAft>
                <a:spcPts val="0"/>
              </a:spcAft>
              <a:buSzPts val="2400"/>
              <a:buNone/>
              <a:defRPr/>
            </a:lvl1pPr>
            <a:lvl2pPr lvl="1" rtl="0">
              <a:lnSpc>
                <a:spcPct val="90000"/>
              </a:lnSpc>
              <a:spcBef>
                <a:spcPts val="0"/>
              </a:spcBef>
              <a:spcAft>
                <a:spcPts val="0"/>
              </a:spcAft>
              <a:buSzPts val="2400"/>
              <a:buNone/>
              <a:defRPr/>
            </a:lvl2pPr>
            <a:lvl3pPr lvl="2" rtl="0">
              <a:lnSpc>
                <a:spcPct val="90000"/>
              </a:lnSpc>
              <a:spcBef>
                <a:spcPts val="0"/>
              </a:spcBef>
              <a:spcAft>
                <a:spcPts val="0"/>
              </a:spcAft>
              <a:buSzPts val="2400"/>
              <a:buNone/>
              <a:defRPr/>
            </a:lvl3pPr>
            <a:lvl4pPr lvl="3" rtl="0">
              <a:lnSpc>
                <a:spcPct val="90000"/>
              </a:lnSpc>
              <a:spcBef>
                <a:spcPts val="0"/>
              </a:spcBef>
              <a:spcAft>
                <a:spcPts val="0"/>
              </a:spcAft>
              <a:buSzPts val="2400"/>
              <a:buNone/>
              <a:defRPr/>
            </a:lvl4pPr>
            <a:lvl5pPr lvl="4" rtl="0">
              <a:lnSpc>
                <a:spcPct val="90000"/>
              </a:lnSpc>
              <a:spcBef>
                <a:spcPts val="0"/>
              </a:spcBef>
              <a:spcAft>
                <a:spcPts val="0"/>
              </a:spcAft>
              <a:buSzPts val="2400"/>
              <a:buNone/>
              <a:defRPr/>
            </a:lvl5pPr>
            <a:lvl6pPr lvl="5" rtl="0">
              <a:lnSpc>
                <a:spcPct val="90000"/>
              </a:lnSpc>
              <a:spcBef>
                <a:spcPts val="0"/>
              </a:spcBef>
              <a:spcAft>
                <a:spcPts val="0"/>
              </a:spcAft>
              <a:buSzPts val="2400"/>
              <a:buNone/>
              <a:defRPr/>
            </a:lvl6pPr>
            <a:lvl7pPr lvl="6" rtl="0">
              <a:lnSpc>
                <a:spcPct val="90000"/>
              </a:lnSpc>
              <a:spcBef>
                <a:spcPts val="0"/>
              </a:spcBef>
              <a:spcAft>
                <a:spcPts val="0"/>
              </a:spcAft>
              <a:buSzPts val="2400"/>
              <a:buNone/>
              <a:defRPr/>
            </a:lvl7pPr>
            <a:lvl8pPr lvl="7" rtl="0">
              <a:lnSpc>
                <a:spcPct val="90000"/>
              </a:lnSpc>
              <a:spcBef>
                <a:spcPts val="0"/>
              </a:spcBef>
              <a:spcAft>
                <a:spcPts val="0"/>
              </a:spcAft>
              <a:buSzPts val="2400"/>
              <a:buNone/>
              <a:defRPr/>
            </a:lvl8pPr>
            <a:lvl9pPr lvl="8" rtl="0">
              <a:lnSpc>
                <a:spcPct val="90000"/>
              </a:lnSpc>
              <a:spcBef>
                <a:spcPts val="0"/>
              </a:spcBef>
              <a:spcAft>
                <a:spcPts val="0"/>
              </a:spcAft>
              <a:buSzPts val="2400"/>
              <a:buNone/>
              <a:defRPr/>
            </a:lvl9pPr>
          </a:lstStyle>
          <a:p/>
        </p:txBody>
      </p:sp>
      <p:sp>
        <p:nvSpPr>
          <p:cNvPr id="183" name="Google Shape;183;p2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84" name="Google Shape;184;p20"/>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185" name="Google Shape;185;p20"/>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86" name="Google Shape;186;p20"/>
          <p:cNvSpPr/>
          <p:nvPr>
            <p:ph idx="2" type="pic"/>
          </p:nvPr>
        </p:nvSpPr>
        <p:spPr>
          <a:xfrm>
            <a:off x="3710250" y="494700"/>
            <a:ext cx="4976700" cy="4168500"/>
          </a:xfrm>
          <a:prstGeom prst="rect">
            <a:avLst/>
          </a:prstGeom>
          <a:noFill/>
          <a:ln>
            <a:noFill/>
          </a:ln>
        </p:spPr>
      </p:sp>
      <p:sp>
        <p:nvSpPr>
          <p:cNvPr id="187" name="Google Shape;187;p20"/>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
  <p:cSld name="TITLE_1">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3"/>
          <p:cNvSpPr txBox="1"/>
          <p:nvPr>
            <p:ph type="ctrTitle"/>
          </p:nvPr>
        </p:nvSpPr>
        <p:spPr>
          <a:xfrm>
            <a:off x="3279325" y="1943100"/>
            <a:ext cx="54075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Clr>
                <a:schemeClr val="lt1"/>
              </a:buClr>
              <a:buSzPts val="3000"/>
              <a:buNone/>
              <a:defRPr sz="3000">
                <a:solidFill>
                  <a:schemeClr val="lt1"/>
                </a:solidFill>
              </a:defRPr>
            </a:lvl1pPr>
            <a:lvl2pPr lvl="1" rtl="0">
              <a:lnSpc>
                <a:spcPct val="85000"/>
              </a:lnSpc>
              <a:spcBef>
                <a:spcPts val="0"/>
              </a:spcBef>
              <a:spcAft>
                <a:spcPts val="0"/>
              </a:spcAft>
              <a:buClr>
                <a:schemeClr val="lt1"/>
              </a:buClr>
              <a:buSzPts val="3000"/>
              <a:buNone/>
              <a:defRPr sz="3000">
                <a:solidFill>
                  <a:schemeClr val="lt1"/>
                </a:solidFill>
              </a:defRPr>
            </a:lvl2pPr>
            <a:lvl3pPr lvl="2" rtl="0">
              <a:lnSpc>
                <a:spcPct val="85000"/>
              </a:lnSpc>
              <a:spcBef>
                <a:spcPts val="0"/>
              </a:spcBef>
              <a:spcAft>
                <a:spcPts val="0"/>
              </a:spcAft>
              <a:buClr>
                <a:schemeClr val="lt1"/>
              </a:buClr>
              <a:buSzPts val="3000"/>
              <a:buNone/>
              <a:defRPr sz="3000">
                <a:solidFill>
                  <a:schemeClr val="lt1"/>
                </a:solidFill>
              </a:defRPr>
            </a:lvl3pPr>
            <a:lvl4pPr lvl="3" rtl="0">
              <a:lnSpc>
                <a:spcPct val="85000"/>
              </a:lnSpc>
              <a:spcBef>
                <a:spcPts val="0"/>
              </a:spcBef>
              <a:spcAft>
                <a:spcPts val="0"/>
              </a:spcAft>
              <a:buClr>
                <a:schemeClr val="lt1"/>
              </a:buClr>
              <a:buSzPts val="3000"/>
              <a:buNone/>
              <a:defRPr sz="3000">
                <a:solidFill>
                  <a:schemeClr val="lt1"/>
                </a:solidFill>
              </a:defRPr>
            </a:lvl4pPr>
            <a:lvl5pPr lvl="4" rtl="0">
              <a:lnSpc>
                <a:spcPct val="85000"/>
              </a:lnSpc>
              <a:spcBef>
                <a:spcPts val="0"/>
              </a:spcBef>
              <a:spcAft>
                <a:spcPts val="0"/>
              </a:spcAft>
              <a:buClr>
                <a:schemeClr val="lt1"/>
              </a:buClr>
              <a:buSzPts val="3000"/>
              <a:buNone/>
              <a:defRPr sz="3000">
                <a:solidFill>
                  <a:schemeClr val="lt1"/>
                </a:solidFill>
              </a:defRPr>
            </a:lvl5pPr>
            <a:lvl6pPr lvl="5" rtl="0">
              <a:lnSpc>
                <a:spcPct val="85000"/>
              </a:lnSpc>
              <a:spcBef>
                <a:spcPts val="0"/>
              </a:spcBef>
              <a:spcAft>
                <a:spcPts val="0"/>
              </a:spcAft>
              <a:buClr>
                <a:schemeClr val="lt1"/>
              </a:buClr>
              <a:buSzPts val="3000"/>
              <a:buNone/>
              <a:defRPr sz="3000">
                <a:solidFill>
                  <a:schemeClr val="lt1"/>
                </a:solidFill>
              </a:defRPr>
            </a:lvl6pPr>
            <a:lvl7pPr lvl="6" rtl="0">
              <a:lnSpc>
                <a:spcPct val="85000"/>
              </a:lnSpc>
              <a:spcBef>
                <a:spcPts val="0"/>
              </a:spcBef>
              <a:spcAft>
                <a:spcPts val="0"/>
              </a:spcAft>
              <a:buClr>
                <a:schemeClr val="lt1"/>
              </a:buClr>
              <a:buSzPts val="3000"/>
              <a:buNone/>
              <a:defRPr sz="3000">
                <a:solidFill>
                  <a:schemeClr val="lt1"/>
                </a:solidFill>
              </a:defRPr>
            </a:lvl7pPr>
            <a:lvl8pPr lvl="7" rtl="0">
              <a:lnSpc>
                <a:spcPct val="85000"/>
              </a:lnSpc>
              <a:spcBef>
                <a:spcPts val="0"/>
              </a:spcBef>
              <a:spcAft>
                <a:spcPts val="0"/>
              </a:spcAft>
              <a:buClr>
                <a:schemeClr val="lt1"/>
              </a:buClr>
              <a:buSzPts val="3000"/>
              <a:buNone/>
              <a:defRPr sz="3000">
                <a:solidFill>
                  <a:schemeClr val="lt1"/>
                </a:solidFill>
              </a:defRPr>
            </a:lvl8pPr>
            <a:lvl9pPr lvl="8" rtl="0">
              <a:lnSpc>
                <a:spcPct val="85000"/>
              </a:lnSpc>
              <a:spcBef>
                <a:spcPts val="0"/>
              </a:spcBef>
              <a:spcAft>
                <a:spcPts val="0"/>
              </a:spcAft>
              <a:buClr>
                <a:schemeClr val="lt1"/>
              </a:buClr>
              <a:buSzPts val="3000"/>
              <a:buNone/>
              <a:defRPr sz="3000">
                <a:solidFill>
                  <a:schemeClr val="lt1"/>
                </a:solidFill>
              </a:defRPr>
            </a:lvl9pPr>
          </a:lstStyle>
          <a:p/>
        </p:txBody>
      </p:sp>
      <p:sp>
        <p:nvSpPr>
          <p:cNvPr id="18" name="Google Shape;18;p3"/>
          <p:cNvSpPr txBox="1"/>
          <p:nvPr>
            <p:ph idx="1" type="subTitle"/>
          </p:nvPr>
        </p:nvSpPr>
        <p:spPr>
          <a:xfrm>
            <a:off x="3279325" y="3429000"/>
            <a:ext cx="5407500" cy="7926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1pPr>
            <a:lvl2pPr lvl="1"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2pPr>
            <a:lvl3pPr lvl="2"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3pPr>
            <a:lvl4pPr lvl="3"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4pPr>
            <a:lvl5pPr lvl="4"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5pPr>
            <a:lvl6pPr lvl="5"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6pPr>
            <a:lvl7pPr lvl="6"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7pPr>
            <a:lvl8pPr lvl="7"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8pPr>
            <a:lvl9pPr lvl="8" rtl="0">
              <a:lnSpc>
                <a:spcPct val="90000"/>
              </a:lnSpc>
              <a:spcBef>
                <a:spcPts val="0"/>
              </a:spcBef>
              <a:spcAft>
                <a:spcPts val="0"/>
              </a:spcAft>
              <a:buClr>
                <a:schemeClr val="accent2"/>
              </a:buClr>
              <a:buSzPts val="1400"/>
              <a:buFont typeface="Inter Medium"/>
              <a:buNone/>
              <a:defRPr sz="1400">
                <a:solidFill>
                  <a:schemeClr val="accent2"/>
                </a:solidFill>
                <a:latin typeface="Inter Medium"/>
                <a:ea typeface="Inter Medium"/>
                <a:cs typeface="Inter Medium"/>
                <a:sym typeface="Inter Medium"/>
              </a:defRPr>
            </a:lvl9pPr>
          </a:lstStyle>
          <a:p/>
        </p:txBody>
      </p:sp>
      <p:sp>
        <p:nvSpPr>
          <p:cNvPr id="19" name="Google Shape;19;p3"/>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lvl1pPr lvl="0" rtl="0">
              <a:lnSpc>
                <a:spcPct val="90000"/>
              </a:lnSpc>
              <a:spcBef>
                <a:spcPts val="0"/>
              </a:spcBef>
              <a:spcAft>
                <a:spcPts val="0"/>
              </a:spcAft>
              <a:buClr>
                <a:schemeClr val="lt2"/>
              </a:buClr>
              <a:buSzPts val="1200"/>
              <a:buFont typeface="Inter"/>
              <a:buNone/>
              <a:defRPr sz="1200">
                <a:solidFill>
                  <a:schemeClr val="lt2"/>
                </a:solidFill>
                <a:latin typeface="Inter"/>
                <a:ea typeface="Inter"/>
                <a:cs typeface="Inter"/>
                <a:sym typeface="Inter"/>
              </a:defRPr>
            </a:lvl1pPr>
            <a:lvl2pPr lvl="1" rtl="0">
              <a:lnSpc>
                <a:spcPct val="90000"/>
              </a:lnSpc>
              <a:spcBef>
                <a:spcPts val="0"/>
              </a:spcBef>
              <a:spcAft>
                <a:spcPts val="0"/>
              </a:spcAft>
              <a:buSzPts val="1200"/>
              <a:buNone/>
              <a:defRPr/>
            </a:lvl2pPr>
            <a:lvl3pPr lvl="2" rtl="0">
              <a:lnSpc>
                <a:spcPct val="90000"/>
              </a:lnSpc>
              <a:spcBef>
                <a:spcPts val="0"/>
              </a:spcBef>
              <a:spcAft>
                <a:spcPts val="0"/>
              </a:spcAft>
              <a:buSzPts val="1000"/>
              <a:buNone/>
              <a:defRPr/>
            </a:lvl3pPr>
            <a:lvl4pPr lvl="3" rtl="0">
              <a:lnSpc>
                <a:spcPct val="90000"/>
              </a:lnSpc>
              <a:spcBef>
                <a:spcPts val="0"/>
              </a:spcBef>
              <a:spcAft>
                <a:spcPts val="0"/>
              </a:spcAft>
              <a:buSzPts val="1000"/>
              <a:buNone/>
              <a:defRPr/>
            </a:lvl4pPr>
            <a:lvl5pPr lvl="4" rtl="0">
              <a:lnSpc>
                <a:spcPct val="90000"/>
              </a:lnSpc>
              <a:spcBef>
                <a:spcPts val="0"/>
              </a:spcBef>
              <a:spcAft>
                <a:spcPts val="0"/>
              </a:spcAft>
              <a:buSzPts val="1000"/>
              <a:buNone/>
              <a:defRPr/>
            </a:lvl5pPr>
            <a:lvl6pPr lvl="5" rtl="0">
              <a:lnSpc>
                <a:spcPct val="90000"/>
              </a:lnSpc>
              <a:spcBef>
                <a:spcPts val="0"/>
              </a:spcBef>
              <a:spcAft>
                <a:spcPts val="0"/>
              </a:spcAft>
              <a:buSzPts val="1000"/>
              <a:buNone/>
              <a:defRPr/>
            </a:lvl6pPr>
            <a:lvl7pPr lvl="6" rtl="0">
              <a:lnSpc>
                <a:spcPct val="90000"/>
              </a:lnSpc>
              <a:spcBef>
                <a:spcPts val="0"/>
              </a:spcBef>
              <a:spcAft>
                <a:spcPts val="0"/>
              </a:spcAft>
              <a:buSzPts val="1000"/>
              <a:buNone/>
              <a:defRPr/>
            </a:lvl7pPr>
            <a:lvl8pPr lvl="7" rtl="0">
              <a:lnSpc>
                <a:spcPct val="90000"/>
              </a:lnSpc>
              <a:spcBef>
                <a:spcPts val="0"/>
              </a:spcBef>
              <a:spcAft>
                <a:spcPts val="0"/>
              </a:spcAft>
              <a:buSzPts val="1000"/>
              <a:buNone/>
              <a:defRPr/>
            </a:lvl8pPr>
            <a:lvl9pPr lvl="8" rtl="0">
              <a:lnSpc>
                <a:spcPct val="90000"/>
              </a:lnSpc>
              <a:spcBef>
                <a:spcPts val="0"/>
              </a:spcBef>
              <a:spcAft>
                <a:spcPts val="0"/>
              </a:spcAft>
              <a:buSzPts val="1000"/>
              <a:buNone/>
              <a:defRPr/>
            </a:lvl9pPr>
          </a:lstStyle>
          <a:p/>
        </p:txBody>
      </p:sp>
      <p:pic>
        <p:nvPicPr>
          <p:cNvPr id="20" name="Google Shape;20;p3"/>
          <p:cNvPicPr preferRelativeResize="0"/>
          <p:nvPr/>
        </p:nvPicPr>
        <p:blipFill>
          <a:blip r:embed="rId3">
            <a:alphaModFix/>
          </a:blip>
          <a:stretch>
            <a:fillRect/>
          </a:stretch>
        </p:blipFill>
        <p:spPr>
          <a:xfrm>
            <a:off x="457200" y="480271"/>
            <a:ext cx="2590800" cy="632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Right-Graphic (Dark)">
  <p:cSld name="TITLE_AND_TWO_COLUMNS_2_1_1">
    <p:bg>
      <p:bgPr>
        <a:solidFill>
          <a:schemeClr val="dk1"/>
        </a:solidFill>
      </p:bgPr>
    </p:bg>
    <p:spTree>
      <p:nvGrpSpPr>
        <p:cNvPr id="188" name="Shape 188"/>
        <p:cNvGrpSpPr/>
        <p:nvPr/>
      </p:nvGrpSpPr>
      <p:grpSpPr>
        <a:xfrm>
          <a:off x="0" y="0"/>
          <a:ext cx="0" cy="0"/>
          <a:chOff x="0" y="0"/>
          <a:chExt cx="0" cy="0"/>
        </a:xfrm>
      </p:grpSpPr>
      <p:sp>
        <p:nvSpPr>
          <p:cNvPr id="189" name="Google Shape;189;p21"/>
          <p:cNvSpPr/>
          <p:nvPr/>
        </p:nvSpPr>
        <p:spPr>
          <a:xfrm>
            <a:off x="3279325" y="7975"/>
            <a:ext cx="58647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21"/>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dk2"/>
              </a:buClr>
              <a:buSzPts val="2400"/>
              <a:buNone/>
              <a:defRPr>
                <a:solidFill>
                  <a:schemeClr val="dk2"/>
                </a:solidFill>
              </a:defRPr>
            </a:lvl1pPr>
            <a:lvl2pPr lvl="1" rtl="0">
              <a:lnSpc>
                <a:spcPct val="90000"/>
              </a:lnSpc>
              <a:spcBef>
                <a:spcPts val="0"/>
              </a:spcBef>
              <a:spcAft>
                <a:spcPts val="0"/>
              </a:spcAft>
              <a:buSzPts val="2400"/>
              <a:buNone/>
              <a:defRPr/>
            </a:lvl2pPr>
            <a:lvl3pPr lvl="2" rtl="0">
              <a:lnSpc>
                <a:spcPct val="90000"/>
              </a:lnSpc>
              <a:spcBef>
                <a:spcPts val="0"/>
              </a:spcBef>
              <a:spcAft>
                <a:spcPts val="0"/>
              </a:spcAft>
              <a:buSzPts val="2400"/>
              <a:buNone/>
              <a:defRPr/>
            </a:lvl3pPr>
            <a:lvl4pPr lvl="3" rtl="0">
              <a:lnSpc>
                <a:spcPct val="90000"/>
              </a:lnSpc>
              <a:spcBef>
                <a:spcPts val="0"/>
              </a:spcBef>
              <a:spcAft>
                <a:spcPts val="0"/>
              </a:spcAft>
              <a:buSzPts val="2400"/>
              <a:buNone/>
              <a:defRPr/>
            </a:lvl4pPr>
            <a:lvl5pPr lvl="4" rtl="0">
              <a:lnSpc>
                <a:spcPct val="90000"/>
              </a:lnSpc>
              <a:spcBef>
                <a:spcPts val="0"/>
              </a:spcBef>
              <a:spcAft>
                <a:spcPts val="0"/>
              </a:spcAft>
              <a:buSzPts val="2400"/>
              <a:buNone/>
              <a:defRPr/>
            </a:lvl5pPr>
            <a:lvl6pPr lvl="5" rtl="0">
              <a:lnSpc>
                <a:spcPct val="90000"/>
              </a:lnSpc>
              <a:spcBef>
                <a:spcPts val="0"/>
              </a:spcBef>
              <a:spcAft>
                <a:spcPts val="0"/>
              </a:spcAft>
              <a:buSzPts val="2400"/>
              <a:buNone/>
              <a:defRPr/>
            </a:lvl6pPr>
            <a:lvl7pPr lvl="6" rtl="0">
              <a:lnSpc>
                <a:spcPct val="90000"/>
              </a:lnSpc>
              <a:spcBef>
                <a:spcPts val="0"/>
              </a:spcBef>
              <a:spcAft>
                <a:spcPts val="0"/>
              </a:spcAft>
              <a:buSzPts val="2400"/>
              <a:buNone/>
              <a:defRPr/>
            </a:lvl7pPr>
            <a:lvl8pPr lvl="7" rtl="0">
              <a:lnSpc>
                <a:spcPct val="90000"/>
              </a:lnSpc>
              <a:spcBef>
                <a:spcPts val="0"/>
              </a:spcBef>
              <a:spcAft>
                <a:spcPts val="0"/>
              </a:spcAft>
              <a:buSzPts val="2400"/>
              <a:buNone/>
              <a:defRPr/>
            </a:lvl8pPr>
            <a:lvl9pPr lvl="8" rtl="0">
              <a:lnSpc>
                <a:spcPct val="90000"/>
              </a:lnSpc>
              <a:spcBef>
                <a:spcPts val="0"/>
              </a:spcBef>
              <a:spcAft>
                <a:spcPts val="0"/>
              </a:spcAft>
              <a:buSzPts val="2400"/>
              <a:buNone/>
              <a:defRPr/>
            </a:lvl9pPr>
          </a:lstStyle>
          <a:p/>
        </p:txBody>
      </p:sp>
      <p:sp>
        <p:nvSpPr>
          <p:cNvPr id="191" name="Google Shape;191;p2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192" name="Google Shape;192;p21"/>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pic>
        <p:nvPicPr>
          <p:cNvPr id="193" name="Google Shape;193;p21"/>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194" name="Google Shape;194;p21"/>
          <p:cNvSpPr/>
          <p:nvPr>
            <p:ph idx="2" type="pic"/>
          </p:nvPr>
        </p:nvSpPr>
        <p:spPr>
          <a:xfrm>
            <a:off x="3710250" y="494700"/>
            <a:ext cx="4976700" cy="4168500"/>
          </a:xfrm>
          <a:prstGeom prst="rect">
            <a:avLst/>
          </a:prstGeom>
          <a:noFill/>
          <a:ln>
            <a:noFill/>
          </a:ln>
        </p:spPr>
      </p:sp>
      <p:sp>
        <p:nvSpPr>
          <p:cNvPr id="195" name="Google Shape;195;p21"/>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196" name="Google Shape;196;p21"/>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Layout (Light)">
  <p:cSld name="CUSTOM">
    <p:spTree>
      <p:nvGrpSpPr>
        <p:cNvPr id="197" name="Shape 197"/>
        <p:cNvGrpSpPr/>
        <p:nvPr/>
      </p:nvGrpSpPr>
      <p:grpSpPr>
        <a:xfrm>
          <a:off x="0" y="0"/>
          <a:ext cx="0" cy="0"/>
          <a:chOff x="0" y="0"/>
          <a:chExt cx="0" cy="0"/>
        </a:xfrm>
      </p:grpSpPr>
      <p:sp>
        <p:nvSpPr>
          <p:cNvPr id="198" name="Google Shape;198;p22"/>
          <p:cNvSpPr/>
          <p:nvPr/>
        </p:nvSpPr>
        <p:spPr>
          <a:xfrm>
            <a:off x="75" y="1946900"/>
            <a:ext cx="9144000" cy="3196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lgn="ctr">
              <a:lnSpc>
                <a:spcPct val="90000"/>
              </a:lnSpc>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200" name="Google Shape;200;p2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01" name="Google Shape;201;p22"/>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lvl1pPr lvl="0" algn="ctr">
              <a:lnSpc>
                <a:spcPct val="85000"/>
              </a:lnSpc>
              <a:spcBef>
                <a:spcPts val="0"/>
              </a:spcBef>
              <a:spcAft>
                <a:spcPts val="0"/>
              </a:spcAft>
              <a:buSzPts val="1600"/>
              <a:buNone/>
              <a:defRPr/>
            </a:lvl1pPr>
            <a:lvl2pPr lvl="1">
              <a:lnSpc>
                <a:spcPct val="85000"/>
              </a:lnSpc>
              <a:spcBef>
                <a:spcPts val="0"/>
              </a:spcBef>
              <a:spcAft>
                <a:spcPts val="0"/>
              </a:spcAft>
              <a:buSzPts val="1200"/>
              <a:buNone/>
              <a:defRPr/>
            </a:lvl2pPr>
            <a:lvl3pPr lvl="2">
              <a:lnSpc>
                <a:spcPct val="85000"/>
              </a:lnSpc>
              <a:spcBef>
                <a:spcPts val="0"/>
              </a:spcBef>
              <a:spcAft>
                <a:spcPts val="0"/>
              </a:spcAft>
              <a:buSzPts val="1000"/>
              <a:buNone/>
              <a:defRPr/>
            </a:lvl3pPr>
            <a:lvl4pPr lvl="3">
              <a:lnSpc>
                <a:spcPct val="85000"/>
              </a:lnSpc>
              <a:spcBef>
                <a:spcPts val="0"/>
              </a:spcBef>
              <a:spcAft>
                <a:spcPts val="0"/>
              </a:spcAft>
              <a:buSzPts val="1000"/>
              <a:buNone/>
              <a:defRPr/>
            </a:lvl4pPr>
            <a:lvl5pPr lvl="4">
              <a:lnSpc>
                <a:spcPct val="85000"/>
              </a:lnSpc>
              <a:spcBef>
                <a:spcPts val="0"/>
              </a:spcBef>
              <a:spcAft>
                <a:spcPts val="0"/>
              </a:spcAft>
              <a:buSzPts val="1000"/>
              <a:buNone/>
              <a:defRPr/>
            </a:lvl5pPr>
            <a:lvl6pPr lvl="5">
              <a:lnSpc>
                <a:spcPct val="85000"/>
              </a:lnSpc>
              <a:spcBef>
                <a:spcPts val="0"/>
              </a:spcBef>
              <a:spcAft>
                <a:spcPts val="0"/>
              </a:spcAft>
              <a:buSzPts val="1000"/>
              <a:buNone/>
              <a:defRPr/>
            </a:lvl6pPr>
            <a:lvl7pPr lvl="6">
              <a:lnSpc>
                <a:spcPct val="85000"/>
              </a:lnSpc>
              <a:spcBef>
                <a:spcPts val="0"/>
              </a:spcBef>
              <a:spcAft>
                <a:spcPts val="0"/>
              </a:spcAft>
              <a:buSzPts val="1000"/>
              <a:buNone/>
              <a:defRPr/>
            </a:lvl7pPr>
            <a:lvl8pPr lvl="7">
              <a:lnSpc>
                <a:spcPct val="85000"/>
              </a:lnSpc>
              <a:spcBef>
                <a:spcPts val="0"/>
              </a:spcBef>
              <a:spcAft>
                <a:spcPts val="0"/>
              </a:spcAft>
              <a:buSzPts val="1000"/>
              <a:buNone/>
              <a:defRPr/>
            </a:lvl8pPr>
            <a:lvl9pPr lvl="8">
              <a:lnSpc>
                <a:spcPct val="85000"/>
              </a:lnSpc>
              <a:spcBef>
                <a:spcPts val="0"/>
              </a:spcBef>
              <a:spcAft>
                <a:spcPts val="0"/>
              </a:spcAft>
              <a:buSzPts val="1000"/>
              <a:buNone/>
              <a:defRPr/>
            </a:lvl9pPr>
          </a:lstStyle>
          <a:p/>
        </p:txBody>
      </p:sp>
      <p:sp>
        <p:nvSpPr>
          <p:cNvPr id="202" name="Google Shape;202;p22"/>
          <p:cNvSpPr txBox="1"/>
          <p:nvPr>
            <p:ph idx="2" type="subTitle"/>
          </p:nvPr>
        </p:nvSpPr>
        <p:spPr>
          <a:xfrm>
            <a:off x="470775" y="3431000"/>
            <a:ext cx="2577300" cy="12321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1200"/>
              <a:buNone/>
              <a:defRPr sz="1200"/>
            </a:lvl1pPr>
            <a:lvl2pPr lvl="1">
              <a:lnSpc>
                <a:spcPct val="100000"/>
              </a:lnSpc>
              <a:spcBef>
                <a:spcPts val="0"/>
              </a:spcBef>
              <a:spcAft>
                <a:spcPts val="0"/>
              </a:spcAft>
              <a:buSzPts val="1000"/>
              <a:buNone/>
              <a:defRPr sz="1000"/>
            </a:lvl2pPr>
            <a:lvl3pPr lvl="2">
              <a:lnSpc>
                <a:spcPct val="100000"/>
              </a:lnSpc>
              <a:spcBef>
                <a:spcPts val="0"/>
              </a:spcBef>
              <a:spcAft>
                <a:spcPts val="0"/>
              </a:spcAft>
              <a:buSzPts val="800"/>
              <a:buNone/>
              <a:defRPr sz="800"/>
            </a:lvl3pPr>
            <a:lvl4pPr lvl="3">
              <a:lnSpc>
                <a:spcPct val="100000"/>
              </a:lnSpc>
              <a:spcBef>
                <a:spcPts val="0"/>
              </a:spcBef>
              <a:spcAft>
                <a:spcPts val="0"/>
              </a:spcAft>
              <a:buSzPts val="800"/>
              <a:buNone/>
              <a:defRPr sz="800"/>
            </a:lvl4pPr>
            <a:lvl5pPr lvl="4">
              <a:lnSpc>
                <a:spcPct val="100000"/>
              </a:lnSpc>
              <a:spcBef>
                <a:spcPts val="0"/>
              </a:spcBef>
              <a:spcAft>
                <a:spcPts val="0"/>
              </a:spcAft>
              <a:buSzPts val="800"/>
              <a:buNone/>
              <a:defRPr sz="800"/>
            </a:lvl5pPr>
            <a:lvl6pPr lvl="5">
              <a:lnSpc>
                <a:spcPct val="100000"/>
              </a:lnSpc>
              <a:spcBef>
                <a:spcPts val="0"/>
              </a:spcBef>
              <a:spcAft>
                <a:spcPts val="0"/>
              </a:spcAft>
              <a:buSzPts val="800"/>
              <a:buNone/>
              <a:defRPr sz="800"/>
            </a:lvl6pPr>
            <a:lvl7pPr lvl="6">
              <a:lnSpc>
                <a:spcPct val="100000"/>
              </a:lnSpc>
              <a:spcBef>
                <a:spcPts val="0"/>
              </a:spcBef>
              <a:spcAft>
                <a:spcPts val="0"/>
              </a:spcAft>
              <a:buSzPts val="800"/>
              <a:buNone/>
              <a:defRPr sz="800"/>
            </a:lvl7pPr>
            <a:lvl8pPr lvl="7">
              <a:lnSpc>
                <a:spcPct val="100000"/>
              </a:lnSpc>
              <a:spcBef>
                <a:spcPts val="0"/>
              </a:spcBef>
              <a:spcAft>
                <a:spcPts val="0"/>
              </a:spcAft>
              <a:buSzPts val="800"/>
              <a:buNone/>
              <a:defRPr sz="800"/>
            </a:lvl8pPr>
            <a:lvl9pPr lvl="8">
              <a:lnSpc>
                <a:spcPct val="100000"/>
              </a:lnSpc>
              <a:spcBef>
                <a:spcPts val="0"/>
              </a:spcBef>
              <a:spcAft>
                <a:spcPts val="0"/>
              </a:spcAft>
              <a:buSzPts val="800"/>
              <a:buNone/>
              <a:defRPr sz="800"/>
            </a:lvl9pPr>
          </a:lstStyle>
          <a:p/>
        </p:txBody>
      </p:sp>
      <p:sp>
        <p:nvSpPr>
          <p:cNvPr id="203" name="Google Shape;203;p22"/>
          <p:cNvSpPr txBox="1"/>
          <p:nvPr>
            <p:ph idx="3" type="subTitle"/>
          </p:nvPr>
        </p:nvSpPr>
        <p:spPr>
          <a:xfrm>
            <a:off x="3280950" y="3431000"/>
            <a:ext cx="2577300" cy="1232100"/>
          </a:xfrm>
          <a:prstGeom prst="rect">
            <a:avLst/>
          </a:prstGeom>
        </p:spPr>
        <p:txBody>
          <a:bodyPr anchorCtr="0" anchor="t" bIns="0" lIns="0" spcFirstLastPara="1" rIns="0" wrap="square" tIns="0">
            <a:noAutofit/>
          </a:bodyPr>
          <a:lstStyle>
            <a:lvl1pPr lvl="0" rtl="0" algn="ctr">
              <a:lnSpc>
                <a:spcPct val="100000"/>
              </a:lnSpc>
              <a:spcBef>
                <a:spcPts val="0"/>
              </a:spcBef>
              <a:spcAft>
                <a:spcPts val="0"/>
              </a:spcAft>
              <a:buSzPts val="1200"/>
              <a:buNone/>
              <a:defRPr sz="12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800"/>
              <a:buNone/>
              <a:defRPr sz="800"/>
            </a:lvl3pPr>
            <a:lvl4pPr lvl="3" rtl="0">
              <a:lnSpc>
                <a:spcPct val="100000"/>
              </a:lnSpc>
              <a:spcBef>
                <a:spcPts val="0"/>
              </a:spcBef>
              <a:spcAft>
                <a:spcPts val="0"/>
              </a:spcAft>
              <a:buSzPts val="800"/>
              <a:buNone/>
              <a:defRPr sz="800"/>
            </a:lvl4pPr>
            <a:lvl5pPr lvl="4" rtl="0">
              <a:lnSpc>
                <a:spcPct val="100000"/>
              </a:lnSpc>
              <a:spcBef>
                <a:spcPts val="0"/>
              </a:spcBef>
              <a:spcAft>
                <a:spcPts val="0"/>
              </a:spcAft>
              <a:buSzPts val="800"/>
              <a:buNone/>
              <a:defRPr sz="800"/>
            </a:lvl5pPr>
            <a:lvl6pPr lvl="5" rtl="0">
              <a:lnSpc>
                <a:spcPct val="100000"/>
              </a:lnSpc>
              <a:spcBef>
                <a:spcPts val="0"/>
              </a:spcBef>
              <a:spcAft>
                <a:spcPts val="0"/>
              </a:spcAft>
              <a:buSzPts val="800"/>
              <a:buNone/>
              <a:defRPr sz="800"/>
            </a:lvl6pPr>
            <a:lvl7pPr lvl="6" rtl="0">
              <a:lnSpc>
                <a:spcPct val="100000"/>
              </a:lnSpc>
              <a:spcBef>
                <a:spcPts val="0"/>
              </a:spcBef>
              <a:spcAft>
                <a:spcPts val="0"/>
              </a:spcAft>
              <a:buSzPts val="800"/>
              <a:buNone/>
              <a:defRPr sz="800"/>
            </a:lvl7pPr>
            <a:lvl8pPr lvl="7" rtl="0">
              <a:lnSpc>
                <a:spcPct val="100000"/>
              </a:lnSpc>
              <a:spcBef>
                <a:spcPts val="0"/>
              </a:spcBef>
              <a:spcAft>
                <a:spcPts val="0"/>
              </a:spcAft>
              <a:buSzPts val="800"/>
              <a:buNone/>
              <a:defRPr sz="800"/>
            </a:lvl8pPr>
            <a:lvl9pPr lvl="8" rtl="0">
              <a:lnSpc>
                <a:spcPct val="100000"/>
              </a:lnSpc>
              <a:spcBef>
                <a:spcPts val="0"/>
              </a:spcBef>
              <a:spcAft>
                <a:spcPts val="0"/>
              </a:spcAft>
              <a:buSzPts val="800"/>
              <a:buNone/>
              <a:defRPr sz="800"/>
            </a:lvl9pPr>
          </a:lstStyle>
          <a:p/>
        </p:txBody>
      </p:sp>
      <p:sp>
        <p:nvSpPr>
          <p:cNvPr id="204" name="Google Shape;204;p22"/>
          <p:cNvSpPr txBox="1"/>
          <p:nvPr>
            <p:ph idx="4" type="subTitle"/>
          </p:nvPr>
        </p:nvSpPr>
        <p:spPr>
          <a:xfrm>
            <a:off x="6091125" y="3431000"/>
            <a:ext cx="2577300" cy="1232100"/>
          </a:xfrm>
          <a:prstGeom prst="rect">
            <a:avLst/>
          </a:prstGeom>
        </p:spPr>
        <p:txBody>
          <a:bodyPr anchorCtr="0" anchor="t" bIns="0" lIns="0" spcFirstLastPara="1" rIns="0" wrap="square" tIns="0">
            <a:noAutofit/>
          </a:bodyPr>
          <a:lstStyle>
            <a:lvl1pPr lvl="0" rtl="0" algn="ctr">
              <a:lnSpc>
                <a:spcPct val="100000"/>
              </a:lnSpc>
              <a:spcBef>
                <a:spcPts val="0"/>
              </a:spcBef>
              <a:spcAft>
                <a:spcPts val="0"/>
              </a:spcAft>
              <a:buSzPts val="1200"/>
              <a:buNone/>
              <a:defRPr sz="1200"/>
            </a:lvl1pPr>
            <a:lvl2pPr lvl="1" rtl="0">
              <a:lnSpc>
                <a:spcPct val="100000"/>
              </a:lnSpc>
              <a:spcBef>
                <a:spcPts val="0"/>
              </a:spcBef>
              <a:spcAft>
                <a:spcPts val="0"/>
              </a:spcAft>
              <a:buSzPts val="1000"/>
              <a:buNone/>
              <a:defRPr sz="1000"/>
            </a:lvl2pPr>
            <a:lvl3pPr lvl="2" rtl="0">
              <a:lnSpc>
                <a:spcPct val="100000"/>
              </a:lnSpc>
              <a:spcBef>
                <a:spcPts val="0"/>
              </a:spcBef>
              <a:spcAft>
                <a:spcPts val="0"/>
              </a:spcAft>
              <a:buSzPts val="800"/>
              <a:buNone/>
              <a:defRPr sz="800"/>
            </a:lvl3pPr>
            <a:lvl4pPr lvl="3" rtl="0">
              <a:lnSpc>
                <a:spcPct val="100000"/>
              </a:lnSpc>
              <a:spcBef>
                <a:spcPts val="0"/>
              </a:spcBef>
              <a:spcAft>
                <a:spcPts val="0"/>
              </a:spcAft>
              <a:buSzPts val="800"/>
              <a:buNone/>
              <a:defRPr sz="800"/>
            </a:lvl4pPr>
            <a:lvl5pPr lvl="4" rtl="0">
              <a:lnSpc>
                <a:spcPct val="100000"/>
              </a:lnSpc>
              <a:spcBef>
                <a:spcPts val="0"/>
              </a:spcBef>
              <a:spcAft>
                <a:spcPts val="0"/>
              </a:spcAft>
              <a:buSzPts val="800"/>
              <a:buNone/>
              <a:defRPr sz="800"/>
            </a:lvl5pPr>
            <a:lvl6pPr lvl="5" rtl="0">
              <a:lnSpc>
                <a:spcPct val="100000"/>
              </a:lnSpc>
              <a:spcBef>
                <a:spcPts val="0"/>
              </a:spcBef>
              <a:spcAft>
                <a:spcPts val="0"/>
              </a:spcAft>
              <a:buSzPts val="800"/>
              <a:buNone/>
              <a:defRPr sz="800"/>
            </a:lvl6pPr>
            <a:lvl7pPr lvl="6" rtl="0">
              <a:lnSpc>
                <a:spcPct val="100000"/>
              </a:lnSpc>
              <a:spcBef>
                <a:spcPts val="0"/>
              </a:spcBef>
              <a:spcAft>
                <a:spcPts val="0"/>
              </a:spcAft>
              <a:buSzPts val="800"/>
              <a:buNone/>
              <a:defRPr sz="800"/>
            </a:lvl7pPr>
            <a:lvl8pPr lvl="7" rtl="0">
              <a:lnSpc>
                <a:spcPct val="100000"/>
              </a:lnSpc>
              <a:spcBef>
                <a:spcPts val="0"/>
              </a:spcBef>
              <a:spcAft>
                <a:spcPts val="0"/>
              </a:spcAft>
              <a:buSzPts val="800"/>
              <a:buNone/>
              <a:defRPr sz="800"/>
            </a:lvl8pPr>
            <a:lvl9pPr lvl="8" rtl="0">
              <a:lnSpc>
                <a:spcPct val="100000"/>
              </a:lnSpc>
              <a:spcBef>
                <a:spcPts val="0"/>
              </a:spcBef>
              <a:spcAft>
                <a:spcPts val="0"/>
              </a:spcAft>
              <a:buSzPts val="800"/>
              <a:buNone/>
              <a:defRPr sz="800"/>
            </a:lvl9pPr>
          </a:lstStyle>
          <a:p/>
        </p:txBody>
      </p:sp>
      <p:sp>
        <p:nvSpPr>
          <p:cNvPr id="205" name="Google Shape;205;p22"/>
          <p:cNvSpPr/>
          <p:nvPr>
            <p:ph idx="5" type="pic"/>
          </p:nvPr>
        </p:nvSpPr>
        <p:spPr>
          <a:xfrm>
            <a:off x="462775" y="1946900"/>
            <a:ext cx="2577300" cy="1253400"/>
          </a:xfrm>
          <a:prstGeom prst="rect">
            <a:avLst/>
          </a:prstGeom>
          <a:noFill/>
          <a:ln>
            <a:noFill/>
          </a:ln>
        </p:spPr>
      </p:sp>
      <p:sp>
        <p:nvSpPr>
          <p:cNvPr id="206" name="Google Shape;206;p22"/>
          <p:cNvSpPr/>
          <p:nvPr>
            <p:ph idx="6" type="pic"/>
          </p:nvPr>
        </p:nvSpPr>
        <p:spPr>
          <a:xfrm>
            <a:off x="3287375" y="1946900"/>
            <a:ext cx="2577300" cy="1253400"/>
          </a:xfrm>
          <a:prstGeom prst="rect">
            <a:avLst/>
          </a:prstGeom>
          <a:noFill/>
          <a:ln>
            <a:noFill/>
          </a:ln>
        </p:spPr>
      </p:sp>
      <p:sp>
        <p:nvSpPr>
          <p:cNvPr id="207" name="Google Shape;207;p22"/>
          <p:cNvSpPr/>
          <p:nvPr>
            <p:ph idx="7" type="pic"/>
          </p:nvPr>
        </p:nvSpPr>
        <p:spPr>
          <a:xfrm>
            <a:off x="6091125" y="1946900"/>
            <a:ext cx="2577300" cy="1253400"/>
          </a:xfrm>
          <a:prstGeom prst="rect">
            <a:avLst/>
          </a:prstGeom>
          <a:noFill/>
          <a:ln>
            <a:noFill/>
          </a:ln>
        </p:spPr>
      </p:sp>
      <p:pic>
        <p:nvPicPr>
          <p:cNvPr id="208" name="Google Shape;208;p22"/>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09" name="Google Shape;209;p22"/>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10" name="Google Shape;210;p22"/>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ed Layout (Dark)">
  <p:cSld name="CUSTOM_3">
    <p:bg>
      <p:bgPr>
        <a:solidFill>
          <a:schemeClr val="dk1"/>
        </a:solidFill>
      </p:bgPr>
    </p:bg>
    <p:spTree>
      <p:nvGrpSpPr>
        <p:cNvPr id="211" name="Shape 211"/>
        <p:cNvGrpSpPr/>
        <p:nvPr/>
      </p:nvGrpSpPr>
      <p:grpSpPr>
        <a:xfrm>
          <a:off x="0" y="0"/>
          <a:ext cx="0" cy="0"/>
          <a:chOff x="0" y="0"/>
          <a:chExt cx="0" cy="0"/>
        </a:xfrm>
      </p:grpSpPr>
      <p:sp>
        <p:nvSpPr>
          <p:cNvPr id="212" name="Google Shape;212;p23"/>
          <p:cNvSpPr/>
          <p:nvPr/>
        </p:nvSpPr>
        <p:spPr>
          <a:xfrm>
            <a:off x="75" y="1946900"/>
            <a:ext cx="9144000" cy="3196500"/>
          </a:xfrm>
          <a:prstGeom prst="rect">
            <a:avLst/>
          </a:prstGeom>
          <a:solidFill>
            <a:srgbClr val="020B3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lgn="ctr">
              <a:lnSpc>
                <a:spcPct val="90000"/>
              </a:lnSpc>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14" name="Google Shape;214;p23"/>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600"/>
              <a:buNone/>
              <a:defRPr>
                <a:solidFill>
                  <a:schemeClr val="lt1"/>
                </a:solidFill>
              </a:defRPr>
            </a:lvl1pPr>
            <a:lvl2pPr lvl="1" rtl="0">
              <a:lnSpc>
                <a:spcPct val="85000"/>
              </a:lnSpc>
              <a:spcBef>
                <a:spcPts val="0"/>
              </a:spcBef>
              <a:spcAft>
                <a:spcPts val="0"/>
              </a:spcAft>
              <a:buClr>
                <a:schemeClr val="lt1"/>
              </a:buClr>
              <a:buSzPts val="1200"/>
              <a:buNone/>
              <a:defRPr>
                <a:solidFill>
                  <a:schemeClr val="lt1"/>
                </a:solidFill>
              </a:defRPr>
            </a:lvl2pPr>
            <a:lvl3pPr lvl="2" rtl="0">
              <a:lnSpc>
                <a:spcPct val="85000"/>
              </a:lnSpc>
              <a:spcBef>
                <a:spcPts val="0"/>
              </a:spcBef>
              <a:spcAft>
                <a:spcPts val="0"/>
              </a:spcAft>
              <a:buClr>
                <a:schemeClr val="lt1"/>
              </a:buClr>
              <a:buSzPts val="1000"/>
              <a:buNone/>
              <a:defRPr>
                <a:solidFill>
                  <a:schemeClr val="lt1"/>
                </a:solidFill>
              </a:defRPr>
            </a:lvl3pPr>
            <a:lvl4pPr lvl="3" rtl="0">
              <a:lnSpc>
                <a:spcPct val="85000"/>
              </a:lnSpc>
              <a:spcBef>
                <a:spcPts val="0"/>
              </a:spcBef>
              <a:spcAft>
                <a:spcPts val="0"/>
              </a:spcAft>
              <a:buClr>
                <a:schemeClr val="lt1"/>
              </a:buClr>
              <a:buSzPts val="1000"/>
              <a:buNone/>
              <a:defRPr>
                <a:solidFill>
                  <a:schemeClr val="lt1"/>
                </a:solidFill>
              </a:defRPr>
            </a:lvl4pPr>
            <a:lvl5pPr lvl="4" rtl="0">
              <a:lnSpc>
                <a:spcPct val="85000"/>
              </a:lnSpc>
              <a:spcBef>
                <a:spcPts val="0"/>
              </a:spcBef>
              <a:spcAft>
                <a:spcPts val="0"/>
              </a:spcAft>
              <a:buClr>
                <a:schemeClr val="lt1"/>
              </a:buClr>
              <a:buSzPts val="1000"/>
              <a:buNone/>
              <a:defRPr>
                <a:solidFill>
                  <a:schemeClr val="lt1"/>
                </a:solidFill>
              </a:defRPr>
            </a:lvl5pPr>
            <a:lvl6pPr lvl="5" rtl="0">
              <a:lnSpc>
                <a:spcPct val="85000"/>
              </a:lnSpc>
              <a:spcBef>
                <a:spcPts val="0"/>
              </a:spcBef>
              <a:spcAft>
                <a:spcPts val="0"/>
              </a:spcAft>
              <a:buClr>
                <a:schemeClr val="lt1"/>
              </a:buClr>
              <a:buSzPts val="1000"/>
              <a:buNone/>
              <a:defRPr>
                <a:solidFill>
                  <a:schemeClr val="lt1"/>
                </a:solidFill>
              </a:defRPr>
            </a:lvl6pPr>
            <a:lvl7pPr lvl="6" rtl="0">
              <a:lnSpc>
                <a:spcPct val="85000"/>
              </a:lnSpc>
              <a:spcBef>
                <a:spcPts val="0"/>
              </a:spcBef>
              <a:spcAft>
                <a:spcPts val="0"/>
              </a:spcAft>
              <a:buClr>
                <a:schemeClr val="lt1"/>
              </a:buClr>
              <a:buSzPts val="1000"/>
              <a:buNone/>
              <a:defRPr>
                <a:solidFill>
                  <a:schemeClr val="lt1"/>
                </a:solidFill>
              </a:defRPr>
            </a:lvl7pPr>
            <a:lvl8pPr lvl="7" rtl="0">
              <a:lnSpc>
                <a:spcPct val="85000"/>
              </a:lnSpc>
              <a:spcBef>
                <a:spcPts val="0"/>
              </a:spcBef>
              <a:spcAft>
                <a:spcPts val="0"/>
              </a:spcAft>
              <a:buClr>
                <a:schemeClr val="lt1"/>
              </a:buClr>
              <a:buSzPts val="1000"/>
              <a:buNone/>
              <a:defRPr>
                <a:solidFill>
                  <a:schemeClr val="lt1"/>
                </a:solidFill>
              </a:defRPr>
            </a:lvl8pPr>
            <a:lvl9pPr lvl="8" rtl="0">
              <a:lnSpc>
                <a:spcPct val="85000"/>
              </a:lnSpc>
              <a:spcBef>
                <a:spcPts val="0"/>
              </a:spcBef>
              <a:spcAft>
                <a:spcPts val="0"/>
              </a:spcAft>
              <a:buClr>
                <a:schemeClr val="lt1"/>
              </a:buClr>
              <a:buSzPts val="1000"/>
              <a:buNone/>
              <a:defRPr>
                <a:solidFill>
                  <a:schemeClr val="lt1"/>
                </a:solidFill>
              </a:defRPr>
            </a:lvl9pPr>
          </a:lstStyle>
          <a:p/>
        </p:txBody>
      </p:sp>
      <p:sp>
        <p:nvSpPr>
          <p:cNvPr id="215" name="Google Shape;215;p23"/>
          <p:cNvSpPr txBox="1"/>
          <p:nvPr>
            <p:ph idx="2" type="subTitle"/>
          </p:nvPr>
        </p:nvSpPr>
        <p:spPr>
          <a:xfrm>
            <a:off x="470775" y="3431000"/>
            <a:ext cx="2577300" cy="1232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200"/>
              <a:buNone/>
              <a:defRPr sz="1200">
                <a:solidFill>
                  <a:schemeClr val="lt1"/>
                </a:solidFill>
              </a:defRPr>
            </a:lvl1pPr>
            <a:lvl2pPr lvl="1" rtl="0">
              <a:spcBef>
                <a:spcPts val="0"/>
              </a:spcBef>
              <a:spcAft>
                <a:spcPts val="0"/>
              </a:spcAft>
              <a:buClr>
                <a:schemeClr val="lt1"/>
              </a:buClr>
              <a:buSzPts val="1000"/>
              <a:buNone/>
              <a:defRPr sz="1000">
                <a:solidFill>
                  <a:schemeClr val="lt1"/>
                </a:solidFill>
              </a:defRPr>
            </a:lvl2pPr>
            <a:lvl3pPr lvl="2" rtl="0">
              <a:spcBef>
                <a:spcPts val="800"/>
              </a:spcBef>
              <a:spcAft>
                <a:spcPts val="0"/>
              </a:spcAft>
              <a:buClr>
                <a:schemeClr val="lt1"/>
              </a:buClr>
              <a:buSzPts val="800"/>
              <a:buNone/>
              <a:defRPr sz="800">
                <a:solidFill>
                  <a:schemeClr val="lt1"/>
                </a:solidFill>
              </a:defRPr>
            </a:lvl3pPr>
            <a:lvl4pPr lvl="3" rtl="0">
              <a:spcBef>
                <a:spcPts val="500"/>
              </a:spcBef>
              <a:spcAft>
                <a:spcPts val="0"/>
              </a:spcAft>
              <a:buClr>
                <a:schemeClr val="lt1"/>
              </a:buClr>
              <a:buSzPts val="800"/>
              <a:buNone/>
              <a:defRPr sz="800">
                <a:solidFill>
                  <a:schemeClr val="lt1"/>
                </a:solidFill>
              </a:defRPr>
            </a:lvl4pPr>
            <a:lvl5pPr lvl="4" rtl="0">
              <a:spcBef>
                <a:spcPts val="500"/>
              </a:spcBef>
              <a:spcAft>
                <a:spcPts val="0"/>
              </a:spcAft>
              <a:buClr>
                <a:schemeClr val="lt1"/>
              </a:buClr>
              <a:buSzPts val="800"/>
              <a:buNone/>
              <a:defRPr sz="800">
                <a:solidFill>
                  <a:schemeClr val="lt1"/>
                </a:solidFill>
              </a:defRPr>
            </a:lvl5pPr>
            <a:lvl6pPr lvl="5" rtl="0">
              <a:spcBef>
                <a:spcPts val="500"/>
              </a:spcBef>
              <a:spcAft>
                <a:spcPts val="0"/>
              </a:spcAft>
              <a:buClr>
                <a:schemeClr val="lt1"/>
              </a:buClr>
              <a:buSzPts val="800"/>
              <a:buNone/>
              <a:defRPr sz="800">
                <a:solidFill>
                  <a:schemeClr val="lt1"/>
                </a:solidFill>
              </a:defRPr>
            </a:lvl6pPr>
            <a:lvl7pPr lvl="6" rtl="0">
              <a:spcBef>
                <a:spcPts val="500"/>
              </a:spcBef>
              <a:spcAft>
                <a:spcPts val="0"/>
              </a:spcAft>
              <a:buClr>
                <a:schemeClr val="lt1"/>
              </a:buClr>
              <a:buSzPts val="800"/>
              <a:buNone/>
              <a:defRPr sz="800">
                <a:solidFill>
                  <a:schemeClr val="lt1"/>
                </a:solidFill>
              </a:defRPr>
            </a:lvl7pPr>
            <a:lvl8pPr lvl="7" rtl="0">
              <a:spcBef>
                <a:spcPts val="500"/>
              </a:spcBef>
              <a:spcAft>
                <a:spcPts val="0"/>
              </a:spcAft>
              <a:buClr>
                <a:schemeClr val="lt1"/>
              </a:buClr>
              <a:buSzPts val="800"/>
              <a:buNone/>
              <a:defRPr sz="800">
                <a:solidFill>
                  <a:schemeClr val="lt1"/>
                </a:solidFill>
              </a:defRPr>
            </a:lvl8pPr>
            <a:lvl9pPr lvl="8" rtl="0">
              <a:spcBef>
                <a:spcPts val="500"/>
              </a:spcBef>
              <a:spcAft>
                <a:spcPts val="500"/>
              </a:spcAft>
              <a:buClr>
                <a:schemeClr val="lt1"/>
              </a:buClr>
              <a:buSzPts val="800"/>
              <a:buNone/>
              <a:defRPr sz="800">
                <a:solidFill>
                  <a:schemeClr val="lt1"/>
                </a:solidFill>
              </a:defRPr>
            </a:lvl9pPr>
          </a:lstStyle>
          <a:p/>
        </p:txBody>
      </p:sp>
      <p:sp>
        <p:nvSpPr>
          <p:cNvPr id="216" name="Google Shape;216;p23"/>
          <p:cNvSpPr txBox="1"/>
          <p:nvPr>
            <p:ph idx="3" type="subTitle"/>
          </p:nvPr>
        </p:nvSpPr>
        <p:spPr>
          <a:xfrm>
            <a:off x="3280950" y="3431000"/>
            <a:ext cx="2577300" cy="1232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200"/>
              <a:buNone/>
              <a:defRPr sz="1200">
                <a:solidFill>
                  <a:schemeClr val="lt1"/>
                </a:solidFill>
              </a:defRPr>
            </a:lvl1pPr>
            <a:lvl2pPr lvl="1" rtl="0">
              <a:spcBef>
                <a:spcPts val="0"/>
              </a:spcBef>
              <a:spcAft>
                <a:spcPts val="0"/>
              </a:spcAft>
              <a:buClr>
                <a:schemeClr val="lt1"/>
              </a:buClr>
              <a:buSzPts val="1000"/>
              <a:buNone/>
              <a:defRPr sz="1000">
                <a:solidFill>
                  <a:schemeClr val="lt1"/>
                </a:solidFill>
              </a:defRPr>
            </a:lvl2pPr>
            <a:lvl3pPr lvl="2" rtl="0">
              <a:spcBef>
                <a:spcPts val="800"/>
              </a:spcBef>
              <a:spcAft>
                <a:spcPts val="0"/>
              </a:spcAft>
              <a:buClr>
                <a:schemeClr val="lt1"/>
              </a:buClr>
              <a:buSzPts val="800"/>
              <a:buNone/>
              <a:defRPr sz="800">
                <a:solidFill>
                  <a:schemeClr val="lt1"/>
                </a:solidFill>
              </a:defRPr>
            </a:lvl3pPr>
            <a:lvl4pPr lvl="3" rtl="0">
              <a:spcBef>
                <a:spcPts val="500"/>
              </a:spcBef>
              <a:spcAft>
                <a:spcPts val="0"/>
              </a:spcAft>
              <a:buClr>
                <a:schemeClr val="lt1"/>
              </a:buClr>
              <a:buSzPts val="800"/>
              <a:buNone/>
              <a:defRPr sz="800">
                <a:solidFill>
                  <a:schemeClr val="lt1"/>
                </a:solidFill>
              </a:defRPr>
            </a:lvl4pPr>
            <a:lvl5pPr lvl="4" rtl="0">
              <a:spcBef>
                <a:spcPts val="500"/>
              </a:spcBef>
              <a:spcAft>
                <a:spcPts val="0"/>
              </a:spcAft>
              <a:buClr>
                <a:schemeClr val="lt1"/>
              </a:buClr>
              <a:buSzPts val="800"/>
              <a:buNone/>
              <a:defRPr sz="800">
                <a:solidFill>
                  <a:schemeClr val="lt1"/>
                </a:solidFill>
              </a:defRPr>
            </a:lvl5pPr>
            <a:lvl6pPr lvl="5" rtl="0">
              <a:spcBef>
                <a:spcPts val="500"/>
              </a:spcBef>
              <a:spcAft>
                <a:spcPts val="0"/>
              </a:spcAft>
              <a:buClr>
                <a:schemeClr val="lt1"/>
              </a:buClr>
              <a:buSzPts val="800"/>
              <a:buNone/>
              <a:defRPr sz="800">
                <a:solidFill>
                  <a:schemeClr val="lt1"/>
                </a:solidFill>
              </a:defRPr>
            </a:lvl6pPr>
            <a:lvl7pPr lvl="6" rtl="0">
              <a:spcBef>
                <a:spcPts val="500"/>
              </a:spcBef>
              <a:spcAft>
                <a:spcPts val="0"/>
              </a:spcAft>
              <a:buClr>
                <a:schemeClr val="lt1"/>
              </a:buClr>
              <a:buSzPts val="800"/>
              <a:buNone/>
              <a:defRPr sz="800">
                <a:solidFill>
                  <a:schemeClr val="lt1"/>
                </a:solidFill>
              </a:defRPr>
            </a:lvl7pPr>
            <a:lvl8pPr lvl="7" rtl="0">
              <a:spcBef>
                <a:spcPts val="500"/>
              </a:spcBef>
              <a:spcAft>
                <a:spcPts val="0"/>
              </a:spcAft>
              <a:buClr>
                <a:schemeClr val="lt1"/>
              </a:buClr>
              <a:buSzPts val="800"/>
              <a:buNone/>
              <a:defRPr sz="800">
                <a:solidFill>
                  <a:schemeClr val="lt1"/>
                </a:solidFill>
              </a:defRPr>
            </a:lvl8pPr>
            <a:lvl9pPr lvl="8" rtl="0">
              <a:spcBef>
                <a:spcPts val="500"/>
              </a:spcBef>
              <a:spcAft>
                <a:spcPts val="500"/>
              </a:spcAft>
              <a:buClr>
                <a:schemeClr val="lt1"/>
              </a:buClr>
              <a:buSzPts val="800"/>
              <a:buNone/>
              <a:defRPr sz="800">
                <a:solidFill>
                  <a:schemeClr val="lt1"/>
                </a:solidFill>
              </a:defRPr>
            </a:lvl9pPr>
          </a:lstStyle>
          <a:p/>
        </p:txBody>
      </p:sp>
      <p:sp>
        <p:nvSpPr>
          <p:cNvPr id="217" name="Google Shape;217;p23"/>
          <p:cNvSpPr txBox="1"/>
          <p:nvPr>
            <p:ph idx="4" type="subTitle"/>
          </p:nvPr>
        </p:nvSpPr>
        <p:spPr>
          <a:xfrm>
            <a:off x="6091125" y="3431000"/>
            <a:ext cx="2577300" cy="1232100"/>
          </a:xfrm>
          <a:prstGeom prst="rect">
            <a:avLst/>
          </a:prstGeom>
        </p:spPr>
        <p:txBody>
          <a:bodyPr anchorCtr="0" anchor="t" bIns="0" lIns="0" spcFirstLastPara="1" rIns="0" wrap="square" tIns="0">
            <a:noAutofit/>
          </a:bodyPr>
          <a:lstStyle>
            <a:lvl1pPr lvl="0" rtl="0" algn="ctr">
              <a:lnSpc>
                <a:spcPct val="85000"/>
              </a:lnSpc>
              <a:spcBef>
                <a:spcPts val="0"/>
              </a:spcBef>
              <a:spcAft>
                <a:spcPts val="0"/>
              </a:spcAft>
              <a:buClr>
                <a:schemeClr val="lt1"/>
              </a:buClr>
              <a:buSzPts val="1200"/>
              <a:buNone/>
              <a:defRPr sz="1200">
                <a:solidFill>
                  <a:schemeClr val="lt1"/>
                </a:solidFill>
              </a:defRPr>
            </a:lvl1pPr>
            <a:lvl2pPr lvl="1" rtl="0">
              <a:spcBef>
                <a:spcPts val="0"/>
              </a:spcBef>
              <a:spcAft>
                <a:spcPts val="0"/>
              </a:spcAft>
              <a:buClr>
                <a:schemeClr val="lt1"/>
              </a:buClr>
              <a:buSzPts val="1000"/>
              <a:buNone/>
              <a:defRPr sz="1000">
                <a:solidFill>
                  <a:schemeClr val="lt1"/>
                </a:solidFill>
              </a:defRPr>
            </a:lvl2pPr>
            <a:lvl3pPr lvl="2" rtl="0">
              <a:spcBef>
                <a:spcPts val="800"/>
              </a:spcBef>
              <a:spcAft>
                <a:spcPts val="0"/>
              </a:spcAft>
              <a:buClr>
                <a:schemeClr val="lt1"/>
              </a:buClr>
              <a:buSzPts val="800"/>
              <a:buNone/>
              <a:defRPr sz="800">
                <a:solidFill>
                  <a:schemeClr val="lt1"/>
                </a:solidFill>
              </a:defRPr>
            </a:lvl3pPr>
            <a:lvl4pPr lvl="3" rtl="0">
              <a:spcBef>
                <a:spcPts val="500"/>
              </a:spcBef>
              <a:spcAft>
                <a:spcPts val="0"/>
              </a:spcAft>
              <a:buClr>
                <a:schemeClr val="lt1"/>
              </a:buClr>
              <a:buSzPts val="800"/>
              <a:buNone/>
              <a:defRPr sz="800">
                <a:solidFill>
                  <a:schemeClr val="lt1"/>
                </a:solidFill>
              </a:defRPr>
            </a:lvl4pPr>
            <a:lvl5pPr lvl="4" rtl="0">
              <a:spcBef>
                <a:spcPts val="500"/>
              </a:spcBef>
              <a:spcAft>
                <a:spcPts val="0"/>
              </a:spcAft>
              <a:buClr>
                <a:schemeClr val="lt1"/>
              </a:buClr>
              <a:buSzPts val="800"/>
              <a:buNone/>
              <a:defRPr sz="800">
                <a:solidFill>
                  <a:schemeClr val="lt1"/>
                </a:solidFill>
              </a:defRPr>
            </a:lvl5pPr>
            <a:lvl6pPr lvl="5" rtl="0">
              <a:spcBef>
                <a:spcPts val="500"/>
              </a:spcBef>
              <a:spcAft>
                <a:spcPts val="0"/>
              </a:spcAft>
              <a:buClr>
                <a:schemeClr val="lt1"/>
              </a:buClr>
              <a:buSzPts val="800"/>
              <a:buNone/>
              <a:defRPr sz="800">
                <a:solidFill>
                  <a:schemeClr val="lt1"/>
                </a:solidFill>
              </a:defRPr>
            </a:lvl6pPr>
            <a:lvl7pPr lvl="6" rtl="0">
              <a:spcBef>
                <a:spcPts val="500"/>
              </a:spcBef>
              <a:spcAft>
                <a:spcPts val="0"/>
              </a:spcAft>
              <a:buClr>
                <a:schemeClr val="lt1"/>
              </a:buClr>
              <a:buSzPts val="800"/>
              <a:buNone/>
              <a:defRPr sz="800">
                <a:solidFill>
                  <a:schemeClr val="lt1"/>
                </a:solidFill>
              </a:defRPr>
            </a:lvl7pPr>
            <a:lvl8pPr lvl="7" rtl="0">
              <a:spcBef>
                <a:spcPts val="500"/>
              </a:spcBef>
              <a:spcAft>
                <a:spcPts val="0"/>
              </a:spcAft>
              <a:buClr>
                <a:schemeClr val="lt1"/>
              </a:buClr>
              <a:buSzPts val="800"/>
              <a:buNone/>
              <a:defRPr sz="800">
                <a:solidFill>
                  <a:schemeClr val="lt1"/>
                </a:solidFill>
              </a:defRPr>
            </a:lvl8pPr>
            <a:lvl9pPr lvl="8" rtl="0">
              <a:spcBef>
                <a:spcPts val="500"/>
              </a:spcBef>
              <a:spcAft>
                <a:spcPts val="500"/>
              </a:spcAft>
              <a:buClr>
                <a:schemeClr val="lt1"/>
              </a:buClr>
              <a:buSzPts val="800"/>
              <a:buNone/>
              <a:defRPr sz="800">
                <a:solidFill>
                  <a:schemeClr val="lt1"/>
                </a:solidFill>
              </a:defRPr>
            </a:lvl9pPr>
          </a:lstStyle>
          <a:p/>
        </p:txBody>
      </p:sp>
      <p:sp>
        <p:nvSpPr>
          <p:cNvPr id="218" name="Google Shape;218;p23"/>
          <p:cNvSpPr/>
          <p:nvPr>
            <p:ph idx="5" type="pic"/>
          </p:nvPr>
        </p:nvSpPr>
        <p:spPr>
          <a:xfrm>
            <a:off x="462775" y="1946900"/>
            <a:ext cx="2577300" cy="1253400"/>
          </a:xfrm>
          <a:prstGeom prst="rect">
            <a:avLst/>
          </a:prstGeom>
          <a:noFill/>
          <a:ln>
            <a:noFill/>
          </a:ln>
        </p:spPr>
      </p:sp>
      <p:sp>
        <p:nvSpPr>
          <p:cNvPr id="219" name="Google Shape;219;p23"/>
          <p:cNvSpPr/>
          <p:nvPr>
            <p:ph idx="6" type="pic"/>
          </p:nvPr>
        </p:nvSpPr>
        <p:spPr>
          <a:xfrm>
            <a:off x="3287375" y="1946900"/>
            <a:ext cx="2577300" cy="1253400"/>
          </a:xfrm>
          <a:prstGeom prst="rect">
            <a:avLst/>
          </a:prstGeom>
          <a:noFill/>
          <a:ln>
            <a:noFill/>
          </a:ln>
        </p:spPr>
      </p:sp>
      <p:sp>
        <p:nvSpPr>
          <p:cNvPr id="220" name="Google Shape;220;p23"/>
          <p:cNvSpPr/>
          <p:nvPr>
            <p:ph idx="7" type="pic"/>
          </p:nvPr>
        </p:nvSpPr>
        <p:spPr>
          <a:xfrm>
            <a:off x="6091125" y="1946900"/>
            <a:ext cx="2577300" cy="1253400"/>
          </a:xfrm>
          <a:prstGeom prst="rect">
            <a:avLst/>
          </a:prstGeom>
          <a:noFill/>
          <a:ln>
            <a:noFill/>
          </a:ln>
        </p:spPr>
      </p:sp>
      <p:pic>
        <p:nvPicPr>
          <p:cNvPr id="221" name="Google Shape;221;p23"/>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22" name="Google Shape;222;p2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23" name="Google Shape;223;p23"/>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ight-Image (Light)">
  <p:cSld name="CUSTOM_1">
    <p:spTree>
      <p:nvGrpSpPr>
        <p:cNvPr id="224" name="Shape 224"/>
        <p:cNvGrpSpPr/>
        <p:nvPr/>
      </p:nvGrpSpPr>
      <p:grpSpPr>
        <a:xfrm>
          <a:off x="0" y="0"/>
          <a:ext cx="0" cy="0"/>
          <a:chOff x="0" y="0"/>
          <a:chExt cx="0" cy="0"/>
        </a:xfrm>
      </p:grpSpPr>
      <p:sp>
        <p:nvSpPr>
          <p:cNvPr id="225" name="Google Shape;225;p24"/>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226" name="Google Shape;226;p2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27" name="Google Shape;227;p24"/>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28" name="Google Shape;228;p24"/>
          <p:cNvSpPr txBox="1"/>
          <p:nvPr>
            <p:ph idx="2" type="body"/>
          </p:nvPr>
        </p:nvSpPr>
        <p:spPr>
          <a:xfrm>
            <a:off x="32766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29" name="Google Shape;229;p24"/>
          <p:cNvSpPr/>
          <p:nvPr>
            <p:ph idx="3" type="pic"/>
          </p:nvPr>
        </p:nvSpPr>
        <p:spPr>
          <a:xfrm>
            <a:off x="6111950" y="486725"/>
            <a:ext cx="2574900" cy="4176600"/>
          </a:xfrm>
          <a:prstGeom prst="rect">
            <a:avLst/>
          </a:prstGeom>
          <a:noFill/>
          <a:ln>
            <a:noFill/>
          </a:ln>
        </p:spPr>
      </p:sp>
      <p:pic>
        <p:nvPicPr>
          <p:cNvPr id="230" name="Google Shape;230;p24"/>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31" name="Google Shape;231;p24"/>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32" name="Google Shape;232;p24"/>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ight-Image (Dark)">
  <p:cSld name="CUSTOM_1_2">
    <p:bg>
      <p:bgPr>
        <a:solidFill>
          <a:schemeClr val="dk1"/>
        </a:solidFill>
      </p:bgPr>
    </p:bg>
    <p:spTree>
      <p:nvGrpSpPr>
        <p:cNvPr id="233" name="Shape 233"/>
        <p:cNvGrpSpPr/>
        <p:nvPr/>
      </p:nvGrpSpPr>
      <p:grpSpPr>
        <a:xfrm>
          <a:off x="0" y="0"/>
          <a:ext cx="0" cy="0"/>
          <a:chOff x="0" y="0"/>
          <a:chExt cx="0" cy="0"/>
        </a:xfrm>
      </p:grpSpPr>
      <p:sp>
        <p:nvSpPr>
          <p:cNvPr id="234" name="Google Shape;234;p25"/>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35" name="Google Shape;235;p2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36" name="Google Shape;236;p25"/>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37" name="Google Shape;237;p25"/>
          <p:cNvSpPr txBox="1"/>
          <p:nvPr>
            <p:ph idx="2" type="body"/>
          </p:nvPr>
        </p:nvSpPr>
        <p:spPr>
          <a:xfrm>
            <a:off x="32766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38" name="Google Shape;238;p25"/>
          <p:cNvSpPr/>
          <p:nvPr>
            <p:ph idx="3" type="pic"/>
          </p:nvPr>
        </p:nvSpPr>
        <p:spPr>
          <a:xfrm>
            <a:off x="6111950" y="486725"/>
            <a:ext cx="2574900" cy="4176600"/>
          </a:xfrm>
          <a:prstGeom prst="rect">
            <a:avLst/>
          </a:prstGeom>
          <a:noFill/>
          <a:ln>
            <a:noFill/>
          </a:ln>
        </p:spPr>
      </p:sp>
      <p:sp>
        <p:nvSpPr>
          <p:cNvPr id="239" name="Google Shape;239;p25"/>
          <p:cNvSpPr txBox="1"/>
          <p:nvPr/>
        </p:nvSpPr>
        <p:spPr>
          <a:xfrm>
            <a:off x="634200" y="4846850"/>
            <a:ext cx="24138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800">
                <a:solidFill>
                  <a:schemeClr val="dk1"/>
                </a:solidFill>
                <a:latin typeface="Inter"/>
                <a:ea typeface="Inter"/>
                <a:cs typeface="Inter"/>
                <a:sym typeface="Inter"/>
              </a:rPr>
              <a:t>Proprietary &amp; Confidential</a:t>
            </a:r>
            <a:endParaRPr sz="800">
              <a:solidFill>
                <a:schemeClr val="dk1"/>
              </a:solidFill>
              <a:latin typeface="Inter"/>
              <a:ea typeface="Inter"/>
              <a:cs typeface="Inter"/>
              <a:sym typeface="Inter"/>
            </a:endParaRPr>
          </a:p>
        </p:txBody>
      </p:sp>
      <p:pic>
        <p:nvPicPr>
          <p:cNvPr id="240" name="Google Shape;240;p25"/>
          <p:cNvPicPr preferRelativeResize="0"/>
          <p:nvPr/>
        </p:nvPicPr>
        <p:blipFill>
          <a:blip r:embed="rId2">
            <a:alphaModFix/>
          </a:blip>
          <a:stretch>
            <a:fillRect/>
          </a:stretch>
        </p:blipFill>
        <p:spPr>
          <a:xfrm>
            <a:off x="8080600" y="4834312"/>
            <a:ext cx="606197" cy="148075"/>
          </a:xfrm>
          <a:prstGeom prst="rect">
            <a:avLst/>
          </a:prstGeom>
          <a:noFill/>
          <a:ln>
            <a:noFill/>
          </a:ln>
        </p:spPr>
      </p:pic>
      <p:pic>
        <p:nvPicPr>
          <p:cNvPr id="241" name="Google Shape;241;p25"/>
          <p:cNvPicPr preferRelativeResize="0"/>
          <p:nvPr/>
        </p:nvPicPr>
        <p:blipFill rotWithShape="1">
          <a:blip r:embed="rId3">
            <a:alphaModFix/>
          </a:blip>
          <a:srcRect b="0" l="129" r="119" t="0"/>
          <a:stretch/>
        </p:blipFill>
        <p:spPr>
          <a:xfrm>
            <a:off x="8080600" y="4834312"/>
            <a:ext cx="606198" cy="148076"/>
          </a:xfrm>
          <a:prstGeom prst="rect">
            <a:avLst/>
          </a:prstGeom>
          <a:noFill/>
          <a:ln>
            <a:noFill/>
          </a:ln>
        </p:spPr>
      </p:pic>
      <p:sp>
        <p:nvSpPr>
          <p:cNvPr id="242" name="Google Shape;242;p25"/>
          <p:cNvSpPr txBox="1"/>
          <p:nvPr>
            <p:ph idx="4"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43" name="Google Shape;243;p25"/>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244" name="Google Shape;244;p25" title="Microsoft Logo - White.png"/>
          <p:cNvPicPr preferRelativeResize="0"/>
          <p:nvPr/>
        </p:nvPicPr>
        <p:blipFill rotWithShape="1">
          <a:blip r:embed="rId4">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Image (Light)">
  <p:cSld name="CUSTOM_1_1">
    <p:spTree>
      <p:nvGrpSpPr>
        <p:cNvPr id="245" name="Shape 245"/>
        <p:cNvGrpSpPr/>
        <p:nvPr/>
      </p:nvGrpSpPr>
      <p:grpSpPr>
        <a:xfrm>
          <a:off x="0" y="0"/>
          <a:ext cx="0" cy="0"/>
          <a:chOff x="0" y="0"/>
          <a:chExt cx="0" cy="0"/>
        </a:xfrm>
      </p:grpSpPr>
      <p:sp>
        <p:nvSpPr>
          <p:cNvPr id="246" name="Google Shape;246;p26"/>
          <p:cNvSpPr/>
          <p:nvPr>
            <p:ph idx="2" type="pic"/>
          </p:nvPr>
        </p:nvSpPr>
        <p:spPr>
          <a:xfrm>
            <a:off x="3276600" y="486725"/>
            <a:ext cx="2590800" cy="4176600"/>
          </a:xfrm>
          <a:prstGeom prst="rect">
            <a:avLst/>
          </a:prstGeom>
          <a:noFill/>
          <a:ln>
            <a:noFill/>
          </a:ln>
        </p:spPr>
      </p:sp>
      <p:sp>
        <p:nvSpPr>
          <p:cNvPr id="247" name="Google Shape;247;p26"/>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48" name="Google Shape;248;p2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249" name="Google Shape;249;p26"/>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pic>
        <p:nvPicPr>
          <p:cNvPr id="250" name="Google Shape;250;p26"/>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51" name="Google Shape;251;p26"/>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52" name="Google Shape;252;p26"/>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Image (Dark)">
  <p:cSld name="CUSTOM_1_1_2">
    <p:bg>
      <p:bgPr>
        <a:solidFill>
          <a:schemeClr val="dk1"/>
        </a:solidFill>
      </p:bgPr>
    </p:bg>
    <p:spTree>
      <p:nvGrpSpPr>
        <p:cNvPr id="253" name="Shape 253"/>
        <p:cNvGrpSpPr/>
        <p:nvPr/>
      </p:nvGrpSpPr>
      <p:grpSpPr>
        <a:xfrm>
          <a:off x="0" y="0"/>
          <a:ext cx="0" cy="0"/>
          <a:chOff x="0" y="0"/>
          <a:chExt cx="0" cy="0"/>
        </a:xfrm>
      </p:grpSpPr>
      <p:sp>
        <p:nvSpPr>
          <p:cNvPr id="254" name="Google Shape;254;p27"/>
          <p:cNvSpPr/>
          <p:nvPr>
            <p:ph idx="2" type="pic"/>
          </p:nvPr>
        </p:nvSpPr>
        <p:spPr>
          <a:xfrm>
            <a:off x="3276600" y="486725"/>
            <a:ext cx="2590800" cy="4176600"/>
          </a:xfrm>
          <a:prstGeom prst="rect">
            <a:avLst/>
          </a:prstGeom>
          <a:noFill/>
          <a:ln>
            <a:noFill/>
          </a:ln>
        </p:spPr>
      </p:sp>
      <p:sp>
        <p:nvSpPr>
          <p:cNvPr id="255" name="Google Shape;255;p27"/>
          <p:cNvSpPr txBox="1"/>
          <p:nvPr>
            <p:ph type="title"/>
          </p:nvPr>
        </p:nvSpPr>
        <p:spPr>
          <a:xfrm>
            <a:off x="457200" y="480275"/>
            <a:ext cx="2590800" cy="12342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56" name="Google Shape;256;p27"/>
          <p:cNvSpPr txBox="1"/>
          <p:nvPr>
            <p:ph idx="1" type="body"/>
          </p:nvPr>
        </p:nvSpPr>
        <p:spPr>
          <a:xfrm>
            <a:off x="457200" y="1943100"/>
            <a:ext cx="2590800" cy="27204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pic>
        <p:nvPicPr>
          <p:cNvPr id="257" name="Google Shape;257;p27"/>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58" name="Google Shape;258;p2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59" name="Google Shape;259;p27"/>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260" name="Google Shape;260;p27"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Image (Light)">
  <p:cSld name="CUSTOM_1_1_1">
    <p:spTree>
      <p:nvGrpSpPr>
        <p:cNvPr id="261" name="Shape 261"/>
        <p:cNvGrpSpPr/>
        <p:nvPr/>
      </p:nvGrpSpPr>
      <p:grpSpPr>
        <a:xfrm>
          <a:off x="0" y="0"/>
          <a:ext cx="0" cy="0"/>
          <a:chOff x="0" y="0"/>
          <a:chExt cx="0" cy="0"/>
        </a:xfrm>
      </p:grpSpPr>
      <p:sp>
        <p:nvSpPr>
          <p:cNvPr id="262" name="Google Shape;262;p28"/>
          <p:cNvSpPr txBox="1"/>
          <p:nvPr>
            <p:ph idx="1" type="body"/>
          </p:nvPr>
        </p:nvSpPr>
        <p:spPr>
          <a:xfrm>
            <a:off x="3276725" y="1943100"/>
            <a:ext cx="2590800" cy="12573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63" name="Google Shape;263;p28"/>
          <p:cNvSpPr txBox="1"/>
          <p:nvPr>
            <p:ph idx="2" type="body"/>
          </p:nvPr>
        </p:nvSpPr>
        <p:spPr>
          <a:xfrm>
            <a:off x="6096125" y="1943100"/>
            <a:ext cx="2590800" cy="2720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264" name="Google Shape;264;p28"/>
          <p:cNvSpPr/>
          <p:nvPr>
            <p:ph idx="3" type="pic"/>
          </p:nvPr>
        </p:nvSpPr>
        <p:spPr>
          <a:xfrm>
            <a:off x="457200" y="486725"/>
            <a:ext cx="2590800" cy="4176600"/>
          </a:xfrm>
          <a:prstGeom prst="rect">
            <a:avLst/>
          </a:prstGeom>
          <a:noFill/>
          <a:ln>
            <a:noFill/>
          </a:ln>
        </p:spPr>
      </p:sp>
      <p:sp>
        <p:nvSpPr>
          <p:cNvPr id="265" name="Google Shape;265;p28"/>
          <p:cNvSpPr txBox="1"/>
          <p:nvPr>
            <p:ph type="title"/>
          </p:nvPr>
        </p:nvSpPr>
        <p:spPr>
          <a:xfrm>
            <a:off x="3276600" y="480275"/>
            <a:ext cx="5410200" cy="12342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66" name="Google Shape;266;p2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67" name="Google Shape;267;p2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68" name="Google Shape;268;p2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269" name="Google Shape;269;p28"/>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Image (Dark)">
  <p:cSld name="CUSTOM_1_1_1_1">
    <p:bg>
      <p:bgPr>
        <a:solidFill>
          <a:schemeClr val="dk1"/>
        </a:solidFill>
      </p:bgPr>
    </p:bg>
    <p:spTree>
      <p:nvGrpSpPr>
        <p:cNvPr id="270" name="Shape 270"/>
        <p:cNvGrpSpPr/>
        <p:nvPr/>
      </p:nvGrpSpPr>
      <p:grpSpPr>
        <a:xfrm>
          <a:off x="0" y="0"/>
          <a:ext cx="0" cy="0"/>
          <a:chOff x="0" y="0"/>
          <a:chExt cx="0" cy="0"/>
        </a:xfrm>
      </p:grpSpPr>
      <p:sp>
        <p:nvSpPr>
          <p:cNvPr id="271" name="Google Shape;271;p29"/>
          <p:cNvSpPr txBox="1"/>
          <p:nvPr>
            <p:ph idx="1" type="body"/>
          </p:nvPr>
        </p:nvSpPr>
        <p:spPr>
          <a:xfrm>
            <a:off x="3276725" y="1943100"/>
            <a:ext cx="2590800" cy="12573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72" name="Google Shape;272;p29"/>
          <p:cNvSpPr txBox="1"/>
          <p:nvPr>
            <p:ph idx="2" type="body"/>
          </p:nvPr>
        </p:nvSpPr>
        <p:spPr>
          <a:xfrm>
            <a:off x="6096125" y="1943100"/>
            <a:ext cx="2590800" cy="2720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sp>
        <p:nvSpPr>
          <p:cNvPr id="273" name="Google Shape;273;p29"/>
          <p:cNvSpPr/>
          <p:nvPr>
            <p:ph idx="3" type="pic"/>
          </p:nvPr>
        </p:nvSpPr>
        <p:spPr>
          <a:xfrm>
            <a:off x="457200" y="486725"/>
            <a:ext cx="2590800" cy="4176600"/>
          </a:xfrm>
          <a:prstGeom prst="rect">
            <a:avLst/>
          </a:prstGeom>
          <a:noFill/>
          <a:ln>
            <a:noFill/>
          </a:ln>
        </p:spPr>
      </p:sp>
      <p:sp>
        <p:nvSpPr>
          <p:cNvPr id="274" name="Google Shape;274;p29"/>
          <p:cNvSpPr txBox="1"/>
          <p:nvPr>
            <p:ph type="title"/>
          </p:nvPr>
        </p:nvSpPr>
        <p:spPr>
          <a:xfrm>
            <a:off x="3276600" y="480275"/>
            <a:ext cx="5410200" cy="12342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pic>
        <p:nvPicPr>
          <p:cNvPr id="275" name="Google Shape;275;p29"/>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76" name="Google Shape;276;p2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77" name="Google Shape;277;p29"/>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278" name="Google Shape;278;p29"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Light)">
  <p:cSld name="CUSTOM_1_1_1_2">
    <p:spTree>
      <p:nvGrpSpPr>
        <p:cNvPr id="279" name="Shape 279"/>
        <p:cNvGrpSpPr/>
        <p:nvPr/>
      </p:nvGrpSpPr>
      <p:grpSpPr>
        <a:xfrm>
          <a:off x="0" y="0"/>
          <a:ext cx="0" cy="0"/>
          <a:chOff x="0" y="0"/>
          <a:chExt cx="0" cy="0"/>
        </a:xfrm>
      </p:grpSpPr>
      <p:sp>
        <p:nvSpPr>
          <p:cNvPr id="280" name="Google Shape;280;p30"/>
          <p:cNvSpPr txBox="1"/>
          <p:nvPr>
            <p:ph idx="1" type="subTitle"/>
          </p:nvPr>
        </p:nvSpPr>
        <p:spPr>
          <a:xfrm>
            <a:off x="3942900" y="483050"/>
            <a:ext cx="4731600" cy="4180200"/>
          </a:xfrm>
          <a:prstGeom prst="rect">
            <a:avLst/>
          </a:prstGeom>
        </p:spPr>
        <p:txBody>
          <a:bodyPr anchorCtr="0" anchor="t" bIns="0" lIns="0" spcFirstLastPara="1" rIns="0" wrap="square" tIns="0">
            <a:noAutofit/>
          </a:bodyPr>
          <a:lstStyle>
            <a:lvl1pPr lvl="0">
              <a:lnSpc>
                <a:spcPct val="100000"/>
              </a:lnSpc>
              <a:spcBef>
                <a:spcPts val="0"/>
              </a:spcBef>
              <a:spcAft>
                <a:spcPts val="0"/>
              </a:spcAft>
              <a:buSzPts val="1800"/>
              <a:buNone/>
              <a:defRPr sz="1800"/>
            </a:lvl1pPr>
            <a:lvl2pPr lvl="1">
              <a:lnSpc>
                <a:spcPct val="100000"/>
              </a:lnSpc>
              <a:spcBef>
                <a:spcPts val="1000"/>
              </a:spcBef>
              <a:spcAft>
                <a:spcPts val="0"/>
              </a:spcAft>
              <a:buSzPts val="1400"/>
              <a:buNone/>
              <a:defRPr sz="1400"/>
            </a:lvl2pPr>
            <a:lvl3pPr lvl="2">
              <a:lnSpc>
                <a:spcPct val="100000"/>
              </a:lnSpc>
              <a:spcBef>
                <a:spcPts val="800"/>
              </a:spcBef>
              <a:spcAft>
                <a:spcPts val="0"/>
              </a:spcAft>
              <a:buSzPts val="1200"/>
              <a:buNone/>
              <a:defRPr sz="1200"/>
            </a:lvl3pPr>
            <a:lvl4pPr lvl="3">
              <a:lnSpc>
                <a:spcPct val="100000"/>
              </a:lnSpc>
              <a:spcBef>
                <a:spcPts val="500"/>
              </a:spcBef>
              <a:spcAft>
                <a:spcPts val="0"/>
              </a:spcAft>
              <a:buSzPts val="1200"/>
              <a:buNone/>
              <a:defRPr sz="1200"/>
            </a:lvl4pPr>
            <a:lvl5pPr lvl="4">
              <a:lnSpc>
                <a:spcPct val="100000"/>
              </a:lnSpc>
              <a:spcBef>
                <a:spcPts val="500"/>
              </a:spcBef>
              <a:spcAft>
                <a:spcPts val="0"/>
              </a:spcAft>
              <a:buSzPts val="1200"/>
              <a:buNone/>
              <a:defRPr sz="1200"/>
            </a:lvl5pPr>
            <a:lvl6pPr lvl="5">
              <a:lnSpc>
                <a:spcPct val="100000"/>
              </a:lnSpc>
              <a:spcBef>
                <a:spcPts val="500"/>
              </a:spcBef>
              <a:spcAft>
                <a:spcPts val="0"/>
              </a:spcAft>
              <a:buSzPts val="1200"/>
              <a:buNone/>
              <a:defRPr sz="1200"/>
            </a:lvl6pPr>
            <a:lvl7pPr lvl="6">
              <a:lnSpc>
                <a:spcPct val="100000"/>
              </a:lnSpc>
              <a:spcBef>
                <a:spcPts val="500"/>
              </a:spcBef>
              <a:spcAft>
                <a:spcPts val="0"/>
              </a:spcAft>
              <a:buSzPts val="1200"/>
              <a:buNone/>
              <a:defRPr sz="1200"/>
            </a:lvl7pPr>
            <a:lvl8pPr lvl="7">
              <a:lnSpc>
                <a:spcPct val="100000"/>
              </a:lnSpc>
              <a:spcBef>
                <a:spcPts val="500"/>
              </a:spcBef>
              <a:spcAft>
                <a:spcPts val="0"/>
              </a:spcAft>
              <a:buSzPts val="1200"/>
              <a:buNone/>
              <a:defRPr sz="1200"/>
            </a:lvl8pPr>
            <a:lvl9pPr lvl="8">
              <a:lnSpc>
                <a:spcPct val="100000"/>
              </a:lnSpc>
              <a:spcBef>
                <a:spcPts val="500"/>
              </a:spcBef>
              <a:spcAft>
                <a:spcPts val="500"/>
              </a:spcAft>
              <a:buSzPts val="1200"/>
              <a:buNone/>
              <a:defRPr sz="1200"/>
            </a:lvl9pPr>
          </a:lstStyle>
          <a:p/>
        </p:txBody>
      </p:sp>
      <p:sp>
        <p:nvSpPr>
          <p:cNvPr id="281" name="Google Shape;281;p30"/>
          <p:cNvSpPr txBox="1"/>
          <p:nvPr/>
        </p:nvSpPr>
        <p:spPr>
          <a:xfrm>
            <a:off x="3279325" y="210312"/>
            <a:ext cx="578400" cy="109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 sz="7100">
                <a:solidFill>
                  <a:schemeClr val="dk1"/>
                </a:solidFill>
                <a:latin typeface="Roboto Serif"/>
                <a:ea typeface="Roboto Serif"/>
                <a:cs typeface="Roboto Serif"/>
                <a:sym typeface="Roboto Serif"/>
              </a:rPr>
              <a:t>“</a:t>
            </a:r>
            <a:endParaRPr b="1" sz="7100">
              <a:solidFill>
                <a:schemeClr val="dk1"/>
              </a:solidFill>
              <a:latin typeface="Roboto Serif"/>
              <a:ea typeface="Roboto Serif"/>
              <a:cs typeface="Roboto Serif"/>
              <a:sym typeface="Roboto Serif"/>
            </a:endParaRPr>
          </a:p>
        </p:txBody>
      </p:sp>
      <p:grpSp>
        <p:nvGrpSpPr>
          <p:cNvPr id="282" name="Google Shape;282;p30"/>
          <p:cNvGrpSpPr/>
          <p:nvPr/>
        </p:nvGrpSpPr>
        <p:grpSpPr>
          <a:xfrm>
            <a:off x="4822703" y="31"/>
            <a:ext cx="4321568" cy="5143648"/>
            <a:chOff x="3991150" y="848375"/>
            <a:chExt cx="3376225" cy="4018475"/>
          </a:xfrm>
        </p:grpSpPr>
        <p:sp>
          <p:nvSpPr>
            <p:cNvPr id="283" name="Google Shape;283;p30"/>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30"/>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30"/>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6" name="Google Shape;286;p3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87" name="Google Shape;287;p30"/>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288" name="Google Shape;288;p30"/>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
        <p:nvSpPr>
          <p:cNvPr id="289" name="Google Shape;289;p30"/>
          <p:cNvSpPr/>
          <p:nvPr>
            <p:ph idx="2" type="pic"/>
          </p:nvPr>
        </p:nvSpPr>
        <p:spPr>
          <a:xfrm>
            <a:off x="1123950" y="1943100"/>
            <a:ext cx="1257300" cy="1257300"/>
          </a:xfrm>
          <a:prstGeom prst="ellipse">
            <a:avLst/>
          </a:prstGeom>
          <a:noFill/>
          <a:ln>
            <a:noFill/>
          </a:ln>
        </p:spPr>
      </p:sp>
      <p:sp>
        <p:nvSpPr>
          <p:cNvPr id="290" name="Google Shape;290;p30"/>
          <p:cNvSpPr txBox="1"/>
          <p:nvPr>
            <p:ph idx="3" type="subTitle"/>
          </p:nvPr>
        </p:nvSpPr>
        <p:spPr>
          <a:xfrm>
            <a:off x="457200" y="3429000"/>
            <a:ext cx="2590800" cy="406800"/>
          </a:xfrm>
          <a:prstGeom prst="rect">
            <a:avLst/>
          </a:prstGeom>
        </p:spPr>
        <p:txBody>
          <a:bodyPr anchorCtr="0" anchor="t" bIns="0" lIns="0" spcFirstLastPara="1" rIns="0" wrap="square" tIns="0">
            <a:noAutofit/>
          </a:bodyPr>
          <a:lstStyle>
            <a:lvl1pPr lvl="0" rtl="0" algn="ctr">
              <a:spcBef>
                <a:spcPts val="0"/>
              </a:spcBef>
              <a:spcAft>
                <a:spcPts val="0"/>
              </a:spcAft>
              <a:buSzPts val="900"/>
              <a:buFont typeface="Inter Light"/>
              <a:buNone/>
              <a:defRPr sz="900">
                <a:latin typeface="Inter Light"/>
                <a:ea typeface="Inter Light"/>
                <a:cs typeface="Inter Light"/>
                <a:sym typeface="Inter Light"/>
              </a:defRPr>
            </a:lvl1pPr>
            <a:lvl2pPr lvl="1" rtl="0" algn="ctr">
              <a:spcBef>
                <a:spcPts val="0"/>
              </a:spcBef>
              <a:spcAft>
                <a:spcPts val="0"/>
              </a:spcAft>
              <a:buSzPts val="500"/>
              <a:buFont typeface="Inter Light"/>
              <a:buNone/>
              <a:defRPr sz="500">
                <a:latin typeface="Inter Light"/>
                <a:ea typeface="Inter Light"/>
                <a:cs typeface="Inter Light"/>
                <a:sym typeface="Inter Light"/>
              </a:defRPr>
            </a:lvl2pPr>
            <a:lvl3pPr lvl="2"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3pPr>
            <a:lvl4pPr lvl="3"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4pPr>
            <a:lvl5pPr lvl="4"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5pPr>
            <a:lvl6pPr lvl="5"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6pPr>
            <a:lvl7pPr lvl="6"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7pPr>
            <a:lvl8pPr lvl="7"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8pPr>
            <a:lvl9pPr lvl="8" rtl="0" algn="ctr">
              <a:spcBef>
                <a:spcPts val="0"/>
              </a:spcBef>
              <a:spcAft>
                <a:spcPts val="0"/>
              </a:spcAft>
              <a:buClr>
                <a:schemeClr val="dk1"/>
              </a:buClr>
              <a:buSzPts val="300"/>
              <a:buFont typeface="Inter Light"/>
              <a:buNone/>
              <a:defRPr sz="300">
                <a:solidFill>
                  <a:schemeClr val="dk1"/>
                </a:solidFill>
                <a:latin typeface="Inter Light"/>
                <a:ea typeface="Inter Light"/>
                <a:cs typeface="Inter Light"/>
                <a:sym typeface="Inter Light"/>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 type="secHead">
  <p:cSld name="SECTION_HEADER">
    <p:bg>
      <p:bgPr>
        <a:blipFill>
          <a:blip r:embed="rId2">
            <a:alphaModFix/>
          </a:blip>
          <a:stretch>
            <a:fillRect/>
          </a:stretch>
        </a:blipFill>
      </p:bgPr>
    </p:bg>
    <p:spTree>
      <p:nvGrpSpPr>
        <p:cNvPr id="21" name="Shape 21"/>
        <p:cNvGrpSpPr/>
        <p:nvPr/>
      </p:nvGrpSpPr>
      <p:grpSpPr>
        <a:xfrm>
          <a:off x="0" y="0"/>
          <a:ext cx="0" cy="0"/>
          <a:chOff x="0" y="0"/>
          <a:chExt cx="0" cy="0"/>
        </a:xfrm>
      </p:grpSpPr>
      <p:sp>
        <p:nvSpPr>
          <p:cNvPr id="22" name="Google Shape;22;p4"/>
          <p:cNvSpPr txBox="1"/>
          <p:nvPr>
            <p:ph type="title"/>
          </p:nvPr>
        </p:nvSpPr>
        <p:spPr>
          <a:xfrm>
            <a:off x="457200" y="1943100"/>
            <a:ext cx="8229600" cy="1257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3000"/>
              <a:buNone/>
              <a:defRPr sz="3000"/>
            </a:lvl1pPr>
            <a:lvl2pPr lvl="1">
              <a:lnSpc>
                <a:spcPct val="85000"/>
              </a:lnSpc>
              <a:spcBef>
                <a:spcPts val="0"/>
              </a:spcBef>
              <a:spcAft>
                <a:spcPts val="0"/>
              </a:spcAft>
              <a:buSzPts val="3600"/>
              <a:buNone/>
              <a:defRPr sz="3600"/>
            </a:lvl2pPr>
            <a:lvl3pPr lvl="2">
              <a:lnSpc>
                <a:spcPct val="85000"/>
              </a:lnSpc>
              <a:spcBef>
                <a:spcPts val="0"/>
              </a:spcBef>
              <a:spcAft>
                <a:spcPts val="0"/>
              </a:spcAft>
              <a:buSzPts val="3600"/>
              <a:buNone/>
              <a:defRPr sz="3600"/>
            </a:lvl3pPr>
            <a:lvl4pPr lvl="3">
              <a:lnSpc>
                <a:spcPct val="85000"/>
              </a:lnSpc>
              <a:spcBef>
                <a:spcPts val="0"/>
              </a:spcBef>
              <a:spcAft>
                <a:spcPts val="0"/>
              </a:spcAft>
              <a:buSzPts val="3600"/>
              <a:buNone/>
              <a:defRPr sz="3600"/>
            </a:lvl4pPr>
            <a:lvl5pPr lvl="4">
              <a:lnSpc>
                <a:spcPct val="85000"/>
              </a:lnSpc>
              <a:spcBef>
                <a:spcPts val="0"/>
              </a:spcBef>
              <a:spcAft>
                <a:spcPts val="0"/>
              </a:spcAft>
              <a:buSzPts val="3600"/>
              <a:buNone/>
              <a:defRPr sz="3600"/>
            </a:lvl5pPr>
            <a:lvl6pPr lvl="5">
              <a:lnSpc>
                <a:spcPct val="85000"/>
              </a:lnSpc>
              <a:spcBef>
                <a:spcPts val="0"/>
              </a:spcBef>
              <a:spcAft>
                <a:spcPts val="0"/>
              </a:spcAft>
              <a:buSzPts val="3600"/>
              <a:buNone/>
              <a:defRPr sz="3600"/>
            </a:lvl6pPr>
            <a:lvl7pPr lvl="6">
              <a:lnSpc>
                <a:spcPct val="85000"/>
              </a:lnSpc>
              <a:spcBef>
                <a:spcPts val="0"/>
              </a:spcBef>
              <a:spcAft>
                <a:spcPts val="0"/>
              </a:spcAft>
              <a:buSzPts val="3600"/>
              <a:buNone/>
              <a:defRPr sz="3600"/>
            </a:lvl7pPr>
            <a:lvl8pPr lvl="7">
              <a:lnSpc>
                <a:spcPct val="85000"/>
              </a:lnSpc>
              <a:spcBef>
                <a:spcPts val="0"/>
              </a:spcBef>
              <a:spcAft>
                <a:spcPts val="0"/>
              </a:spcAft>
              <a:buSzPts val="3600"/>
              <a:buNone/>
              <a:defRPr sz="3600"/>
            </a:lvl8pPr>
            <a:lvl9pPr lvl="8">
              <a:lnSpc>
                <a:spcPct val="85000"/>
              </a:lnSpc>
              <a:spcBef>
                <a:spcPts val="0"/>
              </a:spcBef>
              <a:spcAft>
                <a:spcPts val="0"/>
              </a:spcAft>
              <a:buSzPts val="3600"/>
              <a:buNone/>
              <a:defRPr sz="3600"/>
            </a:lvl9pPr>
          </a:lstStyle>
          <a:p/>
        </p:txBody>
      </p:sp>
      <p:sp>
        <p:nvSpPr>
          <p:cNvPr id="23" name="Google Shape;23;p4"/>
          <p:cNvSpPr txBox="1"/>
          <p:nvPr>
            <p:ph idx="1" type="subTitle"/>
          </p:nvPr>
        </p:nvSpPr>
        <p:spPr>
          <a:xfrm>
            <a:off x="470775" y="3438975"/>
            <a:ext cx="8216100" cy="335100"/>
          </a:xfrm>
          <a:prstGeom prst="rect">
            <a:avLst/>
          </a:prstGeom>
        </p:spPr>
        <p:txBody>
          <a:bodyPr anchorCtr="0" anchor="t" bIns="0" lIns="0" spcFirstLastPara="1" rIns="0" wrap="square" tIns="0">
            <a:noAutofit/>
          </a:bodyPr>
          <a:lstStyle>
            <a:lvl1pPr lv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Dark)">
  <p:cSld name="CUSTOM_1_1_1_1_1">
    <p:bg>
      <p:bgPr>
        <a:solidFill>
          <a:schemeClr val="dk1"/>
        </a:solidFill>
      </p:bgPr>
    </p:bg>
    <p:spTree>
      <p:nvGrpSpPr>
        <p:cNvPr id="291" name="Shape 291"/>
        <p:cNvGrpSpPr/>
        <p:nvPr/>
      </p:nvGrpSpPr>
      <p:grpSpPr>
        <a:xfrm>
          <a:off x="0" y="0"/>
          <a:ext cx="0" cy="0"/>
          <a:chOff x="0" y="0"/>
          <a:chExt cx="0" cy="0"/>
        </a:xfrm>
      </p:grpSpPr>
      <p:grpSp>
        <p:nvGrpSpPr>
          <p:cNvPr id="292" name="Google Shape;292;p31"/>
          <p:cNvGrpSpPr/>
          <p:nvPr/>
        </p:nvGrpSpPr>
        <p:grpSpPr>
          <a:xfrm>
            <a:off x="4822703" y="31"/>
            <a:ext cx="4321568" cy="5143648"/>
            <a:chOff x="4822703" y="31"/>
            <a:chExt cx="4321568" cy="5143648"/>
          </a:xfrm>
        </p:grpSpPr>
        <p:sp>
          <p:nvSpPr>
            <p:cNvPr id="293" name="Google Shape;293;p31"/>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1"/>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1"/>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296" name="Google Shape;296;p31"/>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297" name="Google Shape;297;p3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298" name="Google Shape;298;p31"/>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
        <p:nvSpPr>
          <p:cNvPr id="299" name="Google Shape;299;p31"/>
          <p:cNvSpPr txBox="1"/>
          <p:nvPr>
            <p:ph idx="1" type="subTitle"/>
          </p:nvPr>
        </p:nvSpPr>
        <p:spPr>
          <a:xfrm>
            <a:off x="3942900" y="483050"/>
            <a:ext cx="4731600" cy="41802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chemeClr val="dk2"/>
              </a:buClr>
              <a:buSzPts val="1800"/>
              <a:buNone/>
              <a:defRPr sz="1800">
                <a:solidFill>
                  <a:schemeClr val="dk2"/>
                </a:solidFill>
              </a:defRPr>
            </a:lvl1pPr>
            <a:lvl2pPr lvl="1" rtl="0">
              <a:lnSpc>
                <a:spcPct val="100000"/>
              </a:lnSpc>
              <a:spcBef>
                <a:spcPts val="1000"/>
              </a:spcBef>
              <a:spcAft>
                <a:spcPts val="0"/>
              </a:spcAft>
              <a:buClr>
                <a:schemeClr val="dk2"/>
              </a:buClr>
              <a:buSzPts val="1400"/>
              <a:buNone/>
              <a:defRPr sz="1400">
                <a:solidFill>
                  <a:schemeClr val="dk2"/>
                </a:solidFill>
              </a:defRPr>
            </a:lvl2pPr>
            <a:lvl3pPr lvl="2" rtl="0">
              <a:lnSpc>
                <a:spcPct val="100000"/>
              </a:lnSpc>
              <a:spcBef>
                <a:spcPts val="800"/>
              </a:spcBef>
              <a:spcAft>
                <a:spcPts val="0"/>
              </a:spcAft>
              <a:buClr>
                <a:schemeClr val="dk2"/>
              </a:buClr>
              <a:buSzPts val="1200"/>
              <a:buNone/>
              <a:defRPr sz="1200">
                <a:solidFill>
                  <a:schemeClr val="dk2"/>
                </a:solidFill>
              </a:defRPr>
            </a:lvl3pPr>
            <a:lvl4pPr lvl="3" rtl="0">
              <a:lnSpc>
                <a:spcPct val="100000"/>
              </a:lnSpc>
              <a:spcBef>
                <a:spcPts val="500"/>
              </a:spcBef>
              <a:spcAft>
                <a:spcPts val="0"/>
              </a:spcAft>
              <a:buClr>
                <a:schemeClr val="dk2"/>
              </a:buClr>
              <a:buSzPts val="1200"/>
              <a:buNone/>
              <a:defRPr sz="1200">
                <a:solidFill>
                  <a:schemeClr val="dk2"/>
                </a:solidFill>
              </a:defRPr>
            </a:lvl4pPr>
            <a:lvl5pPr lvl="4" rtl="0">
              <a:lnSpc>
                <a:spcPct val="100000"/>
              </a:lnSpc>
              <a:spcBef>
                <a:spcPts val="500"/>
              </a:spcBef>
              <a:spcAft>
                <a:spcPts val="0"/>
              </a:spcAft>
              <a:buClr>
                <a:schemeClr val="dk2"/>
              </a:buClr>
              <a:buSzPts val="1200"/>
              <a:buNone/>
              <a:defRPr sz="1200">
                <a:solidFill>
                  <a:schemeClr val="dk2"/>
                </a:solidFill>
              </a:defRPr>
            </a:lvl5pPr>
            <a:lvl6pPr lvl="5" rtl="0">
              <a:lnSpc>
                <a:spcPct val="100000"/>
              </a:lnSpc>
              <a:spcBef>
                <a:spcPts val="500"/>
              </a:spcBef>
              <a:spcAft>
                <a:spcPts val="0"/>
              </a:spcAft>
              <a:buClr>
                <a:schemeClr val="dk2"/>
              </a:buClr>
              <a:buSzPts val="1200"/>
              <a:buNone/>
              <a:defRPr sz="1200">
                <a:solidFill>
                  <a:schemeClr val="dk2"/>
                </a:solidFill>
              </a:defRPr>
            </a:lvl6pPr>
            <a:lvl7pPr lvl="6" rtl="0">
              <a:lnSpc>
                <a:spcPct val="100000"/>
              </a:lnSpc>
              <a:spcBef>
                <a:spcPts val="500"/>
              </a:spcBef>
              <a:spcAft>
                <a:spcPts val="0"/>
              </a:spcAft>
              <a:buClr>
                <a:schemeClr val="dk2"/>
              </a:buClr>
              <a:buSzPts val="1200"/>
              <a:buNone/>
              <a:defRPr sz="1200">
                <a:solidFill>
                  <a:schemeClr val="dk2"/>
                </a:solidFill>
              </a:defRPr>
            </a:lvl7pPr>
            <a:lvl8pPr lvl="7" rtl="0">
              <a:lnSpc>
                <a:spcPct val="100000"/>
              </a:lnSpc>
              <a:spcBef>
                <a:spcPts val="500"/>
              </a:spcBef>
              <a:spcAft>
                <a:spcPts val="0"/>
              </a:spcAft>
              <a:buClr>
                <a:schemeClr val="dk2"/>
              </a:buClr>
              <a:buSzPts val="1200"/>
              <a:buNone/>
              <a:defRPr sz="1200">
                <a:solidFill>
                  <a:schemeClr val="dk2"/>
                </a:solidFill>
              </a:defRPr>
            </a:lvl8pPr>
            <a:lvl9pPr lvl="8" rtl="0">
              <a:lnSpc>
                <a:spcPct val="100000"/>
              </a:lnSpc>
              <a:spcBef>
                <a:spcPts val="500"/>
              </a:spcBef>
              <a:spcAft>
                <a:spcPts val="500"/>
              </a:spcAft>
              <a:buClr>
                <a:schemeClr val="dk2"/>
              </a:buClr>
              <a:buSzPts val="1200"/>
              <a:buNone/>
              <a:defRPr sz="1200">
                <a:solidFill>
                  <a:schemeClr val="dk2"/>
                </a:solidFill>
              </a:defRPr>
            </a:lvl9pPr>
          </a:lstStyle>
          <a:p/>
        </p:txBody>
      </p:sp>
      <p:sp>
        <p:nvSpPr>
          <p:cNvPr id="300" name="Google Shape;300;p31"/>
          <p:cNvSpPr txBox="1"/>
          <p:nvPr/>
        </p:nvSpPr>
        <p:spPr>
          <a:xfrm>
            <a:off x="3279325" y="210312"/>
            <a:ext cx="578400" cy="10929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b="1" lang="en" sz="7100">
                <a:solidFill>
                  <a:schemeClr val="dk2"/>
                </a:solidFill>
                <a:latin typeface="Roboto Serif"/>
                <a:ea typeface="Roboto Serif"/>
                <a:cs typeface="Roboto Serif"/>
                <a:sym typeface="Roboto Serif"/>
              </a:rPr>
              <a:t>“</a:t>
            </a:r>
            <a:endParaRPr b="1" sz="7100">
              <a:solidFill>
                <a:schemeClr val="dk2"/>
              </a:solidFill>
              <a:latin typeface="Roboto Serif"/>
              <a:ea typeface="Roboto Serif"/>
              <a:cs typeface="Roboto Serif"/>
              <a:sym typeface="Roboto Serif"/>
            </a:endParaRPr>
          </a:p>
        </p:txBody>
      </p:sp>
      <p:sp>
        <p:nvSpPr>
          <p:cNvPr id="301" name="Google Shape;301;p31"/>
          <p:cNvSpPr/>
          <p:nvPr>
            <p:ph idx="2" type="pic"/>
          </p:nvPr>
        </p:nvSpPr>
        <p:spPr>
          <a:xfrm>
            <a:off x="1123950" y="1943100"/>
            <a:ext cx="1257300" cy="1257300"/>
          </a:xfrm>
          <a:prstGeom prst="ellipse">
            <a:avLst/>
          </a:prstGeom>
          <a:noFill/>
          <a:ln>
            <a:noFill/>
          </a:ln>
        </p:spPr>
      </p:sp>
      <p:sp>
        <p:nvSpPr>
          <p:cNvPr id="302" name="Google Shape;302;p31"/>
          <p:cNvSpPr txBox="1"/>
          <p:nvPr>
            <p:ph idx="3" type="subTitle"/>
          </p:nvPr>
        </p:nvSpPr>
        <p:spPr>
          <a:xfrm>
            <a:off x="457200" y="3429000"/>
            <a:ext cx="2590800" cy="406800"/>
          </a:xfrm>
          <a:prstGeom prst="rect">
            <a:avLst/>
          </a:prstGeom>
        </p:spPr>
        <p:txBody>
          <a:bodyPr anchorCtr="0" anchor="t" bIns="0" lIns="0" spcFirstLastPara="1" rIns="0" wrap="square" tIns="0">
            <a:noAutofit/>
          </a:bodyPr>
          <a:lstStyle>
            <a:lvl1pPr lvl="0" rtl="0" algn="ctr">
              <a:spcBef>
                <a:spcPts val="0"/>
              </a:spcBef>
              <a:spcAft>
                <a:spcPts val="0"/>
              </a:spcAft>
              <a:buClr>
                <a:schemeClr val="lt2"/>
              </a:buClr>
              <a:buSzPts val="900"/>
              <a:buFont typeface="Inter Light"/>
              <a:buNone/>
              <a:defRPr sz="900">
                <a:solidFill>
                  <a:schemeClr val="lt2"/>
                </a:solidFill>
                <a:latin typeface="Inter Light"/>
                <a:ea typeface="Inter Light"/>
                <a:cs typeface="Inter Light"/>
                <a:sym typeface="Inter Light"/>
              </a:defRPr>
            </a:lvl1pPr>
            <a:lvl2pPr lvl="1" rtl="0" algn="ctr">
              <a:spcBef>
                <a:spcPts val="0"/>
              </a:spcBef>
              <a:spcAft>
                <a:spcPts val="0"/>
              </a:spcAft>
              <a:buClr>
                <a:schemeClr val="lt2"/>
              </a:buClr>
              <a:buSzPts val="500"/>
              <a:buFont typeface="Inter Light"/>
              <a:buNone/>
              <a:defRPr sz="500">
                <a:solidFill>
                  <a:schemeClr val="lt2"/>
                </a:solidFill>
                <a:latin typeface="Inter Light"/>
                <a:ea typeface="Inter Light"/>
                <a:cs typeface="Inter Light"/>
                <a:sym typeface="Inter Light"/>
              </a:defRPr>
            </a:lvl2pPr>
            <a:lvl3pPr lvl="2"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3pPr>
            <a:lvl4pPr lvl="3"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4pPr>
            <a:lvl5pPr lvl="4"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5pPr>
            <a:lvl6pPr lvl="5"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6pPr>
            <a:lvl7pPr lvl="6"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7pPr>
            <a:lvl8pPr lvl="7"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8pPr>
            <a:lvl9pPr lvl="8" rtl="0" algn="ctr">
              <a:spcBef>
                <a:spcPts val="0"/>
              </a:spcBef>
              <a:spcAft>
                <a:spcPts val="0"/>
              </a:spcAft>
              <a:buClr>
                <a:schemeClr val="lt2"/>
              </a:buClr>
              <a:buSzPts val="300"/>
              <a:buFont typeface="Inter Light"/>
              <a:buNone/>
              <a:defRPr sz="300">
                <a:solidFill>
                  <a:schemeClr val="lt2"/>
                </a:solidFill>
                <a:latin typeface="Inter Light"/>
                <a:ea typeface="Inter Light"/>
                <a:cs typeface="Inter Light"/>
                <a:sym typeface="Inter Light"/>
              </a:defRPr>
            </a:lvl9pPr>
          </a:lstStyle>
          <a:p/>
        </p:txBody>
      </p:sp>
      <p:pic>
        <p:nvPicPr>
          <p:cNvPr id="303" name="Google Shape;303;p31"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Only (Light)" type="titleOnly">
  <p:cSld name="TITLE_ONLY">
    <p:spTree>
      <p:nvGrpSpPr>
        <p:cNvPr id="304" name="Shape 304"/>
        <p:cNvGrpSpPr/>
        <p:nvPr/>
      </p:nvGrpSpPr>
      <p:grpSpPr>
        <a:xfrm>
          <a:off x="0" y="0"/>
          <a:ext cx="0" cy="0"/>
          <a:chOff x="0" y="0"/>
          <a:chExt cx="0" cy="0"/>
        </a:xfrm>
      </p:grpSpPr>
      <p:grpSp>
        <p:nvGrpSpPr>
          <p:cNvPr id="305" name="Google Shape;305;p32"/>
          <p:cNvGrpSpPr/>
          <p:nvPr/>
        </p:nvGrpSpPr>
        <p:grpSpPr>
          <a:xfrm>
            <a:off x="4822703" y="31"/>
            <a:ext cx="4321568" cy="5143648"/>
            <a:chOff x="3991150" y="848375"/>
            <a:chExt cx="3376225" cy="4018475"/>
          </a:xfrm>
        </p:grpSpPr>
        <p:sp>
          <p:nvSpPr>
            <p:cNvPr id="306" name="Google Shape;306;p32"/>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32"/>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2"/>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09" name="Google Shape;309;p32"/>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310" name="Google Shape;310;p32"/>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11" name="Google Shape;311;p3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12" name="Google Shape;312;p32"/>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313" name="Google Shape;313;p32"/>
          <p:cNvPicPr preferRelativeResize="0"/>
          <p:nvPr/>
        </p:nvPicPr>
        <p:blipFill>
          <a:blip r:embed="rId3">
            <a:alphaModFix/>
          </a:blip>
          <a:stretch>
            <a:fillRect/>
          </a:stretch>
        </p:blipFill>
        <p:spPr>
          <a:xfrm>
            <a:off x="7329422" y="4839738"/>
            <a:ext cx="652528" cy="139175"/>
          </a:xfrm>
          <a:prstGeom prst="rect">
            <a:avLst/>
          </a:prstGeom>
          <a:noFill/>
          <a:ln>
            <a:noFill/>
          </a:ln>
        </p:spPr>
      </p:pic>
      <p:pic>
        <p:nvPicPr>
          <p:cNvPr id="314" name="Google Shape;314;p32"/>
          <p:cNvPicPr preferRelativeResize="0"/>
          <p:nvPr/>
        </p:nvPicPr>
        <p:blipFill>
          <a:blip r:embed="rId3">
            <a:alphaModFix/>
          </a:blip>
          <a:stretch>
            <a:fillRect/>
          </a:stretch>
        </p:blipFill>
        <p:spPr>
          <a:xfrm>
            <a:off x="7329422" y="4839738"/>
            <a:ext cx="652528" cy="139175"/>
          </a:xfrm>
          <a:prstGeom prst="rect">
            <a:avLst/>
          </a:prstGeom>
          <a:noFill/>
          <a:ln>
            <a:noFill/>
          </a:ln>
        </p:spPr>
      </p:pic>
      <p:pic>
        <p:nvPicPr>
          <p:cNvPr id="315" name="Google Shape;315;p32"/>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Only (Dark)">
  <p:cSld name="TITLE_ONLY_1">
    <p:bg>
      <p:bgPr>
        <a:solidFill>
          <a:schemeClr val="dk1"/>
        </a:solidFill>
      </p:bgPr>
    </p:bg>
    <p:spTree>
      <p:nvGrpSpPr>
        <p:cNvPr id="316" name="Shape 316"/>
        <p:cNvGrpSpPr/>
        <p:nvPr/>
      </p:nvGrpSpPr>
      <p:grpSpPr>
        <a:xfrm>
          <a:off x="0" y="0"/>
          <a:ext cx="0" cy="0"/>
          <a:chOff x="0" y="0"/>
          <a:chExt cx="0" cy="0"/>
        </a:xfrm>
      </p:grpSpPr>
      <p:grpSp>
        <p:nvGrpSpPr>
          <p:cNvPr id="317" name="Google Shape;317;p33"/>
          <p:cNvGrpSpPr/>
          <p:nvPr/>
        </p:nvGrpSpPr>
        <p:grpSpPr>
          <a:xfrm>
            <a:off x="4822703" y="31"/>
            <a:ext cx="4321568" cy="5143648"/>
            <a:chOff x="4822703" y="31"/>
            <a:chExt cx="4321568" cy="5143648"/>
          </a:xfrm>
        </p:grpSpPr>
        <p:sp>
          <p:nvSpPr>
            <p:cNvPr id="318" name="Google Shape;318;p33"/>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3"/>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33"/>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1" name="Google Shape;321;p33"/>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pic>
        <p:nvPicPr>
          <p:cNvPr id="322" name="Google Shape;322;p33"/>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323" name="Google Shape;323;p3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324" name="Google Shape;324;p33"/>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type="blank">
  <p:cSld name="BLANK">
    <p:spTree>
      <p:nvGrpSpPr>
        <p:cNvPr id="325" name="Shape 325"/>
        <p:cNvGrpSpPr/>
        <p:nvPr/>
      </p:nvGrpSpPr>
      <p:grpSpPr>
        <a:xfrm>
          <a:off x="0" y="0"/>
          <a:ext cx="0" cy="0"/>
          <a:chOff x="0" y="0"/>
          <a:chExt cx="0" cy="0"/>
        </a:xfrm>
      </p:grpSpPr>
      <p:sp>
        <p:nvSpPr>
          <p:cNvPr id="326" name="Google Shape;326;p3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327" name="Google Shape;327;p34"/>
          <p:cNvGrpSpPr/>
          <p:nvPr/>
        </p:nvGrpSpPr>
        <p:grpSpPr>
          <a:xfrm>
            <a:off x="4822703" y="31"/>
            <a:ext cx="4321568" cy="5143648"/>
            <a:chOff x="3991150" y="848375"/>
            <a:chExt cx="3376225" cy="4018475"/>
          </a:xfrm>
        </p:grpSpPr>
        <p:sp>
          <p:nvSpPr>
            <p:cNvPr id="328" name="Google Shape;328;p34"/>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34"/>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4"/>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31" name="Google Shape;331;p34"/>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332" name="Google Shape;332;p34"/>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
  <p:cSld name="BLANK_1">
    <p:bg>
      <p:bgPr>
        <a:solidFill>
          <a:schemeClr val="dk1"/>
        </a:solidFill>
      </p:bgPr>
    </p:bg>
    <p:spTree>
      <p:nvGrpSpPr>
        <p:cNvPr id="333" name="Shape 333"/>
        <p:cNvGrpSpPr/>
        <p:nvPr/>
      </p:nvGrpSpPr>
      <p:grpSpPr>
        <a:xfrm>
          <a:off x="0" y="0"/>
          <a:ext cx="0" cy="0"/>
          <a:chOff x="0" y="0"/>
          <a:chExt cx="0" cy="0"/>
        </a:xfrm>
      </p:grpSpPr>
      <p:grpSp>
        <p:nvGrpSpPr>
          <p:cNvPr id="334" name="Google Shape;334;p35"/>
          <p:cNvGrpSpPr/>
          <p:nvPr/>
        </p:nvGrpSpPr>
        <p:grpSpPr>
          <a:xfrm>
            <a:off x="4822703" y="31"/>
            <a:ext cx="4321568" cy="5143648"/>
            <a:chOff x="4822703" y="31"/>
            <a:chExt cx="4321568" cy="5143648"/>
          </a:xfrm>
        </p:grpSpPr>
        <p:sp>
          <p:nvSpPr>
            <p:cNvPr id="335" name="Google Shape;335;p35"/>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35"/>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35"/>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8" name="Google Shape;338;p3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pic>
        <p:nvPicPr>
          <p:cNvPr id="339" name="Google Shape;339;p35"/>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340" name="Google Shape;340;p35"/>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A">
  <p:cSld name="CUSTOM_2">
    <p:bg>
      <p:bgPr>
        <a:blipFill>
          <a:blip r:embed="rId2">
            <a:alphaModFix/>
          </a:blip>
          <a:stretch>
            <a:fillRect/>
          </a:stretch>
        </a:blipFill>
      </p:bgPr>
    </p:bg>
    <p:spTree>
      <p:nvGrpSpPr>
        <p:cNvPr id="341" name="Shape 341"/>
        <p:cNvGrpSpPr/>
        <p:nvPr/>
      </p:nvGrpSpPr>
      <p:grpSpPr>
        <a:xfrm>
          <a:off x="0" y="0"/>
          <a:ext cx="0" cy="0"/>
          <a:chOff x="0" y="0"/>
          <a:chExt cx="0" cy="0"/>
        </a:xfrm>
      </p:grpSpPr>
      <p:sp>
        <p:nvSpPr>
          <p:cNvPr id="342" name="Google Shape;342;p36"/>
          <p:cNvSpPr txBox="1"/>
          <p:nvPr/>
        </p:nvSpPr>
        <p:spPr>
          <a:xfrm>
            <a:off x="470775" y="1943100"/>
            <a:ext cx="8216100" cy="1257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lang="en" sz="6600">
                <a:solidFill>
                  <a:schemeClr val="dk2"/>
                </a:solidFill>
                <a:latin typeface="Inter ExtraLight"/>
                <a:ea typeface="Inter ExtraLight"/>
                <a:cs typeface="Inter ExtraLight"/>
                <a:sym typeface="Inter ExtraLight"/>
              </a:rPr>
              <a:t>Thank You</a:t>
            </a:r>
            <a:endParaRPr sz="6600">
              <a:solidFill>
                <a:schemeClr val="dk2"/>
              </a:solidFill>
              <a:latin typeface="Inter ExtraLight"/>
              <a:ea typeface="Inter ExtraLight"/>
              <a:cs typeface="Inter ExtraLight"/>
              <a:sym typeface="Inter ExtraLight"/>
            </a:endParaRPr>
          </a:p>
        </p:txBody>
      </p:sp>
      <p:pic>
        <p:nvPicPr>
          <p:cNvPr id="343" name="Google Shape;343;p36"/>
          <p:cNvPicPr preferRelativeResize="0"/>
          <p:nvPr/>
        </p:nvPicPr>
        <p:blipFill>
          <a:blip r:embed="rId3">
            <a:alphaModFix/>
          </a:blip>
          <a:stretch>
            <a:fillRect/>
          </a:stretch>
        </p:blipFill>
        <p:spPr>
          <a:xfrm>
            <a:off x="3748188" y="3846848"/>
            <a:ext cx="1647624" cy="402450"/>
          </a:xfrm>
          <a:prstGeom prst="rect">
            <a:avLst/>
          </a:prstGeom>
          <a:noFill/>
          <a:ln>
            <a:noFill/>
          </a:ln>
        </p:spPr>
      </p:pic>
      <p:pic>
        <p:nvPicPr>
          <p:cNvPr id="344" name="Google Shape;344;p36" title="Microsoft Logo - White.png"/>
          <p:cNvPicPr preferRelativeResize="0"/>
          <p:nvPr/>
        </p:nvPicPr>
        <p:blipFill rotWithShape="1">
          <a:blip r:embed="rId4">
            <a:alphaModFix/>
          </a:blip>
          <a:srcRect b="23253" l="7676" r="7685" t="24665"/>
          <a:stretch/>
        </p:blipFill>
        <p:spPr>
          <a:xfrm>
            <a:off x="3543125" y="4258775"/>
            <a:ext cx="2057750" cy="56735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B">
  <p:cSld name="CUSTOM_2_1">
    <p:bg>
      <p:bgPr>
        <a:blipFill>
          <a:blip r:embed="rId2">
            <a:alphaModFix/>
          </a:blip>
          <a:stretch>
            <a:fillRect/>
          </a:stretch>
        </a:blipFill>
      </p:bgPr>
    </p:bg>
    <p:spTree>
      <p:nvGrpSpPr>
        <p:cNvPr id="345" name="Shape 345"/>
        <p:cNvGrpSpPr/>
        <p:nvPr/>
      </p:nvGrpSpPr>
      <p:grpSpPr>
        <a:xfrm>
          <a:off x="0" y="0"/>
          <a:ext cx="0" cy="0"/>
          <a:chOff x="0" y="0"/>
          <a:chExt cx="0" cy="0"/>
        </a:xfrm>
      </p:grpSpPr>
      <p:sp>
        <p:nvSpPr>
          <p:cNvPr id="346" name="Google Shape;346;p37"/>
          <p:cNvSpPr txBox="1"/>
          <p:nvPr/>
        </p:nvSpPr>
        <p:spPr>
          <a:xfrm>
            <a:off x="470775" y="1943100"/>
            <a:ext cx="8216100" cy="1257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None/>
            </a:pPr>
            <a:r>
              <a:rPr lang="en" sz="6600">
                <a:solidFill>
                  <a:schemeClr val="dk2"/>
                </a:solidFill>
                <a:latin typeface="Inter ExtraLight"/>
                <a:ea typeface="Inter ExtraLight"/>
                <a:cs typeface="Inter ExtraLight"/>
                <a:sym typeface="Inter ExtraLight"/>
              </a:rPr>
              <a:t>Thank You</a:t>
            </a:r>
            <a:endParaRPr sz="6600">
              <a:solidFill>
                <a:schemeClr val="dk2"/>
              </a:solidFill>
              <a:latin typeface="Inter ExtraLight"/>
              <a:ea typeface="Inter ExtraLight"/>
              <a:cs typeface="Inter ExtraLight"/>
              <a:sym typeface="Inter ExtraLight"/>
            </a:endParaRPr>
          </a:p>
        </p:txBody>
      </p:sp>
      <p:pic>
        <p:nvPicPr>
          <p:cNvPr id="347" name="Google Shape;347;p37"/>
          <p:cNvPicPr preferRelativeResize="0"/>
          <p:nvPr/>
        </p:nvPicPr>
        <p:blipFill>
          <a:blip r:embed="rId3">
            <a:alphaModFix/>
          </a:blip>
          <a:stretch>
            <a:fillRect/>
          </a:stretch>
        </p:blipFill>
        <p:spPr>
          <a:xfrm>
            <a:off x="3748188" y="3846848"/>
            <a:ext cx="1647624" cy="40245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Light) 1">
  <p:cSld name="TITLE_AND_BODY_3">
    <p:spTree>
      <p:nvGrpSpPr>
        <p:cNvPr id="348" name="Shape 348"/>
        <p:cNvGrpSpPr/>
        <p:nvPr/>
      </p:nvGrpSpPr>
      <p:grpSpPr>
        <a:xfrm>
          <a:off x="0" y="0"/>
          <a:ext cx="0" cy="0"/>
          <a:chOff x="0" y="0"/>
          <a:chExt cx="0" cy="0"/>
        </a:xfrm>
      </p:grpSpPr>
      <p:sp>
        <p:nvSpPr>
          <p:cNvPr id="349" name="Google Shape;349;p38"/>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50" name="Google Shape;350;p38"/>
          <p:cNvSpPr txBox="1"/>
          <p:nvPr>
            <p:ph idx="12" type="sldNum"/>
          </p:nvPr>
        </p:nvSpPr>
        <p:spPr>
          <a:xfrm>
            <a:off x="457200" y="4855464"/>
            <a:ext cx="177000" cy="292500"/>
          </a:xfrm>
          <a:prstGeom prst="rect">
            <a:avLst/>
          </a:prstGeom>
        </p:spPr>
        <p:txBody>
          <a:bodyPr anchorCtr="0" anchor="ctr" bIns="91425" lIns="91425" spcFirstLastPara="1" rIns="91425" wrap="square" tIns="91425">
            <a:spAutoFit/>
          </a:bodyPr>
          <a:lstStyle>
            <a:lvl1pPr lvl="0">
              <a:buNone/>
              <a:defRPr sz="700"/>
            </a:lvl1pPr>
            <a:lvl2pPr lvl="1">
              <a:buNone/>
              <a:defRPr sz="700"/>
            </a:lvl2pPr>
            <a:lvl3pPr lvl="2">
              <a:buNone/>
              <a:defRPr sz="700"/>
            </a:lvl3pPr>
            <a:lvl4pPr lvl="3">
              <a:buNone/>
              <a:defRPr sz="700"/>
            </a:lvl4pPr>
            <a:lvl5pPr lvl="4">
              <a:buNone/>
              <a:defRPr sz="700"/>
            </a:lvl5pPr>
            <a:lvl6pPr lvl="5">
              <a:buNone/>
              <a:defRPr sz="700"/>
            </a:lvl6pPr>
            <a:lvl7pPr lvl="6">
              <a:buNone/>
              <a:defRPr sz="700"/>
            </a:lvl7pPr>
            <a:lvl8pPr lvl="7">
              <a:buNone/>
              <a:defRPr sz="700"/>
            </a:lvl8pPr>
            <a:lvl9pPr lvl="8">
              <a:buNone/>
              <a:defRPr sz="700"/>
            </a:lvl9pPr>
          </a:lstStyle>
          <a:p>
            <a:pPr indent="0" lvl="0" marL="0" rtl="0" algn="l">
              <a:spcBef>
                <a:spcPts val="0"/>
              </a:spcBef>
              <a:spcAft>
                <a:spcPts val="0"/>
              </a:spcAft>
              <a:buNone/>
            </a:pPr>
            <a:fld id="{00000000-1234-1234-1234-123412341234}" type="slidenum">
              <a:rPr lang="en"/>
              <a:t>‹#›</a:t>
            </a:fld>
            <a:endParaRPr/>
          </a:p>
        </p:txBody>
      </p:sp>
      <p:grpSp>
        <p:nvGrpSpPr>
          <p:cNvPr id="351" name="Google Shape;351;p38"/>
          <p:cNvGrpSpPr/>
          <p:nvPr/>
        </p:nvGrpSpPr>
        <p:grpSpPr>
          <a:xfrm>
            <a:off x="4822703" y="31"/>
            <a:ext cx="4321568" cy="5143648"/>
            <a:chOff x="3991150" y="848375"/>
            <a:chExt cx="3376225" cy="4018475"/>
          </a:xfrm>
        </p:grpSpPr>
        <p:sp>
          <p:nvSpPr>
            <p:cNvPr id="352" name="Google Shape;352;p38"/>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38"/>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38"/>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5" name="Google Shape;355;p3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356" name="Google Shape;356;p3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357" name="Google Shape;357;p38"/>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58" name="Shape 358"/>
        <p:cNvGrpSpPr/>
        <p:nvPr/>
      </p:nvGrpSpPr>
      <p:grpSpPr>
        <a:xfrm>
          <a:off x="0" y="0"/>
          <a:ext cx="0" cy="0"/>
          <a:chOff x="0" y="0"/>
          <a:chExt cx="0" cy="0"/>
        </a:xfrm>
      </p:grpSpPr>
      <p:sp>
        <p:nvSpPr>
          <p:cNvPr id="359" name="Google Shape;359;p39"/>
          <p:cNvSpPr txBox="1"/>
          <p:nvPr>
            <p:ph type="title"/>
          </p:nvPr>
        </p:nvSpPr>
        <p:spPr>
          <a:xfrm>
            <a:off x="441197" y="342900"/>
            <a:ext cx="8263800" cy="415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rgbClr val="091F2C"/>
              </a:buClr>
              <a:buSzPts val="1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Tree>
  </p:cSld>
  <p:clrMapOvr>
    <a:masterClrMapping/>
  </p:clrMapOvr>
  <p:transition>
    <p:fade/>
  </p:transition>
  <p:extLst>
    <p:ext uri="{DCECCB84-F9BA-43D5-87BE-67443E8EF086}">
      <p15:sldGuideLst>
        <p15:guide id="1" pos="584">
          <p15:clr>
            <a:srgbClr val="A4A3A4"/>
          </p15:clr>
        </p15:guide>
        <p15:guide id="2" pos="721">
          <p15:clr>
            <a:srgbClr val="A4A3A4"/>
          </p15:clr>
        </p15:guide>
        <p15:guide id="3" pos="1030">
          <p15:clr>
            <a:srgbClr val="A4A3A4"/>
          </p15:clr>
        </p15:guide>
        <p15:guide id="4" pos="1167">
          <p15:clr>
            <a:srgbClr val="A4A3A4"/>
          </p15:clr>
        </p15:guide>
        <p15:guide id="5" pos="1475">
          <p15:clr>
            <a:srgbClr val="A4A3A4"/>
          </p15:clr>
        </p15:guide>
        <p15:guide id="6" pos="1613">
          <p15:clr>
            <a:srgbClr val="A4A3A4"/>
          </p15:clr>
        </p15:guide>
        <p15:guide id="7" pos="1921">
          <p15:clr>
            <a:srgbClr val="A4A3A4"/>
          </p15:clr>
        </p15:guide>
        <p15:guide id="8" pos="2058">
          <p15:clr>
            <a:srgbClr val="A4A3A4"/>
          </p15:clr>
        </p15:guide>
        <p15:guide id="9" pos="2366">
          <p15:clr>
            <a:srgbClr val="A4A3A4"/>
          </p15:clr>
        </p15:guide>
        <p15:guide id="10" pos="2503">
          <p15:clr>
            <a:srgbClr val="A4A3A4"/>
          </p15:clr>
        </p15:guide>
        <p15:guide id="11" pos="2812">
          <p15:clr>
            <a:srgbClr val="A4A3A4"/>
          </p15:clr>
        </p15:guide>
        <p15:guide id="12" pos="2949">
          <p15:clr>
            <a:srgbClr val="A4A3A4"/>
          </p15:clr>
        </p15:guide>
        <p15:guide id="13" pos="3257">
          <p15:clr>
            <a:srgbClr val="A4A3A4"/>
          </p15:clr>
        </p15:guide>
        <p15:guide id="14" pos="3395">
          <p15:clr>
            <a:srgbClr val="A4A3A4"/>
          </p15:clr>
        </p15:guide>
        <p15:guide id="15" pos="3703">
          <p15:clr>
            <a:srgbClr val="A4A3A4"/>
          </p15:clr>
        </p15:guide>
        <p15:guide id="16" pos="3840">
          <p15:clr>
            <a:srgbClr val="A4A3A4"/>
          </p15:clr>
        </p15:guide>
        <p15:guide id="17" pos="4147">
          <p15:clr>
            <a:srgbClr val="A4A3A4"/>
          </p15:clr>
        </p15:guide>
        <p15:guide id="18" pos="4285">
          <p15:clr>
            <a:srgbClr val="A4A3A4"/>
          </p15:clr>
        </p15:guide>
        <p15:guide id="19" pos="4592">
          <p15:clr>
            <a:srgbClr val="A4A3A4"/>
          </p15:clr>
        </p15:guide>
        <p15:guide id="20" pos="4731">
          <p15:clr>
            <a:srgbClr val="A4A3A4"/>
          </p15:clr>
        </p15:guide>
        <p15:guide id="21" pos="5038">
          <p15:clr>
            <a:srgbClr val="A4A3A4"/>
          </p15:clr>
        </p15:guide>
        <p15:guide id="22" pos="5175">
          <p15:clr>
            <a:srgbClr val="A4A3A4"/>
          </p15:clr>
        </p15:guide>
        <p15:guide id="23" orient="horz" pos="679">
          <p15:clr>
            <a:srgbClr val="5ACBF0"/>
          </p15:clr>
        </p15:guide>
        <p15:guide id="24" orient="horz" pos="953">
          <p15:clr>
            <a:srgbClr val="5ACBF0"/>
          </p15:clr>
        </p15:guide>
        <p15:guide id="25" orient="horz" pos="216">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 Only_1">
    <p:spTree>
      <p:nvGrpSpPr>
        <p:cNvPr id="360" name="Shape 360"/>
        <p:cNvGrpSpPr/>
        <p:nvPr/>
      </p:nvGrpSpPr>
      <p:grpSpPr>
        <a:xfrm>
          <a:off x="0" y="0"/>
          <a:ext cx="0" cy="0"/>
          <a:chOff x="0" y="0"/>
          <a:chExt cx="0" cy="0"/>
        </a:xfrm>
      </p:grpSpPr>
      <p:sp>
        <p:nvSpPr>
          <p:cNvPr id="361" name="Google Shape;361;p40"/>
          <p:cNvSpPr txBox="1"/>
          <p:nvPr>
            <p:ph type="title"/>
          </p:nvPr>
        </p:nvSpPr>
        <p:spPr>
          <a:xfrm>
            <a:off x="441197" y="342900"/>
            <a:ext cx="8263800" cy="3693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rgbClr val="091F2C"/>
              </a:buClr>
              <a:buSzPts val="2400"/>
              <a:buFont typeface="Play"/>
              <a:buNone/>
              <a:defRPr sz="2400"/>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Tree>
  </p:cSld>
  <p:clrMapOvr>
    <a:masterClrMapping/>
  </p:clrMapOvr>
  <p:transition>
    <p:fade/>
  </p:transition>
  <p:extLst>
    <p:ext uri="{DCECCB84-F9BA-43D5-87BE-67443E8EF086}">
      <p15:sldGuideLst>
        <p15:guide id="1" pos="584">
          <p15:clr>
            <a:srgbClr val="A4A3A4"/>
          </p15:clr>
        </p15:guide>
        <p15:guide id="2" pos="721">
          <p15:clr>
            <a:srgbClr val="A4A3A4"/>
          </p15:clr>
        </p15:guide>
        <p15:guide id="3" pos="1030">
          <p15:clr>
            <a:srgbClr val="A4A3A4"/>
          </p15:clr>
        </p15:guide>
        <p15:guide id="4" pos="1167">
          <p15:clr>
            <a:srgbClr val="A4A3A4"/>
          </p15:clr>
        </p15:guide>
        <p15:guide id="5" pos="1475">
          <p15:clr>
            <a:srgbClr val="A4A3A4"/>
          </p15:clr>
        </p15:guide>
        <p15:guide id="6" pos="1613">
          <p15:clr>
            <a:srgbClr val="A4A3A4"/>
          </p15:clr>
        </p15:guide>
        <p15:guide id="7" pos="1921">
          <p15:clr>
            <a:srgbClr val="A4A3A4"/>
          </p15:clr>
        </p15:guide>
        <p15:guide id="8" pos="2058">
          <p15:clr>
            <a:srgbClr val="A4A3A4"/>
          </p15:clr>
        </p15:guide>
        <p15:guide id="9" pos="2366">
          <p15:clr>
            <a:srgbClr val="A4A3A4"/>
          </p15:clr>
        </p15:guide>
        <p15:guide id="10" pos="2503">
          <p15:clr>
            <a:srgbClr val="A4A3A4"/>
          </p15:clr>
        </p15:guide>
        <p15:guide id="11" pos="2812">
          <p15:clr>
            <a:srgbClr val="A4A3A4"/>
          </p15:clr>
        </p15:guide>
        <p15:guide id="12" pos="2949">
          <p15:clr>
            <a:srgbClr val="A4A3A4"/>
          </p15:clr>
        </p15:guide>
        <p15:guide id="13" pos="3257">
          <p15:clr>
            <a:srgbClr val="A4A3A4"/>
          </p15:clr>
        </p15:guide>
        <p15:guide id="14" pos="3395">
          <p15:clr>
            <a:srgbClr val="A4A3A4"/>
          </p15:clr>
        </p15:guide>
        <p15:guide id="15" pos="3703">
          <p15:clr>
            <a:srgbClr val="A4A3A4"/>
          </p15:clr>
        </p15:guide>
        <p15:guide id="16" pos="3840">
          <p15:clr>
            <a:srgbClr val="A4A3A4"/>
          </p15:clr>
        </p15:guide>
        <p15:guide id="17" pos="4147">
          <p15:clr>
            <a:srgbClr val="A4A3A4"/>
          </p15:clr>
        </p15:guide>
        <p15:guide id="18" pos="4285">
          <p15:clr>
            <a:srgbClr val="A4A3A4"/>
          </p15:clr>
        </p15:guide>
        <p15:guide id="19" pos="4592">
          <p15:clr>
            <a:srgbClr val="A4A3A4"/>
          </p15:clr>
        </p15:guide>
        <p15:guide id="20" pos="4731">
          <p15:clr>
            <a:srgbClr val="A4A3A4"/>
          </p15:clr>
        </p15:guide>
        <p15:guide id="21" pos="5038">
          <p15:clr>
            <a:srgbClr val="A4A3A4"/>
          </p15:clr>
        </p15:guide>
        <p15:guide id="22" pos="5175">
          <p15:clr>
            <a:srgbClr val="A4A3A4"/>
          </p15:clr>
        </p15:guide>
        <p15:guide id="23" orient="horz" pos="679">
          <p15:clr>
            <a:srgbClr val="5ACBF0"/>
          </p15:clr>
        </p15:guide>
        <p15:guide id="24" orient="horz" pos="953">
          <p15:clr>
            <a:srgbClr val="5ACBF0"/>
          </p15:clr>
        </p15:guide>
        <p15:guide id="25" orient="horz" pos="21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A (with image)">
  <p:cSld name="SECTION_HEADER_2">
    <p:bg>
      <p:bgPr>
        <a:blipFill>
          <a:blip r:embed="rId2">
            <a:alphaModFix/>
          </a:blip>
          <a:stretch>
            <a:fillRect/>
          </a:stretch>
        </a:blipFill>
      </p:bgPr>
    </p:bg>
    <p:spTree>
      <p:nvGrpSpPr>
        <p:cNvPr id="24" name="Shape 24"/>
        <p:cNvGrpSpPr/>
        <p:nvPr/>
      </p:nvGrpSpPr>
      <p:grpSpPr>
        <a:xfrm>
          <a:off x="0" y="0"/>
          <a:ext cx="0" cy="0"/>
          <a:chOff x="0" y="0"/>
          <a:chExt cx="0" cy="0"/>
        </a:xfrm>
      </p:grpSpPr>
      <p:sp>
        <p:nvSpPr>
          <p:cNvPr id="25" name="Google Shape;25;p5"/>
          <p:cNvSpPr txBox="1"/>
          <p:nvPr>
            <p:ph type="title"/>
          </p:nvPr>
        </p:nvSpPr>
        <p:spPr>
          <a:xfrm>
            <a:off x="457200" y="1943100"/>
            <a:ext cx="25908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3000"/>
              <a:buNone/>
              <a:defRPr sz="3000"/>
            </a:lvl1pPr>
            <a:lvl2pPr lvl="1" rtl="0">
              <a:lnSpc>
                <a:spcPct val="85000"/>
              </a:lnSpc>
              <a:spcBef>
                <a:spcPts val="0"/>
              </a:spcBef>
              <a:spcAft>
                <a:spcPts val="0"/>
              </a:spcAft>
              <a:buSzPts val="3600"/>
              <a:buNone/>
              <a:defRPr sz="3600"/>
            </a:lvl2pPr>
            <a:lvl3pPr lvl="2" rtl="0">
              <a:lnSpc>
                <a:spcPct val="85000"/>
              </a:lnSpc>
              <a:spcBef>
                <a:spcPts val="0"/>
              </a:spcBef>
              <a:spcAft>
                <a:spcPts val="0"/>
              </a:spcAft>
              <a:buSzPts val="3600"/>
              <a:buNone/>
              <a:defRPr sz="3600"/>
            </a:lvl3pPr>
            <a:lvl4pPr lvl="3" rtl="0">
              <a:lnSpc>
                <a:spcPct val="85000"/>
              </a:lnSpc>
              <a:spcBef>
                <a:spcPts val="0"/>
              </a:spcBef>
              <a:spcAft>
                <a:spcPts val="0"/>
              </a:spcAft>
              <a:buSzPts val="3600"/>
              <a:buNone/>
              <a:defRPr sz="3600"/>
            </a:lvl4pPr>
            <a:lvl5pPr lvl="4" rtl="0">
              <a:lnSpc>
                <a:spcPct val="85000"/>
              </a:lnSpc>
              <a:spcBef>
                <a:spcPts val="0"/>
              </a:spcBef>
              <a:spcAft>
                <a:spcPts val="0"/>
              </a:spcAft>
              <a:buSzPts val="3600"/>
              <a:buNone/>
              <a:defRPr sz="3600"/>
            </a:lvl5pPr>
            <a:lvl6pPr lvl="5" rtl="0">
              <a:lnSpc>
                <a:spcPct val="85000"/>
              </a:lnSpc>
              <a:spcBef>
                <a:spcPts val="0"/>
              </a:spcBef>
              <a:spcAft>
                <a:spcPts val="0"/>
              </a:spcAft>
              <a:buSzPts val="3600"/>
              <a:buNone/>
              <a:defRPr sz="3600"/>
            </a:lvl6pPr>
            <a:lvl7pPr lvl="6" rtl="0">
              <a:lnSpc>
                <a:spcPct val="85000"/>
              </a:lnSpc>
              <a:spcBef>
                <a:spcPts val="0"/>
              </a:spcBef>
              <a:spcAft>
                <a:spcPts val="0"/>
              </a:spcAft>
              <a:buSzPts val="3600"/>
              <a:buNone/>
              <a:defRPr sz="3600"/>
            </a:lvl7pPr>
            <a:lvl8pPr lvl="7" rtl="0">
              <a:lnSpc>
                <a:spcPct val="85000"/>
              </a:lnSpc>
              <a:spcBef>
                <a:spcPts val="0"/>
              </a:spcBef>
              <a:spcAft>
                <a:spcPts val="0"/>
              </a:spcAft>
              <a:buSzPts val="3600"/>
              <a:buNone/>
              <a:defRPr sz="3600"/>
            </a:lvl8pPr>
            <a:lvl9pPr lvl="8" rtl="0">
              <a:lnSpc>
                <a:spcPct val="85000"/>
              </a:lnSpc>
              <a:spcBef>
                <a:spcPts val="0"/>
              </a:spcBef>
              <a:spcAft>
                <a:spcPts val="0"/>
              </a:spcAft>
              <a:buSzPts val="3600"/>
              <a:buNone/>
              <a:defRPr sz="3600"/>
            </a:lvl9pPr>
          </a:lstStyle>
          <a:p/>
        </p:txBody>
      </p:sp>
      <p:sp>
        <p:nvSpPr>
          <p:cNvPr id="26" name="Google Shape;26;p5"/>
          <p:cNvSpPr txBox="1"/>
          <p:nvPr>
            <p:ph idx="1" type="subTitle"/>
          </p:nvPr>
        </p:nvSpPr>
        <p:spPr>
          <a:xfrm>
            <a:off x="461474" y="3438975"/>
            <a:ext cx="2586600" cy="3351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
        <p:nvSpPr>
          <p:cNvPr id="27" name="Google Shape;27;p5"/>
          <p:cNvSpPr/>
          <p:nvPr>
            <p:ph idx="2" type="pic"/>
          </p:nvPr>
        </p:nvSpPr>
        <p:spPr>
          <a:xfrm>
            <a:off x="3279325" y="466054"/>
            <a:ext cx="5407800" cy="4197000"/>
          </a:xfrm>
          <a:prstGeom prst="rect">
            <a:avLst/>
          </a:prstGeom>
          <a:noFill/>
          <a:ln>
            <a:noFill/>
          </a:ln>
        </p:spPr>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 Only_2">
    <p:spTree>
      <p:nvGrpSpPr>
        <p:cNvPr id="362" name="Shape 362"/>
        <p:cNvGrpSpPr/>
        <p:nvPr/>
      </p:nvGrpSpPr>
      <p:grpSpPr>
        <a:xfrm>
          <a:off x="0" y="0"/>
          <a:ext cx="0" cy="0"/>
          <a:chOff x="0" y="0"/>
          <a:chExt cx="0" cy="0"/>
        </a:xfrm>
      </p:grpSpPr>
      <p:sp>
        <p:nvSpPr>
          <p:cNvPr id="363" name="Google Shape;363;p41"/>
          <p:cNvSpPr txBox="1"/>
          <p:nvPr>
            <p:ph type="title"/>
          </p:nvPr>
        </p:nvSpPr>
        <p:spPr>
          <a:xfrm>
            <a:off x="441197" y="342900"/>
            <a:ext cx="8263800" cy="265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rgbClr val="282828"/>
              </a:buClr>
              <a:buSzPts val="1700"/>
              <a:buFont typeface="Quattrocento Sans"/>
              <a:buNone/>
              <a:defRPr b="0" sz="1700" cap="none">
                <a:solidFill>
                  <a:srgbClr val="282828"/>
                </a:solidFill>
                <a:latin typeface="Quattrocento Sans"/>
                <a:ea typeface="Quattrocento Sans"/>
                <a:cs typeface="Quattrocento Sans"/>
                <a:sym typeface="Quattrocento Sans"/>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Tree>
  </p:cSld>
  <p:clrMapOvr>
    <a:masterClrMapping/>
  </p:clrMapOvr>
  <p:transition>
    <p:fade/>
  </p:transition>
  <p:extLst>
    <p:ext uri="{DCECCB84-F9BA-43D5-87BE-67443E8EF086}">
      <p15:sldGuideLst>
        <p15:guide id="1" pos="584">
          <p15:clr>
            <a:srgbClr val="A4A3A4"/>
          </p15:clr>
        </p15:guide>
        <p15:guide id="2" pos="721">
          <p15:clr>
            <a:srgbClr val="A4A3A4"/>
          </p15:clr>
        </p15:guide>
        <p15:guide id="3" pos="1030">
          <p15:clr>
            <a:srgbClr val="A4A3A4"/>
          </p15:clr>
        </p15:guide>
        <p15:guide id="4" pos="1167">
          <p15:clr>
            <a:srgbClr val="A4A3A4"/>
          </p15:clr>
        </p15:guide>
        <p15:guide id="5" pos="1475">
          <p15:clr>
            <a:srgbClr val="A4A3A4"/>
          </p15:clr>
        </p15:guide>
        <p15:guide id="6" pos="1613">
          <p15:clr>
            <a:srgbClr val="A4A3A4"/>
          </p15:clr>
        </p15:guide>
        <p15:guide id="7" pos="1921">
          <p15:clr>
            <a:srgbClr val="A4A3A4"/>
          </p15:clr>
        </p15:guide>
        <p15:guide id="8" pos="2058">
          <p15:clr>
            <a:srgbClr val="A4A3A4"/>
          </p15:clr>
        </p15:guide>
        <p15:guide id="9" pos="2366">
          <p15:clr>
            <a:srgbClr val="A4A3A4"/>
          </p15:clr>
        </p15:guide>
        <p15:guide id="10" pos="2503">
          <p15:clr>
            <a:srgbClr val="A4A3A4"/>
          </p15:clr>
        </p15:guide>
        <p15:guide id="11" pos="2812">
          <p15:clr>
            <a:srgbClr val="A4A3A4"/>
          </p15:clr>
        </p15:guide>
        <p15:guide id="12" pos="2949">
          <p15:clr>
            <a:srgbClr val="A4A3A4"/>
          </p15:clr>
        </p15:guide>
        <p15:guide id="13" pos="3257">
          <p15:clr>
            <a:srgbClr val="A4A3A4"/>
          </p15:clr>
        </p15:guide>
        <p15:guide id="14" pos="3395">
          <p15:clr>
            <a:srgbClr val="A4A3A4"/>
          </p15:clr>
        </p15:guide>
        <p15:guide id="15" pos="3703">
          <p15:clr>
            <a:srgbClr val="A4A3A4"/>
          </p15:clr>
        </p15:guide>
        <p15:guide id="16" pos="3840">
          <p15:clr>
            <a:srgbClr val="A4A3A4"/>
          </p15:clr>
        </p15:guide>
        <p15:guide id="17" pos="4147">
          <p15:clr>
            <a:srgbClr val="A4A3A4"/>
          </p15:clr>
        </p15:guide>
        <p15:guide id="18" pos="4285">
          <p15:clr>
            <a:srgbClr val="A4A3A4"/>
          </p15:clr>
        </p15:guide>
        <p15:guide id="19" pos="4592">
          <p15:clr>
            <a:srgbClr val="A4A3A4"/>
          </p15:clr>
        </p15:guide>
        <p15:guide id="20" pos="4731">
          <p15:clr>
            <a:srgbClr val="A4A3A4"/>
          </p15:clr>
        </p15:guide>
        <p15:guide id="21" pos="5038">
          <p15:clr>
            <a:srgbClr val="A4A3A4"/>
          </p15:clr>
        </p15:guide>
        <p15:guide id="22" pos="5175">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 Only_3">
    <p:spTree>
      <p:nvGrpSpPr>
        <p:cNvPr id="364" name="Shape 364"/>
        <p:cNvGrpSpPr/>
        <p:nvPr/>
      </p:nvGrpSpPr>
      <p:grpSpPr>
        <a:xfrm>
          <a:off x="0" y="0"/>
          <a:ext cx="0" cy="0"/>
          <a:chOff x="0" y="0"/>
          <a:chExt cx="0" cy="0"/>
        </a:xfrm>
      </p:grpSpPr>
      <p:sp>
        <p:nvSpPr>
          <p:cNvPr id="365" name="Google Shape;365;p42"/>
          <p:cNvSpPr txBox="1"/>
          <p:nvPr>
            <p:ph type="title"/>
          </p:nvPr>
        </p:nvSpPr>
        <p:spPr>
          <a:xfrm>
            <a:off x="441197" y="342900"/>
            <a:ext cx="8263800" cy="415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chemeClr val="dk1"/>
              </a:buClr>
              <a:buSzPts val="1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Tree>
  </p:cSld>
  <p:clrMapOvr>
    <a:masterClrMapping/>
  </p:clrMapOvr>
  <p:transition>
    <p:fade/>
  </p:transition>
  <p:extLst>
    <p:ext uri="{DCECCB84-F9BA-43D5-87BE-67443E8EF086}">
      <p15:sldGuideLst>
        <p15:guide id="1" pos="584">
          <p15:clr>
            <a:srgbClr val="A4A3A4"/>
          </p15:clr>
        </p15:guide>
        <p15:guide id="2" pos="721">
          <p15:clr>
            <a:srgbClr val="A4A3A4"/>
          </p15:clr>
        </p15:guide>
        <p15:guide id="3" pos="1030">
          <p15:clr>
            <a:srgbClr val="A4A3A4"/>
          </p15:clr>
        </p15:guide>
        <p15:guide id="4" pos="1167">
          <p15:clr>
            <a:srgbClr val="A4A3A4"/>
          </p15:clr>
        </p15:guide>
        <p15:guide id="5" pos="1475">
          <p15:clr>
            <a:srgbClr val="A4A3A4"/>
          </p15:clr>
        </p15:guide>
        <p15:guide id="6" pos="1613">
          <p15:clr>
            <a:srgbClr val="A4A3A4"/>
          </p15:clr>
        </p15:guide>
        <p15:guide id="7" pos="1921">
          <p15:clr>
            <a:srgbClr val="A4A3A4"/>
          </p15:clr>
        </p15:guide>
        <p15:guide id="8" pos="2058">
          <p15:clr>
            <a:srgbClr val="A4A3A4"/>
          </p15:clr>
        </p15:guide>
        <p15:guide id="9" pos="2366">
          <p15:clr>
            <a:srgbClr val="A4A3A4"/>
          </p15:clr>
        </p15:guide>
        <p15:guide id="10" pos="2503">
          <p15:clr>
            <a:srgbClr val="A4A3A4"/>
          </p15:clr>
        </p15:guide>
        <p15:guide id="11" pos="2812">
          <p15:clr>
            <a:srgbClr val="A4A3A4"/>
          </p15:clr>
        </p15:guide>
        <p15:guide id="12" pos="2949">
          <p15:clr>
            <a:srgbClr val="A4A3A4"/>
          </p15:clr>
        </p15:guide>
        <p15:guide id="13" pos="3257">
          <p15:clr>
            <a:srgbClr val="A4A3A4"/>
          </p15:clr>
        </p15:guide>
        <p15:guide id="14" pos="3395">
          <p15:clr>
            <a:srgbClr val="A4A3A4"/>
          </p15:clr>
        </p15:guide>
        <p15:guide id="15" pos="3703">
          <p15:clr>
            <a:srgbClr val="A4A3A4"/>
          </p15:clr>
        </p15:guide>
        <p15:guide id="16" pos="3840">
          <p15:clr>
            <a:srgbClr val="A4A3A4"/>
          </p15:clr>
        </p15:guide>
        <p15:guide id="17" pos="4147">
          <p15:clr>
            <a:srgbClr val="A4A3A4"/>
          </p15:clr>
        </p15:guide>
        <p15:guide id="18" pos="4285">
          <p15:clr>
            <a:srgbClr val="A4A3A4"/>
          </p15:clr>
        </p15:guide>
        <p15:guide id="19" pos="4592">
          <p15:clr>
            <a:srgbClr val="A4A3A4"/>
          </p15:clr>
        </p15:guide>
        <p15:guide id="20" pos="4731">
          <p15:clr>
            <a:srgbClr val="A4A3A4"/>
          </p15:clr>
        </p15:guide>
        <p15:guide id="21" pos="5038">
          <p15:clr>
            <a:srgbClr val="A4A3A4"/>
          </p15:clr>
        </p15:guide>
        <p15:guide id="22" pos="5175">
          <p15:clr>
            <a:srgbClr val="A4A3A4"/>
          </p15:clr>
        </p15:guide>
        <p15:guide id="23" orient="horz" pos="679">
          <p15:clr>
            <a:srgbClr val="5ACBF0"/>
          </p15:clr>
        </p15:guide>
        <p15:guide id="24" orient="horz" pos="953">
          <p15:clr>
            <a:srgbClr val="5ACBF0"/>
          </p15:clr>
        </p15:guide>
        <p15:guide id="25" orient="horz" pos="216">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366" name="Shape 366"/>
        <p:cNvGrpSpPr/>
        <p:nvPr/>
      </p:nvGrpSpPr>
      <p:grpSpPr>
        <a:xfrm>
          <a:off x="0" y="0"/>
          <a:ext cx="0" cy="0"/>
          <a:chOff x="0" y="0"/>
          <a:chExt cx="0" cy="0"/>
        </a:xfrm>
      </p:grpSpPr>
      <p:sp>
        <p:nvSpPr>
          <p:cNvPr id="367" name="Google Shape;367;p43"/>
          <p:cNvSpPr txBox="1"/>
          <p:nvPr>
            <p:ph type="title"/>
          </p:nvPr>
        </p:nvSpPr>
        <p:spPr>
          <a:xfrm>
            <a:off x="441197" y="342900"/>
            <a:ext cx="8263800" cy="415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Clr>
                <a:schemeClr val="dk1"/>
              </a:buClr>
              <a:buSzPts val="2700"/>
              <a:buFont typeface="Play"/>
              <a:buNone/>
              <a:defRPr>
                <a:solidFill>
                  <a:schemeClr val="dk1"/>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68" name="Google Shape;368;p43"/>
          <p:cNvSpPr txBox="1"/>
          <p:nvPr>
            <p:ph idx="1" type="body"/>
          </p:nvPr>
        </p:nvSpPr>
        <p:spPr>
          <a:xfrm>
            <a:off x="438150" y="1076325"/>
            <a:ext cx="8264100" cy="3625500"/>
          </a:xfrm>
          <a:prstGeom prst="rect">
            <a:avLst/>
          </a:prstGeom>
          <a:noFill/>
          <a:ln>
            <a:noFill/>
          </a:ln>
        </p:spPr>
        <p:txBody>
          <a:bodyPr anchorCtr="0" anchor="t" bIns="0" lIns="0" spcFirstLastPara="1" rIns="0" wrap="square" tIns="0">
            <a:spAutoFit/>
          </a:bodyPr>
          <a:lstStyle>
            <a:lvl1pPr indent="-349250" lvl="0" marL="457200" algn="l">
              <a:lnSpc>
                <a:spcPct val="100000"/>
              </a:lnSpc>
              <a:spcBef>
                <a:spcPts val="400"/>
              </a:spcBef>
              <a:spcAft>
                <a:spcPts val="0"/>
              </a:spcAft>
              <a:buClr>
                <a:schemeClr val="dk1"/>
              </a:buClr>
              <a:buSzPts val="1900"/>
              <a:buChar char="●"/>
              <a:defRPr>
                <a:solidFill>
                  <a:schemeClr val="dk1"/>
                </a:solidFill>
              </a:defRPr>
            </a:lvl1pPr>
            <a:lvl2pPr indent="-317500" lvl="1" marL="914400" algn="l">
              <a:lnSpc>
                <a:spcPct val="100000"/>
              </a:lnSpc>
              <a:spcBef>
                <a:spcPts val="300"/>
              </a:spcBef>
              <a:spcAft>
                <a:spcPts val="0"/>
              </a:spcAft>
              <a:buClr>
                <a:schemeClr val="dk1"/>
              </a:buClr>
              <a:buSzPts val="1400"/>
              <a:buChar char="○"/>
              <a:defRPr>
                <a:solidFill>
                  <a:schemeClr val="dk1"/>
                </a:solidFill>
              </a:defRPr>
            </a:lvl2pPr>
            <a:lvl3pPr indent="-298450" lvl="2" marL="1371600" algn="l">
              <a:lnSpc>
                <a:spcPct val="100000"/>
              </a:lnSpc>
              <a:spcBef>
                <a:spcPts val="200"/>
              </a:spcBef>
              <a:spcAft>
                <a:spcPts val="0"/>
              </a:spcAft>
              <a:buClr>
                <a:schemeClr val="dk1"/>
              </a:buClr>
              <a:buSzPts val="1100"/>
              <a:buChar char="■"/>
              <a:defRPr>
                <a:solidFill>
                  <a:schemeClr val="dk1"/>
                </a:solidFill>
              </a:defRPr>
            </a:lvl3pPr>
            <a:lvl4pPr indent="-285750" lvl="3" marL="1828800" algn="l">
              <a:lnSpc>
                <a:spcPct val="100000"/>
              </a:lnSpc>
              <a:spcBef>
                <a:spcPts val="200"/>
              </a:spcBef>
              <a:spcAft>
                <a:spcPts val="0"/>
              </a:spcAft>
              <a:buClr>
                <a:schemeClr val="dk1"/>
              </a:buClr>
              <a:buSzPts val="900"/>
              <a:buChar char="●"/>
              <a:defRPr>
                <a:solidFill>
                  <a:schemeClr val="dk1"/>
                </a:solidFill>
              </a:defRPr>
            </a:lvl4pPr>
            <a:lvl5pPr indent="-285750" lvl="4" marL="2286000" algn="l">
              <a:lnSpc>
                <a:spcPct val="100000"/>
              </a:lnSpc>
              <a:spcBef>
                <a:spcPts val="200"/>
              </a:spcBef>
              <a:spcAft>
                <a:spcPts val="0"/>
              </a:spcAft>
              <a:buClr>
                <a:schemeClr val="dk1"/>
              </a:buClr>
              <a:buSzPts val="900"/>
              <a:buChar char="○"/>
              <a:defRPr>
                <a:solidFill>
                  <a:schemeClr val="dk1"/>
                </a:solidFill>
              </a:defRPr>
            </a:lvl5pPr>
            <a:lvl6pPr indent="-317500" lvl="5" marL="2743200" algn="l">
              <a:spcBef>
                <a:spcPts val="300"/>
              </a:spcBef>
              <a:spcAft>
                <a:spcPts val="0"/>
              </a:spcAft>
              <a:buClr>
                <a:schemeClr val="dk1"/>
              </a:buClr>
              <a:buSzPts val="1400"/>
              <a:buChar char="■"/>
              <a:defRPr/>
            </a:lvl6pPr>
            <a:lvl7pPr indent="-317500" lvl="6" marL="3200400" algn="l">
              <a:spcBef>
                <a:spcPts val="500"/>
              </a:spcBef>
              <a:spcAft>
                <a:spcPts val="0"/>
              </a:spcAft>
              <a:buClr>
                <a:schemeClr val="dk1"/>
              </a:buClr>
              <a:buSzPts val="1400"/>
              <a:buChar char="●"/>
              <a:defRPr/>
            </a:lvl7pPr>
            <a:lvl8pPr indent="-317500" lvl="7" marL="3657600" algn="l">
              <a:spcBef>
                <a:spcPts val="500"/>
              </a:spcBef>
              <a:spcAft>
                <a:spcPts val="0"/>
              </a:spcAft>
              <a:buClr>
                <a:schemeClr val="dk1"/>
              </a:buClr>
              <a:buSzPts val="1400"/>
              <a:buChar char="○"/>
              <a:defRPr/>
            </a:lvl8pPr>
            <a:lvl9pPr indent="-317500" lvl="8" marL="4114800" algn="l">
              <a:spcBef>
                <a:spcPts val="500"/>
              </a:spcBef>
              <a:spcAft>
                <a:spcPts val="500"/>
              </a:spcAft>
              <a:buClr>
                <a:schemeClr val="dk1"/>
              </a:buClr>
              <a:buSzPts val="1400"/>
              <a:buChar char="■"/>
              <a:defRPr/>
            </a:lvl9pPr>
          </a:lstStyle>
          <a:p/>
        </p:txBody>
      </p:sp>
    </p:spTree>
  </p:cSld>
  <p:clrMapOvr>
    <a:masterClrMapping/>
  </p:clrMapOvr>
  <p:transition>
    <p:fade/>
  </p:transition>
  <p:extLst>
    <p:ext uri="{DCECCB84-F9BA-43D5-87BE-67443E8EF086}">
      <p15:sldGuideLst>
        <p15:guide id="1" orient="horz" pos="954">
          <p15:clr>
            <a:srgbClr val="5ACBF0"/>
          </p15:clr>
        </p15:guide>
        <p15:guide id="2" orient="horz" pos="216">
          <p15:clr>
            <a:srgbClr val="5ACBF0"/>
          </p15:clr>
        </p15:guide>
        <p15:guide id="3" orient="horz" pos="678">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Agenda 1">
  <p:cSld name="2_Agenda 1">
    <p:spTree>
      <p:nvGrpSpPr>
        <p:cNvPr id="369" name="Shape 369"/>
        <p:cNvGrpSpPr/>
        <p:nvPr/>
      </p:nvGrpSpPr>
      <p:grpSpPr>
        <a:xfrm>
          <a:off x="0" y="0"/>
          <a:ext cx="0" cy="0"/>
          <a:chOff x="0" y="0"/>
          <a:chExt cx="0" cy="0"/>
        </a:xfrm>
      </p:grpSpPr>
    </p:spTree>
  </p:cSld>
  <p:clrMapOvr>
    <a:masterClrMapping/>
  </p:clrMapOvr>
  <p:transition>
    <p:fade/>
  </p:transition>
  <p:extLst>
    <p:ext uri="{DCECCB84-F9BA-43D5-87BE-67443E8EF086}">
      <p15:sldGuideLst>
        <p15:guide id="1" orient="horz" pos="216">
          <p15:clr>
            <a:srgbClr val="5ACBF0"/>
          </p15:clr>
        </p15:guide>
        <p15:guide id="2" orient="horz" pos="954">
          <p15:clr>
            <a:srgbClr val="5ACBF0"/>
          </p15:clr>
        </p15:guide>
        <p15:guide id="3" orient="horz" pos="678">
          <p15:clr>
            <a:srgbClr val="5ACBF0"/>
          </p15:clr>
        </p15:guide>
        <p15:guide id="4" pos="2742">
          <p15:clr>
            <a:srgbClr val="5ACBF0"/>
          </p15:clr>
        </p15:guide>
        <p15:guide id="5" pos="301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
  <p:cSld name="SECTION_HEADER_1">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6"/>
          <p:cNvSpPr txBox="1"/>
          <p:nvPr>
            <p:ph type="title"/>
          </p:nvPr>
        </p:nvSpPr>
        <p:spPr>
          <a:xfrm>
            <a:off x="457200" y="1943100"/>
            <a:ext cx="82296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3000"/>
              <a:buNone/>
              <a:defRPr sz="3000"/>
            </a:lvl1pPr>
            <a:lvl2pPr lvl="1" rtl="0">
              <a:lnSpc>
                <a:spcPct val="85000"/>
              </a:lnSpc>
              <a:spcBef>
                <a:spcPts val="0"/>
              </a:spcBef>
              <a:spcAft>
                <a:spcPts val="0"/>
              </a:spcAft>
              <a:buSzPts val="3600"/>
              <a:buNone/>
              <a:defRPr sz="3600"/>
            </a:lvl2pPr>
            <a:lvl3pPr lvl="2" rtl="0">
              <a:lnSpc>
                <a:spcPct val="85000"/>
              </a:lnSpc>
              <a:spcBef>
                <a:spcPts val="0"/>
              </a:spcBef>
              <a:spcAft>
                <a:spcPts val="0"/>
              </a:spcAft>
              <a:buSzPts val="3600"/>
              <a:buNone/>
              <a:defRPr sz="3600"/>
            </a:lvl3pPr>
            <a:lvl4pPr lvl="3" rtl="0">
              <a:lnSpc>
                <a:spcPct val="85000"/>
              </a:lnSpc>
              <a:spcBef>
                <a:spcPts val="0"/>
              </a:spcBef>
              <a:spcAft>
                <a:spcPts val="0"/>
              </a:spcAft>
              <a:buSzPts val="3600"/>
              <a:buNone/>
              <a:defRPr sz="3600"/>
            </a:lvl4pPr>
            <a:lvl5pPr lvl="4" rtl="0">
              <a:lnSpc>
                <a:spcPct val="85000"/>
              </a:lnSpc>
              <a:spcBef>
                <a:spcPts val="0"/>
              </a:spcBef>
              <a:spcAft>
                <a:spcPts val="0"/>
              </a:spcAft>
              <a:buSzPts val="3600"/>
              <a:buNone/>
              <a:defRPr sz="3600"/>
            </a:lvl5pPr>
            <a:lvl6pPr lvl="5" rtl="0">
              <a:lnSpc>
                <a:spcPct val="85000"/>
              </a:lnSpc>
              <a:spcBef>
                <a:spcPts val="0"/>
              </a:spcBef>
              <a:spcAft>
                <a:spcPts val="0"/>
              </a:spcAft>
              <a:buSzPts val="3600"/>
              <a:buNone/>
              <a:defRPr sz="3600"/>
            </a:lvl6pPr>
            <a:lvl7pPr lvl="6" rtl="0">
              <a:lnSpc>
                <a:spcPct val="85000"/>
              </a:lnSpc>
              <a:spcBef>
                <a:spcPts val="0"/>
              </a:spcBef>
              <a:spcAft>
                <a:spcPts val="0"/>
              </a:spcAft>
              <a:buSzPts val="3600"/>
              <a:buNone/>
              <a:defRPr sz="3600"/>
            </a:lvl7pPr>
            <a:lvl8pPr lvl="7" rtl="0">
              <a:lnSpc>
                <a:spcPct val="85000"/>
              </a:lnSpc>
              <a:spcBef>
                <a:spcPts val="0"/>
              </a:spcBef>
              <a:spcAft>
                <a:spcPts val="0"/>
              </a:spcAft>
              <a:buSzPts val="3600"/>
              <a:buNone/>
              <a:defRPr sz="3600"/>
            </a:lvl8pPr>
            <a:lvl9pPr lvl="8" rtl="0">
              <a:lnSpc>
                <a:spcPct val="85000"/>
              </a:lnSpc>
              <a:spcBef>
                <a:spcPts val="0"/>
              </a:spcBef>
              <a:spcAft>
                <a:spcPts val="0"/>
              </a:spcAft>
              <a:buSzPts val="3600"/>
              <a:buNone/>
              <a:defRPr sz="3600"/>
            </a:lvl9pPr>
          </a:lstStyle>
          <a:p/>
        </p:txBody>
      </p:sp>
      <p:sp>
        <p:nvSpPr>
          <p:cNvPr id="30" name="Google Shape;30;p6"/>
          <p:cNvSpPr txBox="1"/>
          <p:nvPr>
            <p:ph idx="1" type="subTitle"/>
          </p:nvPr>
        </p:nvSpPr>
        <p:spPr>
          <a:xfrm>
            <a:off x="470775" y="3438975"/>
            <a:ext cx="8216100" cy="3351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B (with image)">
  <p:cSld name="SECTION_HEADER_1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7"/>
          <p:cNvSpPr txBox="1"/>
          <p:nvPr>
            <p:ph type="title"/>
          </p:nvPr>
        </p:nvSpPr>
        <p:spPr>
          <a:xfrm>
            <a:off x="457200" y="1943100"/>
            <a:ext cx="2590800" cy="1257300"/>
          </a:xfrm>
          <a:prstGeom prst="rect">
            <a:avLst/>
          </a:prstGeom>
        </p:spPr>
        <p:txBody>
          <a:bodyPr anchorCtr="0" anchor="t" bIns="0" lIns="0" spcFirstLastPara="1" rIns="0" wrap="square" tIns="0">
            <a:noAutofit/>
          </a:bodyPr>
          <a:lstStyle>
            <a:lvl1pPr lvl="0" rtl="0">
              <a:lnSpc>
                <a:spcPct val="85000"/>
              </a:lnSpc>
              <a:spcBef>
                <a:spcPts val="0"/>
              </a:spcBef>
              <a:spcAft>
                <a:spcPts val="0"/>
              </a:spcAft>
              <a:buSzPts val="3000"/>
              <a:buNone/>
              <a:defRPr sz="3000"/>
            </a:lvl1pPr>
            <a:lvl2pPr lvl="1" rtl="0">
              <a:lnSpc>
                <a:spcPct val="85000"/>
              </a:lnSpc>
              <a:spcBef>
                <a:spcPts val="0"/>
              </a:spcBef>
              <a:spcAft>
                <a:spcPts val="0"/>
              </a:spcAft>
              <a:buSzPts val="3600"/>
              <a:buNone/>
              <a:defRPr sz="3600"/>
            </a:lvl2pPr>
            <a:lvl3pPr lvl="2" rtl="0">
              <a:lnSpc>
                <a:spcPct val="85000"/>
              </a:lnSpc>
              <a:spcBef>
                <a:spcPts val="0"/>
              </a:spcBef>
              <a:spcAft>
                <a:spcPts val="0"/>
              </a:spcAft>
              <a:buSzPts val="3600"/>
              <a:buNone/>
              <a:defRPr sz="3600"/>
            </a:lvl3pPr>
            <a:lvl4pPr lvl="3" rtl="0">
              <a:lnSpc>
                <a:spcPct val="85000"/>
              </a:lnSpc>
              <a:spcBef>
                <a:spcPts val="0"/>
              </a:spcBef>
              <a:spcAft>
                <a:spcPts val="0"/>
              </a:spcAft>
              <a:buSzPts val="3600"/>
              <a:buNone/>
              <a:defRPr sz="3600"/>
            </a:lvl4pPr>
            <a:lvl5pPr lvl="4" rtl="0">
              <a:lnSpc>
                <a:spcPct val="85000"/>
              </a:lnSpc>
              <a:spcBef>
                <a:spcPts val="0"/>
              </a:spcBef>
              <a:spcAft>
                <a:spcPts val="0"/>
              </a:spcAft>
              <a:buSzPts val="3600"/>
              <a:buNone/>
              <a:defRPr sz="3600"/>
            </a:lvl5pPr>
            <a:lvl6pPr lvl="5" rtl="0">
              <a:lnSpc>
                <a:spcPct val="85000"/>
              </a:lnSpc>
              <a:spcBef>
                <a:spcPts val="0"/>
              </a:spcBef>
              <a:spcAft>
                <a:spcPts val="0"/>
              </a:spcAft>
              <a:buSzPts val="3600"/>
              <a:buNone/>
              <a:defRPr sz="3600"/>
            </a:lvl6pPr>
            <a:lvl7pPr lvl="6" rtl="0">
              <a:lnSpc>
                <a:spcPct val="85000"/>
              </a:lnSpc>
              <a:spcBef>
                <a:spcPts val="0"/>
              </a:spcBef>
              <a:spcAft>
                <a:spcPts val="0"/>
              </a:spcAft>
              <a:buSzPts val="3600"/>
              <a:buNone/>
              <a:defRPr sz="3600"/>
            </a:lvl7pPr>
            <a:lvl8pPr lvl="7" rtl="0">
              <a:lnSpc>
                <a:spcPct val="85000"/>
              </a:lnSpc>
              <a:spcBef>
                <a:spcPts val="0"/>
              </a:spcBef>
              <a:spcAft>
                <a:spcPts val="0"/>
              </a:spcAft>
              <a:buSzPts val="3600"/>
              <a:buNone/>
              <a:defRPr sz="3600"/>
            </a:lvl8pPr>
            <a:lvl9pPr lvl="8" rtl="0">
              <a:lnSpc>
                <a:spcPct val="85000"/>
              </a:lnSpc>
              <a:spcBef>
                <a:spcPts val="0"/>
              </a:spcBef>
              <a:spcAft>
                <a:spcPts val="0"/>
              </a:spcAft>
              <a:buSzPts val="3600"/>
              <a:buNone/>
              <a:defRPr sz="3600"/>
            </a:lvl9pPr>
          </a:lstStyle>
          <a:p/>
        </p:txBody>
      </p:sp>
      <p:sp>
        <p:nvSpPr>
          <p:cNvPr id="33" name="Google Shape;33;p7"/>
          <p:cNvSpPr txBox="1"/>
          <p:nvPr>
            <p:ph idx="1" type="subTitle"/>
          </p:nvPr>
        </p:nvSpPr>
        <p:spPr>
          <a:xfrm>
            <a:off x="461474" y="3438975"/>
            <a:ext cx="2586600" cy="335100"/>
          </a:xfrm>
          <a:prstGeom prst="rect">
            <a:avLst/>
          </a:prstGeom>
        </p:spPr>
        <p:txBody>
          <a:bodyPr anchorCtr="0" anchor="t" bIns="0" lIns="0" spcFirstLastPara="1" rIns="0" wrap="square" tIns="0">
            <a:noAutofit/>
          </a:bodyPr>
          <a:lstStyle>
            <a:lvl1pPr lvl="0"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1pPr>
            <a:lvl2pPr lvl="1"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2pPr>
            <a:lvl3pPr lvl="2"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3pPr>
            <a:lvl4pPr lvl="3"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4pPr>
            <a:lvl5pPr lvl="4"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5pPr>
            <a:lvl6pPr lvl="5"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6pPr>
            <a:lvl7pPr lvl="6"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7pPr>
            <a:lvl8pPr lvl="7"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8pPr>
            <a:lvl9pPr lvl="8" rtl="0">
              <a:lnSpc>
                <a:spcPct val="90000"/>
              </a:lnSpc>
              <a:spcBef>
                <a:spcPts val="0"/>
              </a:spcBef>
              <a:spcAft>
                <a:spcPts val="0"/>
              </a:spcAft>
              <a:buClr>
                <a:schemeClr val="accent1"/>
              </a:buClr>
              <a:buSzPts val="1400"/>
              <a:buFont typeface="Inter Medium"/>
              <a:buNone/>
              <a:defRPr sz="1400">
                <a:solidFill>
                  <a:schemeClr val="accent1"/>
                </a:solidFill>
                <a:latin typeface="Inter Medium"/>
                <a:ea typeface="Inter Medium"/>
                <a:cs typeface="Inter Medium"/>
                <a:sym typeface="Inter Medium"/>
              </a:defRPr>
            </a:lvl9pPr>
          </a:lstStyle>
          <a:p/>
        </p:txBody>
      </p:sp>
      <p:sp>
        <p:nvSpPr>
          <p:cNvPr id="34" name="Google Shape;34;p7"/>
          <p:cNvSpPr/>
          <p:nvPr>
            <p:ph idx="2" type="pic"/>
          </p:nvPr>
        </p:nvSpPr>
        <p:spPr>
          <a:xfrm>
            <a:off x="3303575" y="492225"/>
            <a:ext cx="5383200" cy="4170900"/>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Light)" type="tx">
  <p:cSld name="TITLE_AND_BODY">
    <p:spTree>
      <p:nvGrpSpPr>
        <p:cNvPr id="35" name="Shape 35"/>
        <p:cNvGrpSpPr/>
        <p:nvPr/>
      </p:nvGrpSpPr>
      <p:grpSpPr>
        <a:xfrm>
          <a:off x="0" y="0"/>
          <a:ext cx="0" cy="0"/>
          <a:chOff x="0" y="0"/>
          <a:chExt cx="0" cy="0"/>
        </a:xfrm>
      </p:grpSpPr>
      <p:sp>
        <p:nvSpPr>
          <p:cNvPr id="36" name="Google Shape;36;p8"/>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37" name="Google Shape;37;p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a:buNone/>
              <a:defRPr sz="700"/>
            </a:lvl1pPr>
            <a:lvl2pPr lvl="1">
              <a:buNone/>
              <a:defRPr sz="700"/>
            </a:lvl2pPr>
            <a:lvl3pPr lvl="2">
              <a:buNone/>
              <a:defRPr sz="700"/>
            </a:lvl3pPr>
            <a:lvl4pPr lvl="3">
              <a:buNone/>
              <a:defRPr sz="700"/>
            </a:lvl4pPr>
            <a:lvl5pPr lvl="4">
              <a:buNone/>
              <a:defRPr sz="700"/>
            </a:lvl5pPr>
            <a:lvl6pPr lvl="5">
              <a:buNone/>
              <a:defRPr sz="700"/>
            </a:lvl6pPr>
            <a:lvl7pPr lvl="6">
              <a:buNone/>
              <a:defRPr sz="700"/>
            </a:lvl7pPr>
            <a:lvl8pPr lvl="7">
              <a:buNone/>
              <a:defRPr sz="700"/>
            </a:lvl8pPr>
            <a:lvl9pPr lvl="8">
              <a:buNone/>
              <a:defRPr sz="700"/>
            </a:lvl9pPr>
          </a:lstStyle>
          <a:p>
            <a:pPr indent="0" lvl="0" marL="0" rtl="0" algn="l">
              <a:spcBef>
                <a:spcPts val="0"/>
              </a:spcBef>
              <a:spcAft>
                <a:spcPts val="0"/>
              </a:spcAft>
              <a:buNone/>
            </a:pPr>
            <a:fld id="{00000000-1234-1234-1234-123412341234}" type="slidenum">
              <a:rPr lang="en"/>
              <a:t>‹#›</a:t>
            </a:fld>
            <a:endParaRPr/>
          </a:p>
        </p:txBody>
      </p:sp>
      <p:grpSp>
        <p:nvGrpSpPr>
          <p:cNvPr id="38" name="Google Shape;38;p8"/>
          <p:cNvGrpSpPr/>
          <p:nvPr/>
        </p:nvGrpSpPr>
        <p:grpSpPr>
          <a:xfrm>
            <a:off x="4822703" y="31"/>
            <a:ext cx="4321568" cy="5143648"/>
            <a:chOff x="3991150" y="848375"/>
            <a:chExt cx="3376225" cy="4018475"/>
          </a:xfrm>
        </p:grpSpPr>
        <p:sp>
          <p:nvSpPr>
            <p:cNvPr id="39" name="Google Shape;39;p8"/>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8"/>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 name="Google Shape;42;p8"/>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43" name="Google Shape;43;p8"/>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44" name="Google Shape;44;p8"/>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a:lvl1pPr>
            <a:lvl2pPr indent="-304800" lvl="1" marL="914400">
              <a:spcBef>
                <a:spcPts val="1000"/>
              </a:spcBef>
              <a:spcAft>
                <a:spcPts val="0"/>
              </a:spcAft>
              <a:buSzPts val="1200"/>
              <a:buChar char="○"/>
              <a:defRPr/>
            </a:lvl2pPr>
            <a:lvl3pPr indent="-292100" lvl="2" marL="1371600">
              <a:spcBef>
                <a:spcPts val="800"/>
              </a:spcBef>
              <a:spcAft>
                <a:spcPts val="0"/>
              </a:spcAft>
              <a:buSzPts val="1000"/>
              <a:buChar char="■"/>
              <a:defRPr/>
            </a:lvl3pPr>
            <a:lvl4pPr indent="-292100" lvl="3" marL="1828800">
              <a:spcBef>
                <a:spcPts val="500"/>
              </a:spcBef>
              <a:spcAft>
                <a:spcPts val="0"/>
              </a:spcAft>
              <a:buSzPts val="1000"/>
              <a:buChar char="●"/>
              <a:defRPr/>
            </a:lvl4pPr>
            <a:lvl5pPr indent="-292100" lvl="4" marL="2286000">
              <a:spcBef>
                <a:spcPts val="500"/>
              </a:spcBef>
              <a:spcAft>
                <a:spcPts val="0"/>
              </a:spcAft>
              <a:buSzPts val="1000"/>
              <a:buChar char="○"/>
              <a:defRPr/>
            </a:lvl5pPr>
            <a:lvl6pPr indent="-292100" lvl="5" marL="2743200">
              <a:spcBef>
                <a:spcPts val="500"/>
              </a:spcBef>
              <a:spcAft>
                <a:spcPts val="0"/>
              </a:spcAft>
              <a:buSzPts val="1000"/>
              <a:buChar char="■"/>
              <a:defRPr/>
            </a:lvl6pPr>
            <a:lvl7pPr indent="-292100" lvl="6" marL="3200400">
              <a:spcBef>
                <a:spcPts val="500"/>
              </a:spcBef>
              <a:spcAft>
                <a:spcPts val="0"/>
              </a:spcAft>
              <a:buSzPts val="1000"/>
              <a:buChar char="●"/>
              <a:defRPr/>
            </a:lvl7pPr>
            <a:lvl8pPr indent="-292100" lvl="7" marL="3657600">
              <a:spcBef>
                <a:spcPts val="500"/>
              </a:spcBef>
              <a:spcAft>
                <a:spcPts val="0"/>
              </a:spcAft>
              <a:buSzPts val="1000"/>
              <a:buChar char="○"/>
              <a:defRPr/>
            </a:lvl8pPr>
            <a:lvl9pPr indent="-292100" lvl="8" marL="4114800">
              <a:spcBef>
                <a:spcPts val="500"/>
              </a:spcBef>
              <a:spcAft>
                <a:spcPts val="500"/>
              </a:spcAft>
              <a:buSzPts val="1000"/>
              <a:buChar char="■"/>
              <a:defRPr/>
            </a:lvl9pPr>
          </a:lstStyle>
          <a:p/>
        </p:txBody>
      </p:sp>
      <p:pic>
        <p:nvPicPr>
          <p:cNvPr id="45" name="Google Shape;45;p8"/>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mp; 1-Column (Dark)">
  <p:cSld name="TITLE_AND_BODY_2">
    <p:bg>
      <p:bgPr>
        <a:solidFill>
          <a:schemeClr val="dk1"/>
        </a:solidFill>
      </p:bgPr>
    </p:bg>
    <p:spTree>
      <p:nvGrpSpPr>
        <p:cNvPr id="46" name="Shape 46"/>
        <p:cNvGrpSpPr/>
        <p:nvPr/>
      </p:nvGrpSpPr>
      <p:grpSpPr>
        <a:xfrm>
          <a:off x="0" y="0"/>
          <a:ext cx="0" cy="0"/>
          <a:chOff x="0" y="0"/>
          <a:chExt cx="0" cy="0"/>
        </a:xfrm>
      </p:grpSpPr>
      <p:grpSp>
        <p:nvGrpSpPr>
          <p:cNvPr id="47" name="Google Shape;47;p9"/>
          <p:cNvGrpSpPr/>
          <p:nvPr/>
        </p:nvGrpSpPr>
        <p:grpSpPr>
          <a:xfrm>
            <a:off x="4822703" y="31"/>
            <a:ext cx="4321568" cy="5143648"/>
            <a:chOff x="4822703" y="31"/>
            <a:chExt cx="4321568" cy="5143648"/>
          </a:xfrm>
        </p:grpSpPr>
        <p:sp>
          <p:nvSpPr>
            <p:cNvPr id="48" name="Google Shape;48;p9"/>
            <p:cNvSpPr/>
            <p:nvPr/>
          </p:nvSpPr>
          <p:spPr>
            <a:xfrm>
              <a:off x="8297263" y="31"/>
              <a:ext cx="847008" cy="3948320"/>
            </a:xfrm>
            <a:custGeom>
              <a:rect b="b" l="l" r="r" t="t"/>
              <a:pathLst>
                <a:path extrusionOk="0" h="123385" w="26469">
                  <a:moveTo>
                    <a:pt x="25799" y="0"/>
                  </a:moveTo>
                  <a:lnTo>
                    <a:pt x="0" y="79521"/>
                  </a:lnTo>
                  <a:lnTo>
                    <a:pt x="26469" y="123385"/>
                  </a:lnTo>
                  <a:lnTo>
                    <a:pt x="26469" y="1063"/>
                  </a:lnTo>
                  <a:lnTo>
                    <a:pt x="25799"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9"/>
            <p:cNvSpPr/>
            <p:nvPr/>
          </p:nvSpPr>
          <p:spPr>
            <a:xfrm>
              <a:off x="4822703" y="31"/>
              <a:ext cx="3474592" cy="5143648"/>
            </a:xfrm>
            <a:custGeom>
              <a:rect b="b" l="l" r="r" t="t"/>
              <a:pathLst>
                <a:path extrusionOk="0" h="160739" w="108581">
                  <a:moveTo>
                    <a:pt x="60582" y="0"/>
                  </a:moveTo>
                  <a:lnTo>
                    <a:pt x="1" y="160739"/>
                  </a:lnTo>
                  <a:lnTo>
                    <a:pt x="82228" y="160739"/>
                  </a:lnTo>
                  <a:lnTo>
                    <a:pt x="108580" y="79521"/>
                  </a:lnTo>
                  <a:lnTo>
                    <a:pt x="60582" y="0"/>
                  </a:lnTo>
                  <a:close/>
                </a:path>
              </a:pathLst>
            </a:custGeom>
            <a:solidFill>
              <a:srgbClr val="102761">
                <a:alpha val="5892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9"/>
            <p:cNvSpPr/>
            <p:nvPr/>
          </p:nvSpPr>
          <p:spPr>
            <a:xfrm>
              <a:off x="6761295" y="31"/>
              <a:ext cx="2361536" cy="2544704"/>
            </a:xfrm>
            <a:custGeom>
              <a:rect b="b" l="l" r="r" t="t"/>
              <a:pathLst>
                <a:path extrusionOk="0" h="79522" w="73798">
                  <a:moveTo>
                    <a:pt x="1" y="0"/>
                  </a:moveTo>
                  <a:lnTo>
                    <a:pt x="47999" y="79521"/>
                  </a:lnTo>
                  <a:lnTo>
                    <a:pt x="73798" y="0"/>
                  </a:lnTo>
                  <a:close/>
                </a:path>
              </a:pathLst>
            </a:custGeom>
            <a:solidFill>
              <a:srgbClr val="1A2F68">
                <a:alpha val="66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1" name="Google Shape;51;p9"/>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Clr>
                <a:schemeClr val="dk2"/>
              </a:buClr>
              <a:buSzPts val="2400"/>
              <a:buNone/>
              <a:defRPr>
                <a:solidFill>
                  <a:schemeClr val="dk2"/>
                </a:solidFill>
              </a:defRPr>
            </a:lvl1pPr>
            <a:lvl2pPr lvl="1" rtl="0">
              <a:spcBef>
                <a:spcPts val="0"/>
              </a:spcBef>
              <a:spcAft>
                <a:spcPts val="0"/>
              </a:spcAft>
              <a:buClr>
                <a:schemeClr val="dk2"/>
              </a:buClr>
              <a:buSzPts val="2400"/>
              <a:buNone/>
              <a:defRPr>
                <a:solidFill>
                  <a:schemeClr val="dk2"/>
                </a:solidFill>
              </a:defRPr>
            </a:lvl2pPr>
            <a:lvl3pPr lvl="2" rtl="0">
              <a:spcBef>
                <a:spcPts val="0"/>
              </a:spcBef>
              <a:spcAft>
                <a:spcPts val="0"/>
              </a:spcAft>
              <a:buClr>
                <a:schemeClr val="dk2"/>
              </a:buClr>
              <a:buSzPts val="2400"/>
              <a:buNone/>
              <a:defRPr>
                <a:solidFill>
                  <a:schemeClr val="dk2"/>
                </a:solidFill>
              </a:defRPr>
            </a:lvl3pPr>
            <a:lvl4pPr lvl="3" rtl="0">
              <a:spcBef>
                <a:spcPts val="0"/>
              </a:spcBef>
              <a:spcAft>
                <a:spcPts val="0"/>
              </a:spcAft>
              <a:buClr>
                <a:schemeClr val="dk2"/>
              </a:buClr>
              <a:buSzPts val="2400"/>
              <a:buNone/>
              <a:defRPr>
                <a:solidFill>
                  <a:schemeClr val="dk2"/>
                </a:solidFill>
              </a:defRPr>
            </a:lvl4pPr>
            <a:lvl5pPr lvl="4" rtl="0">
              <a:spcBef>
                <a:spcPts val="0"/>
              </a:spcBef>
              <a:spcAft>
                <a:spcPts val="0"/>
              </a:spcAft>
              <a:buClr>
                <a:schemeClr val="dk2"/>
              </a:buClr>
              <a:buSzPts val="2400"/>
              <a:buNone/>
              <a:defRPr>
                <a:solidFill>
                  <a:schemeClr val="dk2"/>
                </a:solidFill>
              </a:defRPr>
            </a:lvl5pPr>
            <a:lvl6pPr lvl="5" rtl="0">
              <a:spcBef>
                <a:spcPts val="0"/>
              </a:spcBef>
              <a:spcAft>
                <a:spcPts val="0"/>
              </a:spcAft>
              <a:buClr>
                <a:schemeClr val="dk2"/>
              </a:buClr>
              <a:buSzPts val="2400"/>
              <a:buNone/>
              <a:defRPr>
                <a:solidFill>
                  <a:schemeClr val="dk2"/>
                </a:solidFill>
              </a:defRPr>
            </a:lvl6pPr>
            <a:lvl7pPr lvl="6" rtl="0">
              <a:spcBef>
                <a:spcPts val="0"/>
              </a:spcBef>
              <a:spcAft>
                <a:spcPts val="0"/>
              </a:spcAft>
              <a:buClr>
                <a:schemeClr val="dk2"/>
              </a:buClr>
              <a:buSzPts val="2400"/>
              <a:buNone/>
              <a:defRPr>
                <a:solidFill>
                  <a:schemeClr val="dk2"/>
                </a:solidFill>
              </a:defRPr>
            </a:lvl7pPr>
            <a:lvl8pPr lvl="7" rtl="0">
              <a:spcBef>
                <a:spcPts val="0"/>
              </a:spcBef>
              <a:spcAft>
                <a:spcPts val="0"/>
              </a:spcAft>
              <a:buClr>
                <a:schemeClr val="dk2"/>
              </a:buClr>
              <a:buSzPts val="2400"/>
              <a:buNone/>
              <a:defRPr>
                <a:solidFill>
                  <a:schemeClr val="dk2"/>
                </a:solidFill>
              </a:defRPr>
            </a:lvl8pPr>
            <a:lvl9pPr lvl="8" rtl="0">
              <a:spcBef>
                <a:spcPts val="0"/>
              </a:spcBef>
              <a:spcAft>
                <a:spcPts val="0"/>
              </a:spcAft>
              <a:buClr>
                <a:schemeClr val="dk2"/>
              </a:buClr>
              <a:buSzPts val="2400"/>
              <a:buNone/>
              <a:defRPr>
                <a:solidFill>
                  <a:schemeClr val="dk2"/>
                </a:solidFill>
              </a:defRPr>
            </a:lvl9pPr>
          </a:lstStyle>
          <a:p/>
        </p:txBody>
      </p:sp>
      <p:sp>
        <p:nvSpPr>
          <p:cNvPr id="52" name="Google Shape;52;p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indent="0" lvl="0" marL="0" rtl="0" algn="l">
              <a:spcBef>
                <a:spcPts val="0"/>
              </a:spcBef>
              <a:spcAft>
                <a:spcPts val="0"/>
              </a:spcAft>
              <a:buNone/>
            </a:pPr>
            <a:fld id="{00000000-1234-1234-1234-123412341234}" type="slidenum">
              <a:rPr lang="en"/>
              <a:t>‹#›</a:t>
            </a:fld>
            <a:endParaRPr/>
          </a:p>
        </p:txBody>
      </p:sp>
      <p:sp>
        <p:nvSpPr>
          <p:cNvPr id="53" name="Google Shape;53;p9"/>
          <p:cNvSpPr txBox="1"/>
          <p:nvPr/>
        </p:nvSpPr>
        <p:spPr>
          <a:xfrm>
            <a:off x="634200" y="485546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2"/>
                </a:solidFill>
                <a:latin typeface="Inter"/>
                <a:ea typeface="Inter"/>
                <a:cs typeface="Inter"/>
                <a:sym typeface="Inter"/>
              </a:rPr>
              <a:t>Proprietary &amp; Confidential</a:t>
            </a:r>
            <a:endParaRPr sz="700">
              <a:solidFill>
                <a:schemeClr val="dk2"/>
              </a:solidFill>
              <a:latin typeface="Inter"/>
              <a:ea typeface="Inter"/>
              <a:cs typeface="Inter"/>
              <a:sym typeface="Inter"/>
            </a:endParaRPr>
          </a:p>
        </p:txBody>
      </p:sp>
      <p:pic>
        <p:nvPicPr>
          <p:cNvPr id="54" name="Google Shape;54;p9"/>
          <p:cNvPicPr preferRelativeResize="0"/>
          <p:nvPr/>
        </p:nvPicPr>
        <p:blipFill rotWithShape="1">
          <a:blip r:embed="rId2">
            <a:alphaModFix/>
          </a:blip>
          <a:srcRect b="0" l="129" r="119" t="0"/>
          <a:stretch/>
        </p:blipFill>
        <p:spPr>
          <a:xfrm>
            <a:off x="8080600" y="4834312"/>
            <a:ext cx="606198" cy="148076"/>
          </a:xfrm>
          <a:prstGeom prst="rect">
            <a:avLst/>
          </a:prstGeom>
          <a:noFill/>
          <a:ln>
            <a:noFill/>
          </a:ln>
        </p:spPr>
      </p:pic>
      <p:sp>
        <p:nvSpPr>
          <p:cNvPr id="55" name="Google Shape;55;p9"/>
          <p:cNvSpPr txBox="1"/>
          <p:nvPr>
            <p:ph idx="1" type="body"/>
          </p:nvPr>
        </p:nvSpPr>
        <p:spPr>
          <a:xfrm>
            <a:off x="454925" y="1097274"/>
            <a:ext cx="8229600" cy="3566100"/>
          </a:xfrm>
          <a:prstGeom prst="rect">
            <a:avLst/>
          </a:prstGeom>
        </p:spPr>
        <p:txBody>
          <a:bodyPr anchorCtr="0" anchor="t" bIns="0" lIns="0" spcFirstLastPara="1" rIns="0" wrap="square" tIns="0">
            <a:noAutofit/>
          </a:bodyPr>
          <a:lstStyle>
            <a:lvl1pPr indent="-330200" lvl="0" marL="457200" rtl="0">
              <a:spcBef>
                <a:spcPts val="0"/>
              </a:spcBef>
              <a:spcAft>
                <a:spcPts val="0"/>
              </a:spcAft>
              <a:buClr>
                <a:schemeClr val="lt1"/>
              </a:buClr>
              <a:buSzPts val="1600"/>
              <a:buChar char="●"/>
              <a:defRPr>
                <a:solidFill>
                  <a:schemeClr val="lt1"/>
                </a:solidFill>
              </a:defRPr>
            </a:lvl1pPr>
            <a:lvl2pPr indent="-304800" lvl="1" marL="914400" rtl="0">
              <a:spcBef>
                <a:spcPts val="1000"/>
              </a:spcBef>
              <a:spcAft>
                <a:spcPts val="0"/>
              </a:spcAft>
              <a:buClr>
                <a:schemeClr val="lt1"/>
              </a:buClr>
              <a:buSzPts val="1200"/>
              <a:buChar char="○"/>
              <a:defRPr>
                <a:solidFill>
                  <a:schemeClr val="lt1"/>
                </a:solidFill>
              </a:defRPr>
            </a:lvl2pPr>
            <a:lvl3pPr indent="-292100" lvl="2" marL="1371600" rtl="0">
              <a:spcBef>
                <a:spcPts val="800"/>
              </a:spcBef>
              <a:spcAft>
                <a:spcPts val="0"/>
              </a:spcAft>
              <a:buClr>
                <a:schemeClr val="lt1"/>
              </a:buClr>
              <a:buSzPts val="1000"/>
              <a:buChar char="■"/>
              <a:defRPr>
                <a:solidFill>
                  <a:schemeClr val="lt1"/>
                </a:solidFill>
              </a:defRPr>
            </a:lvl3pPr>
            <a:lvl4pPr indent="-292100" lvl="3" marL="1828800" rtl="0">
              <a:spcBef>
                <a:spcPts val="500"/>
              </a:spcBef>
              <a:spcAft>
                <a:spcPts val="0"/>
              </a:spcAft>
              <a:buClr>
                <a:schemeClr val="lt2"/>
              </a:buClr>
              <a:buSzPts val="1000"/>
              <a:buChar char="●"/>
              <a:defRPr>
                <a:solidFill>
                  <a:schemeClr val="lt2"/>
                </a:solidFill>
              </a:defRPr>
            </a:lvl4pPr>
            <a:lvl5pPr indent="-292100" lvl="4" marL="2286000" rtl="0">
              <a:spcBef>
                <a:spcPts val="500"/>
              </a:spcBef>
              <a:spcAft>
                <a:spcPts val="0"/>
              </a:spcAft>
              <a:buClr>
                <a:schemeClr val="lt2"/>
              </a:buClr>
              <a:buSzPts val="1000"/>
              <a:buChar char="○"/>
              <a:defRPr>
                <a:solidFill>
                  <a:schemeClr val="lt2"/>
                </a:solidFill>
              </a:defRPr>
            </a:lvl5pPr>
            <a:lvl6pPr indent="-292100" lvl="5" marL="2743200" rtl="0">
              <a:spcBef>
                <a:spcPts val="500"/>
              </a:spcBef>
              <a:spcAft>
                <a:spcPts val="0"/>
              </a:spcAft>
              <a:buClr>
                <a:schemeClr val="lt2"/>
              </a:buClr>
              <a:buSzPts val="1000"/>
              <a:buChar char="■"/>
              <a:defRPr>
                <a:solidFill>
                  <a:schemeClr val="lt2"/>
                </a:solidFill>
              </a:defRPr>
            </a:lvl6pPr>
            <a:lvl7pPr indent="-292100" lvl="6" marL="3200400" rtl="0">
              <a:spcBef>
                <a:spcPts val="500"/>
              </a:spcBef>
              <a:spcAft>
                <a:spcPts val="0"/>
              </a:spcAft>
              <a:buClr>
                <a:schemeClr val="lt2"/>
              </a:buClr>
              <a:buSzPts val="1000"/>
              <a:buChar char="●"/>
              <a:defRPr>
                <a:solidFill>
                  <a:schemeClr val="lt2"/>
                </a:solidFill>
              </a:defRPr>
            </a:lvl7pPr>
            <a:lvl8pPr indent="-292100" lvl="7" marL="3657600" rtl="0">
              <a:spcBef>
                <a:spcPts val="500"/>
              </a:spcBef>
              <a:spcAft>
                <a:spcPts val="0"/>
              </a:spcAft>
              <a:buClr>
                <a:schemeClr val="lt2"/>
              </a:buClr>
              <a:buSzPts val="1000"/>
              <a:buChar char="○"/>
              <a:defRPr>
                <a:solidFill>
                  <a:schemeClr val="lt2"/>
                </a:solidFill>
              </a:defRPr>
            </a:lvl8pPr>
            <a:lvl9pPr indent="-292100" lvl="8" marL="4114800" rtl="0">
              <a:spcBef>
                <a:spcPts val="500"/>
              </a:spcBef>
              <a:spcAft>
                <a:spcPts val="500"/>
              </a:spcAft>
              <a:buClr>
                <a:schemeClr val="lt2"/>
              </a:buClr>
              <a:buSzPts val="1000"/>
              <a:buChar char="■"/>
              <a:defRPr>
                <a:solidFill>
                  <a:schemeClr val="lt2"/>
                </a:solidFill>
              </a:defRPr>
            </a:lvl9pPr>
          </a:lstStyle>
          <a:p/>
        </p:txBody>
      </p:sp>
      <p:pic>
        <p:nvPicPr>
          <p:cNvPr id="56" name="Google Shape;56;p9"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pic>
        <p:nvPicPr>
          <p:cNvPr id="57" name="Google Shape;57;p9" title="Microsoft Logo - White.png"/>
          <p:cNvPicPr preferRelativeResize="0"/>
          <p:nvPr/>
        </p:nvPicPr>
        <p:blipFill rotWithShape="1">
          <a:blip r:embed="rId3">
            <a:alphaModFix/>
          </a:blip>
          <a:srcRect b="23253" l="7676" r="7685" t="24665"/>
          <a:stretch/>
        </p:blipFill>
        <p:spPr>
          <a:xfrm>
            <a:off x="7218125" y="4792425"/>
            <a:ext cx="847976" cy="2338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amp; 1-Column (Light)">
  <p:cSld name="TITLE_AND_BODY_1">
    <p:spTree>
      <p:nvGrpSpPr>
        <p:cNvPr id="58" name="Shape 58"/>
        <p:cNvGrpSpPr/>
        <p:nvPr/>
      </p:nvGrpSpPr>
      <p:grpSpPr>
        <a:xfrm>
          <a:off x="0" y="0"/>
          <a:ext cx="0" cy="0"/>
          <a:chOff x="0" y="0"/>
          <a:chExt cx="0" cy="0"/>
        </a:xfrm>
      </p:grpSpPr>
      <p:sp>
        <p:nvSpPr>
          <p:cNvPr id="59" name="Google Shape;59;p10"/>
          <p:cNvSpPr txBox="1"/>
          <p:nvPr>
            <p:ph type="title"/>
          </p:nvPr>
        </p:nvSpPr>
        <p:spPr>
          <a:xfrm>
            <a:off x="457200" y="480275"/>
            <a:ext cx="8229600" cy="393600"/>
          </a:xfrm>
          <a:prstGeom prst="rect">
            <a:avLst/>
          </a:prstGeom>
        </p:spPr>
        <p:txBody>
          <a:bodyPr anchorCtr="0" anchor="t" bIns="0" lIns="0" spcFirstLastPara="1" rIns="0" wrap="square" tIns="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60" name="Google Shape;60;p1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grpSp>
        <p:nvGrpSpPr>
          <p:cNvPr id="61" name="Google Shape;61;p10"/>
          <p:cNvGrpSpPr/>
          <p:nvPr/>
        </p:nvGrpSpPr>
        <p:grpSpPr>
          <a:xfrm>
            <a:off x="4822703" y="31"/>
            <a:ext cx="4321568" cy="5143648"/>
            <a:chOff x="3991150" y="848375"/>
            <a:chExt cx="3376225" cy="4018475"/>
          </a:xfrm>
        </p:grpSpPr>
        <p:sp>
          <p:nvSpPr>
            <p:cNvPr id="62" name="Google Shape;62;p10"/>
            <p:cNvSpPr/>
            <p:nvPr/>
          </p:nvSpPr>
          <p:spPr>
            <a:xfrm>
              <a:off x="6705650" y="848375"/>
              <a:ext cx="661725" cy="3084625"/>
            </a:xfrm>
            <a:custGeom>
              <a:rect b="b" l="l" r="r" t="t"/>
              <a:pathLst>
                <a:path extrusionOk="0" h="123385" w="26469">
                  <a:moveTo>
                    <a:pt x="25799" y="0"/>
                  </a:moveTo>
                  <a:lnTo>
                    <a:pt x="0" y="79521"/>
                  </a:lnTo>
                  <a:lnTo>
                    <a:pt x="26469" y="123385"/>
                  </a:lnTo>
                  <a:lnTo>
                    <a:pt x="26469" y="1063"/>
                  </a:lnTo>
                  <a:lnTo>
                    <a:pt x="25799"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0"/>
            <p:cNvSpPr/>
            <p:nvPr/>
          </p:nvSpPr>
          <p:spPr>
            <a:xfrm>
              <a:off x="3991150" y="848375"/>
              <a:ext cx="2714525" cy="4018475"/>
            </a:xfrm>
            <a:custGeom>
              <a:rect b="b" l="l" r="r" t="t"/>
              <a:pathLst>
                <a:path extrusionOk="0" h="160739" w="108581">
                  <a:moveTo>
                    <a:pt x="60582" y="0"/>
                  </a:moveTo>
                  <a:lnTo>
                    <a:pt x="1" y="160739"/>
                  </a:lnTo>
                  <a:lnTo>
                    <a:pt x="82228" y="160739"/>
                  </a:lnTo>
                  <a:lnTo>
                    <a:pt x="108580" y="79521"/>
                  </a:lnTo>
                  <a:lnTo>
                    <a:pt x="60582" y="0"/>
                  </a:lnTo>
                  <a:close/>
                </a:path>
              </a:pathLst>
            </a:custGeom>
            <a:solidFill>
              <a:srgbClr val="F8F8F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0"/>
            <p:cNvSpPr/>
            <p:nvPr/>
          </p:nvSpPr>
          <p:spPr>
            <a:xfrm>
              <a:off x="5505675" y="848375"/>
              <a:ext cx="1844950" cy="1988050"/>
            </a:xfrm>
            <a:custGeom>
              <a:rect b="b" l="l" r="r" t="t"/>
              <a:pathLst>
                <a:path extrusionOk="0" h="79522" w="73798">
                  <a:moveTo>
                    <a:pt x="1" y="0"/>
                  </a:moveTo>
                  <a:lnTo>
                    <a:pt x="47999" y="79521"/>
                  </a:lnTo>
                  <a:lnTo>
                    <a:pt x="73798" y="0"/>
                  </a:lnTo>
                  <a:close/>
                </a:path>
              </a:pathLst>
            </a:cu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65" name="Google Shape;65;p10"/>
          <p:cNvPicPr preferRelativeResize="0"/>
          <p:nvPr/>
        </p:nvPicPr>
        <p:blipFill>
          <a:blip r:embed="rId2">
            <a:alphaModFix/>
          </a:blip>
          <a:stretch>
            <a:fillRect/>
          </a:stretch>
        </p:blipFill>
        <p:spPr>
          <a:xfrm>
            <a:off x="8080600" y="4834312"/>
            <a:ext cx="606197" cy="148075"/>
          </a:xfrm>
          <a:prstGeom prst="rect">
            <a:avLst/>
          </a:prstGeom>
          <a:noFill/>
          <a:ln>
            <a:noFill/>
          </a:ln>
        </p:spPr>
      </p:pic>
      <p:sp>
        <p:nvSpPr>
          <p:cNvPr id="66" name="Google Shape;66;p10"/>
          <p:cNvSpPr txBox="1"/>
          <p:nvPr>
            <p:ph idx="1" type="body"/>
          </p:nvPr>
        </p:nvSpPr>
        <p:spPr>
          <a:xfrm>
            <a:off x="454925" y="1371600"/>
            <a:ext cx="8229600" cy="32916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a:lvl1pPr>
            <a:lvl2pPr indent="-304800" lvl="1" marL="914400" rtl="0">
              <a:spcBef>
                <a:spcPts val="1000"/>
              </a:spcBef>
              <a:spcAft>
                <a:spcPts val="0"/>
              </a:spcAft>
              <a:buSzPts val="1200"/>
              <a:buChar char="○"/>
              <a:defRPr/>
            </a:lvl2pPr>
            <a:lvl3pPr indent="-292100" lvl="2" marL="1371600" rtl="0">
              <a:spcBef>
                <a:spcPts val="800"/>
              </a:spcBef>
              <a:spcAft>
                <a:spcPts val="0"/>
              </a:spcAft>
              <a:buSzPts val="1000"/>
              <a:buChar char="■"/>
              <a:defRPr/>
            </a:lvl3pPr>
            <a:lvl4pPr indent="-292100" lvl="3" marL="1828800" rtl="0">
              <a:spcBef>
                <a:spcPts val="500"/>
              </a:spcBef>
              <a:spcAft>
                <a:spcPts val="0"/>
              </a:spcAft>
              <a:buSzPts val="1000"/>
              <a:buChar char="●"/>
              <a:defRPr/>
            </a:lvl4pPr>
            <a:lvl5pPr indent="-292100" lvl="4" marL="2286000" rtl="0">
              <a:spcBef>
                <a:spcPts val="500"/>
              </a:spcBef>
              <a:spcAft>
                <a:spcPts val="0"/>
              </a:spcAft>
              <a:buSzPts val="1000"/>
              <a:buChar char="○"/>
              <a:defRPr/>
            </a:lvl5pPr>
            <a:lvl6pPr indent="-292100" lvl="5" marL="2743200" rtl="0">
              <a:spcBef>
                <a:spcPts val="500"/>
              </a:spcBef>
              <a:spcAft>
                <a:spcPts val="0"/>
              </a:spcAft>
              <a:buSzPts val="1000"/>
              <a:buChar char="■"/>
              <a:defRPr/>
            </a:lvl6pPr>
            <a:lvl7pPr indent="-292100" lvl="6" marL="3200400" rtl="0">
              <a:spcBef>
                <a:spcPts val="500"/>
              </a:spcBef>
              <a:spcAft>
                <a:spcPts val="0"/>
              </a:spcAft>
              <a:buSzPts val="1000"/>
              <a:buChar char="●"/>
              <a:defRPr/>
            </a:lvl7pPr>
            <a:lvl8pPr indent="-292100" lvl="7" marL="3657600" rtl="0">
              <a:spcBef>
                <a:spcPts val="500"/>
              </a:spcBef>
              <a:spcAft>
                <a:spcPts val="0"/>
              </a:spcAft>
              <a:buSzPts val="1000"/>
              <a:buChar char="○"/>
              <a:defRPr/>
            </a:lvl8pPr>
            <a:lvl9pPr indent="-292100" lvl="8" marL="4114800" rtl="0">
              <a:spcBef>
                <a:spcPts val="500"/>
              </a:spcBef>
              <a:spcAft>
                <a:spcPts val="500"/>
              </a:spcAft>
              <a:buSzPts val="1000"/>
              <a:buChar char="■"/>
              <a:defRPr/>
            </a:lvl9pPr>
          </a:lstStyle>
          <a:p/>
        </p:txBody>
      </p:sp>
      <p:sp>
        <p:nvSpPr>
          <p:cNvPr id="67" name="Google Shape;67;p10"/>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lvl1pPr lvl="0">
              <a:lnSpc>
                <a:spcPct val="85000"/>
              </a:lnSpc>
              <a:spcBef>
                <a:spcPts val="0"/>
              </a:spcBef>
              <a:spcAft>
                <a:spcPts val="0"/>
              </a:spcAft>
              <a:buSzPts val="1400"/>
              <a:buFont typeface="Inter Medium"/>
              <a:buNone/>
              <a:defRPr sz="1400">
                <a:latin typeface="Inter Medium"/>
                <a:ea typeface="Inter Medium"/>
                <a:cs typeface="Inter Medium"/>
                <a:sym typeface="Inter Medium"/>
              </a:defRPr>
            </a:lvl1pPr>
            <a:lvl2pPr lvl="1">
              <a:spcBef>
                <a:spcPts val="0"/>
              </a:spcBef>
              <a:spcAft>
                <a:spcPts val="0"/>
              </a:spcAft>
              <a:buClr>
                <a:schemeClr val="dk1"/>
              </a:buClr>
              <a:buSzPts val="1200"/>
              <a:buNone/>
              <a:defRPr>
                <a:solidFill>
                  <a:schemeClr val="dk1"/>
                </a:solidFill>
              </a:defRPr>
            </a:lvl2pPr>
            <a:lvl3pPr lvl="2">
              <a:spcBef>
                <a:spcPts val="800"/>
              </a:spcBef>
              <a:spcAft>
                <a:spcPts val="0"/>
              </a:spcAft>
              <a:buClr>
                <a:schemeClr val="dk1"/>
              </a:buClr>
              <a:buSzPts val="1000"/>
              <a:buNone/>
              <a:defRPr>
                <a:solidFill>
                  <a:schemeClr val="dk1"/>
                </a:solidFill>
              </a:defRPr>
            </a:lvl3pPr>
            <a:lvl4pPr lvl="3">
              <a:spcBef>
                <a:spcPts val="500"/>
              </a:spcBef>
              <a:spcAft>
                <a:spcPts val="0"/>
              </a:spcAft>
              <a:buClr>
                <a:schemeClr val="dk1"/>
              </a:buClr>
              <a:buSzPts val="1000"/>
              <a:buNone/>
              <a:defRPr>
                <a:solidFill>
                  <a:schemeClr val="dk1"/>
                </a:solidFill>
              </a:defRPr>
            </a:lvl4pPr>
            <a:lvl5pPr lvl="4">
              <a:spcBef>
                <a:spcPts val="500"/>
              </a:spcBef>
              <a:spcAft>
                <a:spcPts val="0"/>
              </a:spcAft>
              <a:buClr>
                <a:schemeClr val="dk1"/>
              </a:buClr>
              <a:buSzPts val="1000"/>
              <a:buNone/>
              <a:defRPr>
                <a:solidFill>
                  <a:schemeClr val="dk1"/>
                </a:solidFill>
              </a:defRPr>
            </a:lvl5pPr>
            <a:lvl6pPr lvl="5">
              <a:spcBef>
                <a:spcPts val="500"/>
              </a:spcBef>
              <a:spcAft>
                <a:spcPts val="0"/>
              </a:spcAft>
              <a:buClr>
                <a:schemeClr val="dk1"/>
              </a:buClr>
              <a:buSzPts val="1000"/>
              <a:buNone/>
              <a:defRPr>
                <a:solidFill>
                  <a:schemeClr val="dk1"/>
                </a:solidFill>
              </a:defRPr>
            </a:lvl6pPr>
            <a:lvl7pPr lvl="6">
              <a:spcBef>
                <a:spcPts val="500"/>
              </a:spcBef>
              <a:spcAft>
                <a:spcPts val="0"/>
              </a:spcAft>
              <a:buClr>
                <a:schemeClr val="dk1"/>
              </a:buClr>
              <a:buSzPts val="1000"/>
              <a:buNone/>
              <a:defRPr>
                <a:solidFill>
                  <a:schemeClr val="dk1"/>
                </a:solidFill>
              </a:defRPr>
            </a:lvl7pPr>
            <a:lvl8pPr lvl="7">
              <a:spcBef>
                <a:spcPts val="500"/>
              </a:spcBef>
              <a:spcAft>
                <a:spcPts val="0"/>
              </a:spcAft>
              <a:buClr>
                <a:schemeClr val="dk1"/>
              </a:buClr>
              <a:buSzPts val="1000"/>
              <a:buNone/>
              <a:defRPr>
                <a:solidFill>
                  <a:schemeClr val="dk1"/>
                </a:solidFill>
              </a:defRPr>
            </a:lvl8pPr>
            <a:lvl9pPr lvl="8">
              <a:spcBef>
                <a:spcPts val="500"/>
              </a:spcBef>
              <a:spcAft>
                <a:spcPts val="500"/>
              </a:spcAft>
              <a:buClr>
                <a:schemeClr val="dk1"/>
              </a:buClr>
              <a:buSzPts val="1000"/>
              <a:buNone/>
              <a:defRPr>
                <a:solidFill>
                  <a:schemeClr val="dk1"/>
                </a:solidFill>
              </a:defRPr>
            </a:lvl9pPr>
          </a:lstStyle>
          <a:p/>
        </p:txBody>
      </p:sp>
      <p:sp>
        <p:nvSpPr>
          <p:cNvPr id="68" name="Google Shape;68;p10"/>
          <p:cNvSpPr txBox="1"/>
          <p:nvPr/>
        </p:nvSpPr>
        <p:spPr>
          <a:xfrm>
            <a:off x="634200" y="4855994"/>
            <a:ext cx="24138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solidFill>
                  <a:schemeClr val="dk1"/>
                </a:solidFill>
                <a:latin typeface="Inter"/>
                <a:ea typeface="Inter"/>
                <a:cs typeface="Inter"/>
                <a:sym typeface="Inter"/>
              </a:rPr>
              <a:t>Proprietary &amp; Confidential</a:t>
            </a:r>
            <a:endParaRPr sz="700">
              <a:solidFill>
                <a:schemeClr val="dk1"/>
              </a:solidFill>
              <a:latin typeface="Inter"/>
              <a:ea typeface="Inter"/>
              <a:cs typeface="Inter"/>
              <a:sym typeface="Inter"/>
            </a:endParaRPr>
          </a:p>
        </p:txBody>
      </p:sp>
      <p:pic>
        <p:nvPicPr>
          <p:cNvPr id="69" name="Google Shape;69;p10"/>
          <p:cNvPicPr preferRelativeResize="0"/>
          <p:nvPr/>
        </p:nvPicPr>
        <p:blipFill>
          <a:blip r:embed="rId3">
            <a:alphaModFix/>
          </a:blip>
          <a:stretch>
            <a:fillRect/>
          </a:stretch>
        </p:blipFill>
        <p:spPr>
          <a:xfrm>
            <a:off x="7329422" y="4839738"/>
            <a:ext cx="652528" cy="1391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theme" Target="../theme/theme1.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480275"/>
            <a:ext cx="8229600" cy="393600"/>
          </a:xfrm>
          <a:prstGeom prst="rect">
            <a:avLst/>
          </a:prstGeom>
          <a:noFill/>
          <a:ln>
            <a:noFill/>
          </a:ln>
        </p:spPr>
        <p:txBody>
          <a:bodyPr anchorCtr="0" anchor="t" bIns="0" lIns="0" spcFirstLastPara="1" rIns="0" wrap="square" tIns="0">
            <a:noAutofit/>
          </a:bodyPr>
          <a:lstStyle>
            <a:lvl1pPr lvl="0">
              <a:lnSpc>
                <a:spcPct val="90000"/>
              </a:lnSpc>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1pPr>
            <a:lvl2pPr lvl="1">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2pPr>
            <a:lvl3pPr lvl="2">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3pPr>
            <a:lvl4pPr lvl="3">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4pPr>
            <a:lvl5pPr lvl="4">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5pPr>
            <a:lvl6pPr lvl="5">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6pPr>
            <a:lvl7pPr lvl="6">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7pPr>
            <a:lvl8pPr lvl="7">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8pPr>
            <a:lvl9pPr lvl="8">
              <a:spcBef>
                <a:spcPts val="0"/>
              </a:spcBef>
              <a:spcAft>
                <a:spcPts val="0"/>
              </a:spcAft>
              <a:buClr>
                <a:schemeClr val="dk1"/>
              </a:buClr>
              <a:buSzPts val="2400"/>
              <a:buFont typeface="Inter ExtraLight"/>
              <a:buNone/>
              <a:defRPr sz="2400">
                <a:solidFill>
                  <a:schemeClr val="dk1"/>
                </a:solidFill>
                <a:latin typeface="Inter ExtraLight"/>
                <a:ea typeface="Inter ExtraLight"/>
                <a:cs typeface="Inter ExtraLight"/>
                <a:sym typeface="Inter ExtraLight"/>
              </a:defRPr>
            </a:lvl9pPr>
          </a:lstStyle>
          <a:p/>
        </p:txBody>
      </p:sp>
      <p:sp>
        <p:nvSpPr>
          <p:cNvPr id="7" name="Google Shape;7;p1"/>
          <p:cNvSpPr txBox="1"/>
          <p:nvPr>
            <p:ph idx="1" type="body"/>
          </p:nvPr>
        </p:nvSpPr>
        <p:spPr>
          <a:xfrm>
            <a:off x="457200" y="1109100"/>
            <a:ext cx="8229600" cy="3554100"/>
          </a:xfrm>
          <a:prstGeom prst="rect">
            <a:avLst/>
          </a:prstGeom>
          <a:noFill/>
          <a:ln>
            <a:noFill/>
          </a:ln>
        </p:spPr>
        <p:txBody>
          <a:bodyPr anchorCtr="0" anchor="t" bIns="0" lIns="0" spcFirstLastPara="1" rIns="0" wrap="square" tIns="0">
            <a:noAutofit/>
          </a:bodyPr>
          <a:lstStyle>
            <a:lvl1pPr indent="-330200" lvl="0" marL="457200">
              <a:lnSpc>
                <a:spcPct val="100000"/>
              </a:lnSpc>
              <a:spcBef>
                <a:spcPts val="0"/>
              </a:spcBef>
              <a:spcAft>
                <a:spcPts val="0"/>
              </a:spcAft>
              <a:buClr>
                <a:schemeClr val="dk1"/>
              </a:buClr>
              <a:buSzPts val="1600"/>
              <a:buFont typeface="Inter ExtraLight"/>
              <a:buChar char="●"/>
              <a:defRPr sz="1600">
                <a:solidFill>
                  <a:schemeClr val="dk1"/>
                </a:solidFill>
                <a:latin typeface="Inter ExtraLight"/>
                <a:ea typeface="Inter ExtraLight"/>
                <a:cs typeface="Inter ExtraLight"/>
                <a:sym typeface="Inter ExtraLight"/>
              </a:defRPr>
            </a:lvl1pPr>
            <a:lvl2pPr indent="-304800" lvl="1" marL="914400">
              <a:lnSpc>
                <a:spcPct val="100000"/>
              </a:lnSpc>
              <a:spcBef>
                <a:spcPts val="1000"/>
              </a:spcBef>
              <a:spcAft>
                <a:spcPts val="0"/>
              </a:spcAft>
              <a:buClr>
                <a:schemeClr val="dk1"/>
              </a:buClr>
              <a:buSzPts val="1200"/>
              <a:buFont typeface="Inter ExtraLight"/>
              <a:buChar char="○"/>
              <a:defRPr sz="1200">
                <a:solidFill>
                  <a:schemeClr val="dk1"/>
                </a:solidFill>
                <a:latin typeface="Inter ExtraLight"/>
                <a:ea typeface="Inter ExtraLight"/>
                <a:cs typeface="Inter ExtraLight"/>
                <a:sym typeface="Inter ExtraLight"/>
              </a:defRPr>
            </a:lvl2pPr>
            <a:lvl3pPr indent="-292100" lvl="2" marL="1371600">
              <a:lnSpc>
                <a:spcPct val="100000"/>
              </a:lnSpc>
              <a:spcBef>
                <a:spcPts val="800"/>
              </a:spcBef>
              <a:spcAft>
                <a:spcPts val="0"/>
              </a:spcAft>
              <a:buClr>
                <a:srgbClr val="29346D"/>
              </a:buClr>
              <a:buSzPts val="1000"/>
              <a:buFont typeface="Inter ExtraLight"/>
              <a:buChar char="■"/>
              <a:defRPr sz="1000">
                <a:solidFill>
                  <a:srgbClr val="29346D"/>
                </a:solidFill>
                <a:latin typeface="Inter ExtraLight"/>
                <a:ea typeface="Inter ExtraLight"/>
                <a:cs typeface="Inter ExtraLight"/>
                <a:sym typeface="Inter ExtraLight"/>
              </a:defRPr>
            </a:lvl3pPr>
            <a:lvl4pPr indent="-292100" lvl="3" marL="18288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4pPr>
            <a:lvl5pPr indent="-292100" lvl="4" marL="22860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5pPr>
            <a:lvl6pPr indent="-292100" lvl="5" marL="27432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6pPr>
            <a:lvl7pPr indent="-292100" lvl="6" marL="32004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7pPr>
            <a:lvl8pPr indent="-292100" lvl="7" marL="3657600">
              <a:lnSpc>
                <a:spcPct val="100000"/>
              </a:lnSpc>
              <a:spcBef>
                <a:spcPts val="500"/>
              </a:spcBef>
              <a:spcAft>
                <a:spcPts val="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8pPr>
            <a:lvl9pPr indent="-292100" lvl="8" marL="4114800">
              <a:lnSpc>
                <a:spcPct val="100000"/>
              </a:lnSpc>
              <a:spcBef>
                <a:spcPts val="500"/>
              </a:spcBef>
              <a:spcAft>
                <a:spcPts val="500"/>
              </a:spcAft>
              <a:buClr>
                <a:srgbClr val="4F5888"/>
              </a:buClr>
              <a:buSzPts val="1000"/>
              <a:buFont typeface="Inter ExtraLight"/>
              <a:buChar char="■"/>
              <a:defRPr sz="1000">
                <a:solidFill>
                  <a:srgbClr val="4F5888"/>
                </a:solidFill>
                <a:latin typeface="Inter ExtraLight"/>
                <a:ea typeface="Inter ExtraLight"/>
                <a:cs typeface="Inter ExtraLight"/>
                <a:sym typeface="Inter ExtraLight"/>
              </a:defRPr>
            </a:lvl9pPr>
          </a:lstStyle>
          <a:p/>
        </p:txBody>
      </p:sp>
      <p:sp>
        <p:nvSpPr>
          <p:cNvPr id="8" name="Google Shape;8;p1"/>
          <p:cNvSpPr txBox="1"/>
          <p:nvPr>
            <p:ph idx="12" type="sldNum"/>
          </p:nvPr>
        </p:nvSpPr>
        <p:spPr>
          <a:xfrm>
            <a:off x="457200" y="4855464"/>
            <a:ext cx="177000" cy="107700"/>
          </a:xfrm>
          <a:prstGeom prst="rect">
            <a:avLst/>
          </a:prstGeom>
          <a:noFill/>
          <a:ln>
            <a:noFill/>
          </a:ln>
        </p:spPr>
        <p:txBody>
          <a:bodyPr anchorCtr="0" anchor="ctr" bIns="0" lIns="0" spcFirstLastPara="1" rIns="0" wrap="square" tIns="0">
            <a:spAutoFit/>
          </a:bodyPr>
          <a:lstStyle>
            <a:lvl1pPr lvl="0">
              <a:buNone/>
              <a:defRPr sz="700">
                <a:solidFill>
                  <a:schemeClr val="dk1"/>
                </a:solidFill>
                <a:latin typeface="Inter"/>
                <a:ea typeface="Inter"/>
                <a:cs typeface="Inter"/>
                <a:sym typeface="Inter"/>
              </a:defRPr>
            </a:lvl1pPr>
            <a:lvl2pPr lvl="1">
              <a:buNone/>
              <a:defRPr sz="700">
                <a:solidFill>
                  <a:schemeClr val="dk1"/>
                </a:solidFill>
                <a:latin typeface="Inter"/>
                <a:ea typeface="Inter"/>
                <a:cs typeface="Inter"/>
                <a:sym typeface="Inter"/>
              </a:defRPr>
            </a:lvl2pPr>
            <a:lvl3pPr lvl="2">
              <a:buNone/>
              <a:defRPr sz="700">
                <a:solidFill>
                  <a:schemeClr val="dk1"/>
                </a:solidFill>
                <a:latin typeface="Inter"/>
                <a:ea typeface="Inter"/>
                <a:cs typeface="Inter"/>
                <a:sym typeface="Inter"/>
              </a:defRPr>
            </a:lvl3pPr>
            <a:lvl4pPr lvl="3">
              <a:buNone/>
              <a:defRPr sz="700">
                <a:solidFill>
                  <a:schemeClr val="dk1"/>
                </a:solidFill>
                <a:latin typeface="Inter"/>
                <a:ea typeface="Inter"/>
                <a:cs typeface="Inter"/>
                <a:sym typeface="Inter"/>
              </a:defRPr>
            </a:lvl4pPr>
            <a:lvl5pPr lvl="4">
              <a:buNone/>
              <a:defRPr sz="700">
                <a:solidFill>
                  <a:schemeClr val="dk1"/>
                </a:solidFill>
                <a:latin typeface="Inter"/>
                <a:ea typeface="Inter"/>
                <a:cs typeface="Inter"/>
                <a:sym typeface="Inter"/>
              </a:defRPr>
            </a:lvl5pPr>
            <a:lvl6pPr lvl="5">
              <a:buNone/>
              <a:defRPr sz="700">
                <a:solidFill>
                  <a:schemeClr val="dk1"/>
                </a:solidFill>
                <a:latin typeface="Inter"/>
                <a:ea typeface="Inter"/>
                <a:cs typeface="Inter"/>
                <a:sym typeface="Inter"/>
              </a:defRPr>
            </a:lvl6pPr>
            <a:lvl7pPr lvl="6">
              <a:buNone/>
              <a:defRPr sz="700">
                <a:solidFill>
                  <a:schemeClr val="dk1"/>
                </a:solidFill>
                <a:latin typeface="Inter"/>
                <a:ea typeface="Inter"/>
                <a:cs typeface="Inter"/>
                <a:sym typeface="Inter"/>
              </a:defRPr>
            </a:lvl7pPr>
            <a:lvl8pPr lvl="7">
              <a:buNone/>
              <a:defRPr sz="700">
                <a:solidFill>
                  <a:schemeClr val="dk1"/>
                </a:solidFill>
                <a:latin typeface="Inter"/>
                <a:ea typeface="Inter"/>
                <a:cs typeface="Inter"/>
                <a:sym typeface="Inter"/>
              </a:defRPr>
            </a:lvl8pPr>
            <a:lvl9pPr lvl="8">
              <a:buNone/>
              <a:defRPr sz="700">
                <a:solidFill>
                  <a:schemeClr val="dk1"/>
                </a:solidFill>
                <a:latin typeface="Inter"/>
                <a:ea typeface="Inter"/>
                <a:cs typeface="Inter"/>
                <a:sym typeface="Inter"/>
              </a:defRPr>
            </a:lvl9pPr>
          </a:lstStyle>
          <a:p>
            <a:pPr indent="0" lvl="0" marL="0" rtl="0" algn="l">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224">
          <p15:clr>
            <a:srgbClr val="EA4335"/>
          </p15:clr>
        </p15:guide>
        <p15:guide id="2" pos="288">
          <p15:clr>
            <a:srgbClr val="EA4335"/>
          </p15:clr>
        </p15:guide>
        <p15:guide id="3" pos="1920">
          <p15:clr>
            <a:srgbClr val="EA4335"/>
          </p15:clr>
        </p15:guide>
        <p15:guide id="4" pos="2066">
          <p15:clr>
            <a:srgbClr val="EA4335"/>
          </p15:clr>
        </p15:guide>
        <p15:guide id="5" pos="3694">
          <p15:clr>
            <a:srgbClr val="EA4335"/>
          </p15:clr>
        </p15:guide>
        <p15:guide id="6" pos="3840">
          <p15:clr>
            <a:srgbClr val="EA4335"/>
          </p15:clr>
        </p15:guide>
        <p15:guide id="7" pos="5472">
          <p15:clr>
            <a:srgbClr val="EA4335"/>
          </p15:clr>
        </p15:guide>
        <p15:guide id="8" orient="horz" pos="303">
          <p15:clr>
            <a:srgbClr val="EA4335"/>
          </p15:clr>
        </p15:guide>
        <p15:guide id="9" orient="horz" pos="1080">
          <p15:clr>
            <a:srgbClr val="EA4335"/>
          </p15:clr>
        </p15:guide>
        <p15:guide id="10" orient="horz" pos="2937">
          <p15:clr>
            <a:srgbClr val="EA4335"/>
          </p15:clr>
        </p15:guide>
        <p15:guide id="11" orient="horz" pos="2160">
          <p15:clr>
            <a:srgbClr val="EA4335"/>
          </p15:clr>
        </p15:guide>
        <p15:guide id="12" orient="horz" pos="2016">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39.png"/><Relationship Id="rId9" Type="http://schemas.openxmlformats.org/officeDocument/2006/relationships/image" Target="../media/image46.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38.png"/><Relationship Id="rId8" Type="http://schemas.openxmlformats.org/officeDocument/2006/relationships/image" Target="../media/image44.png"/><Relationship Id="rId11" Type="http://schemas.openxmlformats.org/officeDocument/2006/relationships/image" Target="../media/image43.png"/><Relationship Id="rId10" Type="http://schemas.openxmlformats.org/officeDocument/2006/relationships/image" Target="../media/image53.png"/><Relationship Id="rId13" Type="http://schemas.openxmlformats.org/officeDocument/2006/relationships/image" Target="../media/image56.png"/><Relationship Id="rId12" Type="http://schemas.openxmlformats.org/officeDocument/2006/relationships/image" Target="../media/image71.png"/><Relationship Id="rId15" Type="http://schemas.openxmlformats.org/officeDocument/2006/relationships/image" Target="../media/image50.png"/><Relationship Id="rId14" Type="http://schemas.openxmlformats.org/officeDocument/2006/relationships/image" Target="../media/image54.png"/><Relationship Id="rId17" Type="http://schemas.openxmlformats.org/officeDocument/2006/relationships/image" Target="../media/image12.png"/><Relationship Id="rId16"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hyperlink" Target="https://www.microsoft.com/security/blog/2019/08/20/one-simple-action-you-can-take-to-prevent-99-9-percent-of-account-attacks/" TargetMode="External"/><Relationship Id="rId4" Type="http://schemas.openxmlformats.org/officeDocument/2006/relationships/image" Target="../media/image64.png"/><Relationship Id="rId9" Type="http://schemas.openxmlformats.org/officeDocument/2006/relationships/image" Target="../media/image44.png"/><Relationship Id="rId5" Type="http://schemas.openxmlformats.org/officeDocument/2006/relationships/image" Target="../media/image65.png"/><Relationship Id="rId6" Type="http://schemas.openxmlformats.org/officeDocument/2006/relationships/image" Target="../media/image63.png"/><Relationship Id="rId7" Type="http://schemas.openxmlformats.org/officeDocument/2006/relationships/image" Target="../media/image60.png"/><Relationship Id="rId8" Type="http://schemas.openxmlformats.org/officeDocument/2006/relationships/image" Target="../media/image38.png"/><Relationship Id="rId11" Type="http://schemas.openxmlformats.org/officeDocument/2006/relationships/image" Target="../media/image73.png"/><Relationship Id="rId10" Type="http://schemas.openxmlformats.org/officeDocument/2006/relationships/image" Target="../media/image46.png"/><Relationship Id="rId13" Type="http://schemas.openxmlformats.org/officeDocument/2006/relationships/image" Target="../media/image67.png"/><Relationship Id="rId12" Type="http://schemas.openxmlformats.org/officeDocument/2006/relationships/image" Target="../media/image40.png"/><Relationship Id="rId15" Type="http://schemas.openxmlformats.org/officeDocument/2006/relationships/image" Target="../media/image66.png"/><Relationship Id="rId14" Type="http://schemas.openxmlformats.org/officeDocument/2006/relationships/image" Target="../media/image62.png"/><Relationship Id="rId17" Type="http://schemas.openxmlformats.org/officeDocument/2006/relationships/image" Target="../media/image25.png"/><Relationship Id="rId16" Type="http://schemas.openxmlformats.org/officeDocument/2006/relationships/image" Target="../media/image6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76.png"/><Relationship Id="rId4" Type="http://schemas.openxmlformats.org/officeDocument/2006/relationships/image" Target="../media/image46.png"/><Relationship Id="rId9" Type="http://schemas.openxmlformats.org/officeDocument/2006/relationships/image" Target="../media/image78.png"/><Relationship Id="rId5" Type="http://schemas.openxmlformats.org/officeDocument/2006/relationships/image" Target="../media/image73.png"/><Relationship Id="rId6" Type="http://schemas.openxmlformats.org/officeDocument/2006/relationships/image" Target="../media/image34.png"/><Relationship Id="rId7" Type="http://schemas.openxmlformats.org/officeDocument/2006/relationships/image" Target="../media/image96.png"/><Relationship Id="rId8" Type="http://schemas.openxmlformats.org/officeDocument/2006/relationships/image" Target="../media/image83.png"/><Relationship Id="rId10" Type="http://schemas.openxmlformats.org/officeDocument/2006/relationships/image" Target="../media/image7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80.png"/><Relationship Id="rId4" Type="http://schemas.openxmlformats.org/officeDocument/2006/relationships/image" Target="../media/image46.png"/><Relationship Id="rId9" Type="http://schemas.openxmlformats.org/officeDocument/2006/relationships/image" Target="../media/image90.png"/><Relationship Id="rId5" Type="http://schemas.openxmlformats.org/officeDocument/2006/relationships/image" Target="../media/image73.png"/><Relationship Id="rId6" Type="http://schemas.openxmlformats.org/officeDocument/2006/relationships/image" Target="../media/image77.png"/><Relationship Id="rId7" Type="http://schemas.openxmlformats.org/officeDocument/2006/relationships/image" Target="../media/image84.png"/><Relationship Id="rId8" Type="http://schemas.openxmlformats.org/officeDocument/2006/relationships/image" Target="../media/image82.png"/><Relationship Id="rId11" Type="http://schemas.openxmlformats.org/officeDocument/2006/relationships/image" Target="../media/image89.png"/><Relationship Id="rId10" Type="http://schemas.openxmlformats.org/officeDocument/2006/relationships/image" Target="../media/image88.png"/><Relationship Id="rId12" Type="http://schemas.openxmlformats.org/officeDocument/2006/relationships/image" Target="../media/image3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46.png"/><Relationship Id="rId4" Type="http://schemas.openxmlformats.org/officeDocument/2006/relationships/image" Target="../media/image73.png"/><Relationship Id="rId9" Type="http://schemas.openxmlformats.org/officeDocument/2006/relationships/image" Target="../media/image93.png"/><Relationship Id="rId5" Type="http://schemas.openxmlformats.org/officeDocument/2006/relationships/image" Target="../media/image86.png"/><Relationship Id="rId6" Type="http://schemas.openxmlformats.org/officeDocument/2006/relationships/image" Target="../media/image75.png"/><Relationship Id="rId7" Type="http://schemas.openxmlformats.org/officeDocument/2006/relationships/image" Target="../media/image122.png"/><Relationship Id="rId8" Type="http://schemas.openxmlformats.org/officeDocument/2006/relationships/image" Target="../media/image87.png"/><Relationship Id="rId10" Type="http://schemas.openxmlformats.org/officeDocument/2006/relationships/image" Target="../media/image9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53.png"/><Relationship Id="rId4" Type="http://schemas.openxmlformats.org/officeDocument/2006/relationships/image" Target="../media/image46.png"/><Relationship Id="rId9" Type="http://schemas.openxmlformats.org/officeDocument/2006/relationships/image" Target="../media/image110.png"/><Relationship Id="rId5" Type="http://schemas.openxmlformats.org/officeDocument/2006/relationships/image" Target="../media/image94.png"/><Relationship Id="rId6" Type="http://schemas.openxmlformats.org/officeDocument/2006/relationships/image" Target="../media/image111.png"/><Relationship Id="rId7" Type="http://schemas.openxmlformats.org/officeDocument/2006/relationships/image" Target="../media/image103.png"/><Relationship Id="rId8" Type="http://schemas.openxmlformats.org/officeDocument/2006/relationships/image" Target="../media/image99.png"/><Relationship Id="rId11" Type="http://schemas.openxmlformats.org/officeDocument/2006/relationships/image" Target="../media/image101.png"/><Relationship Id="rId10" Type="http://schemas.openxmlformats.org/officeDocument/2006/relationships/image" Target="../media/image100.png"/><Relationship Id="rId13" Type="http://schemas.openxmlformats.org/officeDocument/2006/relationships/image" Target="../media/image116.png"/><Relationship Id="rId12" Type="http://schemas.openxmlformats.org/officeDocument/2006/relationships/image" Target="../media/image104.png"/><Relationship Id="rId15" Type="http://schemas.openxmlformats.org/officeDocument/2006/relationships/image" Target="../media/image115.png"/><Relationship Id="rId14" Type="http://schemas.openxmlformats.org/officeDocument/2006/relationships/image" Target="../media/image102.png"/></Relationships>
</file>

<file path=ppt/slides/_rels/slide17.xml.rels><?xml version="1.0" encoding="UTF-8" standalone="yes"?><Relationships xmlns="http://schemas.openxmlformats.org/package/2006/relationships"><Relationship Id="rId20" Type="http://schemas.openxmlformats.org/officeDocument/2006/relationships/image" Target="../media/image9.png"/><Relationship Id="rId22" Type="http://schemas.openxmlformats.org/officeDocument/2006/relationships/image" Target="../media/image13.png"/><Relationship Id="rId21" Type="http://schemas.openxmlformats.org/officeDocument/2006/relationships/image" Target="../media/image17.png"/><Relationship Id="rId24" Type="http://schemas.openxmlformats.org/officeDocument/2006/relationships/image" Target="../media/image12.png"/><Relationship Id="rId23" Type="http://schemas.openxmlformats.org/officeDocument/2006/relationships/image" Target="../media/image18.png"/><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105.png"/><Relationship Id="rId4" Type="http://schemas.openxmlformats.org/officeDocument/2006/relationships/image" Target="../media/image106.png"/><Relationship Id="rId9" Type="http://schemas.openxmlformats.org/officeDocument/2006/relationships/image" Target="../media/image112.png"/><Relationship Id="rId26" Type="http://schemas.openxmlformats.org/officeDocument/2006/relationships/image" Target="../media/image15.png"/><Relationship Id="rId25" Type="http://schemas.openxmlformats.org/officeDocument/2006/relationships/image" Target="../media/image10.png"/><Relationship Id="rId27" Type="http://schemas.openxmlformats.org/officeDocument/2006/relationships/image" Target="../media/image8.png"/><Relationship Id="rId5" Type="http://schemas.openxmlformats.org/officeDocument/2006/relationships/image" Target="../media/image108.png"/><Relationship Id="rId6" Type="http://schemas.openxmlformats.org/officeDocument/2006/relationships/image" Target="../media/image107.png"/><Relationship Id="rId7" Type="http://schemas.openxmlformats.org/officeDocument/2006/relationships/image" Target="../media/image109.png"/><Relationship Id="rId8" Type="http://schemas.openxmlformats.org/officeDocument/2006/relationships/image" Target="../media/image113.png"/><Relationship Id="rId11" Type="http://schemas.openxmlformats.org/officeDocument/2006/relationships/image" Target="../media/image127.png"/><Relationship Id="rId10" Type="http://schemas.openxmlformats.org/officeDocument/2006/relationships/image" Target="../media/image114.png"/><Relationship Id="rId13" Type="http://schemas.openxmlformats.org/officeDocument/2006/relationships/image" Target="../media/image25.png"/><Relationship Id="rId12" Type="http://schemas.openxmlformats.org/officeDocument/2006/relationships/image" Target="../media/image24.png"/><Relationship Id="rId15" Type="http://schemas.openxmlformats.org/officeDocument/2006/relationships/image" Target="../media/image35.png"/><Relationship Id="rId14" Type="http://schemas.openxmlformats.org/officeDocument/2006/relationships/image" Target="../media/image68.png"/><Relationship Id="rId17" Type="http://schemas.openxmlformats.org/officeDocument/2006/relationships/image" Target="../media/image16.png"/><Relationship Id="rId16" Type="http://schemas.openxmlformats.org/officeDocument/2006/relationships/image" Target="../media/image33.png"/><Relationship Id="rId19" Type="http://schemas.openxmlformats.org/officeDocument/2006/relationships/image" Target="../media/image7.png"/><Relationship Id="rId18"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137.png"/><Relationship Id="rId4" Type="http://schemas.openxmlformats.org/officeDocument/2006/relationships/image" Target="../media/image130.png"/><Relationship Id="rId9" Type="http://schemas.openxmlformats.org/officeDocument/2006/relationships/image" Target="../media/image131.png"/><Relationship Id="rId5" Type="http://schemas.openxmlformats.org/officeDocument/2006/relationships/image" Target="../media/image143.png"/><Relationship Id="rId6" Type="http://schemas.openxmlformats.org/officeDocument/2006/relationships/image" Target="../media/image123.png"/><Relationship Id="rId7" Type="http://schemas.openxmlformats.org/officeDocument/2006/relationships/image" Target="../media/image129.jpg"/><Relationship Id="rId8" Type="http://schemas.openxmlformats.org/officeDocument/2006/relationships/image" Target="../media/image125.png"/><Relationship Id="rId11" Type="http://schemas.openxmlformats.org/officeDocument/2006/relationships/image" Target="../media/image7.png"/><Relationship Id="rId10" Type="http://schemas.openxmlformats.org/officeDocument/2006/relationships/image" Target="../media/image139.png"/><Relationship Id="rId13" Type="http://schemas.openxmlformats.org/officeDocument/2006/relationships/image" Target="../media/image17.png"/><Relationship Id="rId12" Type="http://schemas.openxmlformats.org/officeDocument/2006/relationships/image" Target="../media/image9.png"/><Relationship Id="rId15" Type="http://schemas.openxmlformats.org/officeDocument/2006/relationships/image" Target="../media/image12.png"/><Relationship Id="rId14" Type="http://schemas.openxmlformats.org/officeDocument/2006/relationships/image" Target="../media/image13.png"/><Relationship Id="rId16" Type="http://schemas.openxmlformats.org/officeDocument/2006/relationships/image" Target="../media/image1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132.png"/><Relationship Id="rId4" Type="http://schemas.openxmlformats.org/officeDocument/2006/relationships/image" Target="../media/image136.png"/><Relationship Id="rId5" Type="http://schemas.openxmlformats.org/officeDocument/2006/relationships/image" Target="../media/image126.png"/><Relationship Id="rId6" Type="http://schemas.openxmlformats.org/officeDocument/2006/relationships/image" Target="../media/image135.png"/><Relationship Id="rId7" Type="http://schemas.openxmlformats.org/officeDocument/2006/relationships/image" Target="../media/image144.png"/><Relationship Id="rId8" Type="http://schemas.openxmlformats.org/officeDocument/2006/relationships/image" Target="../media/image1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1.xml"/><Relationship Id="rId3" Type="http://schemas.openxmlformats.org/officeDocument/2006/relationships/image" Target="../media/image33.png"/><Relationship Id="rId4" Type="http://schemas.openxmlformats.org/officeDocument/2006/relationships/image" Target="../media/image14.png"/><Relationship Id="rId5" Type="http://schemas.openxmlformats.org/officeDocument/2006/relationships/image" Target="../media/image9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2.xml"/><Relationship Id="rId3" Type="http://schemas.openxmlformats.org/officeDocument/2006/relationships/hyperlink" Target="https://www.microsoft.com/en-us/microsoft-365/business/microsoft-365-business-premium?activetab=pivot:overviewtab" TargetMode="External"/><Relationship Id="rId4" Type="http://schemas.openxmlformats.org/officeDocument/2006/relationships/hyperlink" Target="https://customers.microsoft.com/en-us/story/1616787919369573214-hollen-automotive-m365-business-premium" TargetMode="External"/><Relationship Id="rId9" Type="http://schemas.openxmlformats.org/officeDocument/2006/relationships/image" Target="../media/image21.png"/><Relationship Id="rId5" Type="http://schemas.openxmlformats.org/officeDocument/2006/relationships/hyperlink" Target="https://www.microsoft.com/en-us/microsoft-teams/group-chat-software/" TargetMode="External"/><Relationship Id="rId6" Type="http://schemas.openxmlformats.org/officeDocument/2006/relationships/hyperlink" Target="https://www.microsoft.com/en-us/microsoft-365/business/copilot-for-microsoft-365" TargetMode="External"/><Relationship Id="rId7" Type="http://schemas.openxmlformats.org/officeDocument/2006/relationships/hyperlink" Target="https://azure.microsoft.com/en-us/products/active-directory/" TargetMode="External"/><Relationship Id="rId8" Type="http://schemas.openxmlformats.org/officeDocument/2006/relationships/image" Target="../media/image148.jpg"/><Relationship Id="rId11" Type="http://schemas.openxmlformats.org/officeDocument/2006/relationships/image" Target="../media/image146.png"/><Relationship Id="rId10" Type="http://schemas.openxmlformats.org/officeDocument/2006/relationships/image" Target="../media/image147.png"/><Relationship Id="rId13" Type="http://schemas.openxmlformats.org/officeDocument/2006/relationships/image" Target="../media/image23.png"/><Relationship Id="rId12" Type="http://schemas.openxmlformats.org/officeDocument/2006/relationships/image" Target="../media/image1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hyperlink" Target="https://www.microsoft.com/en-us/microsoft-365/microsoft-365-and-office-resource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 Id="rId3" Type="http://schemas.openxmlformats.org/officeDocument/2006/relationships/hyperlink" Target="https://aka.ms/MDB-TechblogNov22" TargetMode="External"/><Relationship Id="rId4" Type="http://schemas.openxmlformats.org/officeDocument/2006/relationships/hyperlink" Target="https://learn.microsoft.com/en-us/defender-business/get-defender-business?tabs=getmdb#how-to-get-microsoft-defender-for-business-servers" TargetMode="External"/><Relationship Id="rId5" Type="http://schemas.openxmlformats.org/officeDocument/2006/relationships/hyperlink" Target="https://aka.ms/MDB-TechblogNov22"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hyperlink" Target="https://aka.ms/FY23SMBTLP" TargetMode="External"/><Relationship Id="rId4" Type="http://schemas.openxmlformats.org/officeDocument/2006/relationships/hyperlink" Target="https://www.verizon.com/about/sites/default/files/2023-10/Verizon-Business-Fourth-Annual-State-of-Small-Business-Report-2023.pdf" TargetMode="External"/><Relationship Id="rId5" Type="http://schemas.openxmlformats.org/officeDocument/2006/relationships/hyperlink" Target="https://www.law.umaryland.edu/content/articles/name-659577-en.html#:~:text=Statistics%20demonstrate%20that%2082%25%20of,operation%20until%20it%20is%20resolved."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5.png"/><Relationship Id="rId7" Type="http://schemas.openxmlformats.org/officeDocument/2006/relationships/image" Target="../media/image8.png"/><Relationship Id="rId8" Type="http://schemas.openxmlformats.org/officeDocument/2006/relationships/image" Target="../media/image7.png"/><Relationship Id="rId11" Type="http://schemas.openxmlformats.org/officeDocument/2006/relationships/image" Target="../media/image13.png"/><Relationship Id="rId10" Type="http://schemas.openxmlformats.org/officeDocument/2006/relationships/image" Target="../media/image17.png"/><Relationship Id="rId13" Type="http://schemas.openxmlformats.org/officeDocument/2006/relationships/image" Target="../media/image14.png"/><Relationship Id="rId12" Type="http://schemas.openxmlformats.org/officeDocument/2006/relationships/image" Target="../media/image16.png"/><Relationship Id="rId15" Type="http://schemas.openxmlformats.org/officeDocument/2006/relationships/image" Target="../media/image25.png"/><Relationship Id="rId14" Type="http://schemas.openxmlformats.org/officeDocument/2006/relationships/image" Target="../media/image24.png"/><Relationship Id="rId17" Type="http://schemas.openxmlformats.org/officeDocument/2006/relationships/image" Target="../media/image35.png"/><Relationship Id="rId16" Type="http://schemas.openxmlformats.org/officeDocument/2006/relationships/image" Target="../media/image68.png"/><Relationship Id="rId18"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28.png"/><Relationship Id="rId4" Type="http://schemas.openxmlformats.org/officeDocument/2006/relationships/image" Target="../media/image20.png"/><Relationship Id="rId5"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32.png"/><Relationship Id="rId5" Type="http://schemas.openxmlformats.org/officeDocument/2006/relationships/image" Target="../media/image22.png"/><Relationship Id="rId6" Type="http://schemas.openxmlformats.org/officeDocument/2006/relationships/image" Target="../media/image36.png"/><Relationship Id="rId7" Type="http://schemas.openxmlformats.org/officeDocument/2006/relationships/image" Target="../media/image23.png"/><Relationship Id="rId8"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www.microsoft.com/security/blog/2021/11/18/microsoft-named-a-leader-in-idc-marketscape-for-modern-endpoint-security-for-enterprise-and-small-and-midsize-businesses/" TargetMode="External"/><Relationship Id="rId4" Type="http://schemas.openxmlformats.org/officeDocument/2006/relationships/image" Target="../media/image29.png"/><Relationship Id="rId9" Type="http://schemas.openxmlformats.org/officeDocument/2006/relationships/hyperlink" Target="https://idcdocserv.com/US50521424e_Microsoft" TargetMode="External"/><Relationship Id="rId5" Type="http://schemas.openxmlformats.org/officeDocument/2006/relationships/image" Target="../media/image27.png"/><Relationship Id="rId6" Type="http://schemas.openxmlformats.org/officeDocument/2006/relationships/image" Target="../media/image42.png"/><Relationship Id="rId7" Type="http://schemas.openxmlformats.org/officeDocument/2006/relationships/hyperlink" Target="https://idcdocserv.com/US50521223e_Microsoft" TargetMode="External"/><Relationship Id="rId8" Type="http://schemas.openxmlformats.org/officeDocument/2006/relationships/hyperlink" Target="https://idcdocserv.com/US50521323e_Microsoft" TargetMode="External"/><Relationship Id="rId11" Type="http://schemas.openxmlformats.org/officeDocument/2006/relationships/hyperlink" Target="https://www.idc.com/getdoc.jsp?containerId=US51234324&amp;utm_medium=email&amp;utm_campaign=idc_notifications&amp;utm_source=alert" TargetMode="External"/><Relationship Id="rId10" Type="http://schemas.openxmlformats.org/officeDocument/2006/relationships/hyperlink" Target="https://idcdocserv.com/US48970222e_Microsoft"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34.png"/><Relationship Id="rId9" Type="http://schemas.openxmlformats.org/officeDocument/2006/relationships/image" Target="../media/image13.png"/><Relationship Id="rId5" Type="http://schemas.openxmlformats.org/officeDocument/2006/relationships/image" Target="../media/image30.png"/><Relationship Id="rId6" Type="http://schemas.openxmlformats.org/officeDocument/2006/relationships/image" Target="../media/image33.png"/><Relationship Id="rId7" Type="http://schemas.openxmlformats.org/officeDocument/2006/relationships/image" Target="../media/image15.png"/><Relationship Id="rId8" Type="http://schemas.openxmlformats.org/officeDocument/2006/relationships/image" Target="../media/image8.png"/><Relationship Id="rId10"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45"/>
          <p:cNvSpPr txBox="1"/>
          <p:nvPr>
            <p:ph type="ctrTitle"/>
          </p:nvPr>
        </p:nvSpPr>
        <p:spPr>
          <a:xfrm>
            <a:off x="3279325" y="1943100"/>
            <a:ext cx="5407500" cy="1257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The new way to work</a:t>
            </a:r>
            <a:endParaRPr/>
          </a:p>
        </p:txBody>
      </p:sp>
      <p:sp>
        <p:nvSpPr>
          <p:cNvPr id="375" name="Google Shape;375;p45"/>
          <p:cNvSpPr txBox="1"/>
          <p:nvPr>
            <p:ph idx="1" type="subTitle"/>
          </p:nvPr>
        </p:nvSpPr>
        <p:spPr>
          <a:xfrm>
            <a:off x="3279325" y="3429000"/>
            <a:ext cx="5407500" cy="792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Premium</a:t>
            </a:r>
            <a:endParaRPr/>
          </a:p>
        </p:txBody>
      </p:sp>
      <p:sp>
        <p:nvSpPr>
          <p:cNvPr id="376" name="Google Shape;376;p45"/>
          <p:cNvSpPr txBox="1"/>
          <p:nvPr>
            <p:ph idx="2" type="subTitle"/>
          </p:nvPr>
        </p:nvSpPr>
        <p:spPr>
          <a:xfrm>
            <a:off x="3279400" y="4450200"/>
            <a:ext cx="3375000" cy="213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Speaker Name  |  Date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54"/>
          <p:cNvSpPr txBox="1"/>
          <p:nvPr>
            <p:ph type="title"/>
          </p:nvPr>
        </p:nvSpPr>
        <p:spPr>
          <a:xfrm>
            <a:off x="457200" y="1943100"/>
            <a:ext cx="8229600" cy="1257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Practical scenarios with Microsoft 365 Business Premium</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55"/>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656" name="Google Shape;656;p55"/>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657" name="Google Shape;657;p55"/>
          <p:cNvSpPr txBox="1"/>
          <p:nvPr>
            <p:ph idx="1" type="body"/>
          </p:nvPr>
        </p:nvSpPr>
        <p:spPr>
          <a:xfrm>
            <a:off x="450450" y="1373850"/>
            <a:ext cx="4026900" cy="11385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000">
                <a:solidFill>
                  <a:schemeClr val="lt1"/>
                </a:solidFill>
              </a:rPr>
              <a:t>Northwind Traders employees are working remotely and need to communicate with management on pricing options for customers and vendors have </a:t>
            </a:r>
            <a:r>
              <a:rPr b="1" lang="en" sz="1000">
                <a:solidFill>
                  <a:schemeClr val="dk2"/>
                </a:solidFill>
                <a:latin typeface="Inter"/>
                <a:ea typeface="Inter"/>
                <a:cs typeface="Inter"/>
                <a:sym typeface="Inter"/>
              </a:rPr>
              <a:t>legacy communication tools and must send attachments. This makes it hard to collaborate in real-time, creates versioning issues and the use of different tools and apps for document creation, communication, and storage slows down work and productivity.</a:t>
            </a:r>
            <a:endParaRPr b="1" sz="1000">
              <a:solidFill>
                <a:schemeClr val="dk2"/>
              </a:solidFill>
              <a:latin typeface="Inter"/>
              <a:ea typeface="Inter"/>
              <a:cs typeface="Inter"/>
              <a:sym typeface="Inter"/>
            </a:endParaRPr>
          </a:p>
        </p:txBody>
      </p:sp>
      <p:sp>
        <p:nvSpPr>
          <p:cNvPr id="658" name="Google Shape;658;p5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659" name="Google Shape;659;p55"/>
          <p:cNvSpPr txBox="1"/>
          <p:nvPr>
            <p:ph idx="2" type="body"/>
          </p:nvPr>
        </p:nvSpPr>
        <p:spPr>
          <a:xfrm>
            <a:off x="4895775" y="1310700"/>
            <a:ext cx="4013400" cy="12018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b="1" lang="en" sz="1000">
                <a:latin typeface="Inter"/>
                <a:ea typeface="Inter"/>
                <a:cs typeface="Inter"/>
                <a:sym typeface="Inter"/>
              </a:rPr>
              <a:t>With Microsoft 365 Business Premium the sales team can now use Microsoft Teams to collaborate in real-time. </a:t>
            </a:r>
            <a:r>
              <a:rPr lang="en" sz="1000"/>
              <a:t>They can talk, chat, share files and all see the same screen at the same time, and they can co-author documents, spreadsheets, and presentations in real-time, giving them time back to focus on addressing new business opportunities and closing more deals. </a:t>
            </a:r>
            <a:r>
              <a:rPr b="1" lang="en" sz="1000">
                <a:latin typeface="Inter"/>
                <a:ea typeface="Inter"/>
                <a:cs typeface="Inter"/>
                <a:sym typeface="Inter"/>
              </a:rPr>
              <a:t>Microsoft Loop brings all parts of their project together.</a:t>
            </a:r>
            <a:endParaRPr b="1" sz="1000">
              <a:latin typeface="Inter"/>
              <a:ea typeface="Inter"/>
              <a:cs typeface="Inter"/>
              <a:sym typeface="Inter"/>
            </a:endParaRPr>
          </a:p>
        </p:txBody>
      </p:sp>
      <p:sp>
        <p:nvSpPr>
          <p:cNvPr id="660" name="Google Shape;660;p55"/>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661" name="Google Shape;661;p55"/>
          <p:cNvSpPr txBox="1"/>
          <p:nvPr>
            <p:ph idx="4294967295" type="subTitle"/>
          </p:nvPr>
        </p:nvSpPr>
        <p:spPr>
          <a:xfrm>
            <a:off x="462775" y="922000"/>
            <a:ext cx="40269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solidFill>
                  <a:schemeClr val="lt1"/>
                </a:solidFill>
                <a:latin typeface="Inter"/>
                <a:ea typeface="Inter"/>
                <a:cs typeface="Inter"/>
                <a:sym typeface="Inter"/>
              </a:rPr>
              <a:t>LEGACY COMMUNICATION TOOLS</a:t>
            </a:r>
            <a:endParaRPr>
              <a:solidFill>
                <a:schemeClr val="lt1"/>
              </a:solidFill>
              <a:latin typeface="Inter"/>
              <a:ea typeface="Inter"/>
              <a:cs typeface="Inter"/>
              <a:sym typeface="Inter"/>
            </a:endParaRPr>
          </a:p>
        </p:txBody>
      </p:sp>
      <p:sp>
        <p:nvSpPr>
          <p:cNvPr id="662" name="Google Shape;662;p55"/>
          <p:cNvSpPr txBox="1"/>
          <p:nvPr>
            <p:ph idx="4294967295" type="subTitle"/>
          </p:nvPr>
        </p:nvSpPr>
        <p:spPr>
          <a:xfrm>
            <a:off x="4902525" y="873875"/>
            <a:ext cx="40134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latin typeface="Inter"/>
                <a:ea typeface="Inter"/>
                <a:cs typeface="Inter"/>
                <a:sym typeface="Inter"/>
              </a:rPr>
              <a:t>COLLABORATE IN REAL-TIME</a:t>
            </a:r>
            <a:endParaRPr>
              <a:latin typeface="Inter"/>
              <a:ea typeface="Inter"/>
              <a:cs typeface="Inter"/>
              <a:sym typeface="Inter"/>
            </a:endParaRPr>
          </a:p>
        </p:txBody>
      </p:sp>
      <p:grpSp>
        <p:nvGrpSpPr>
          <p:cNvPr id="663" name="Google Shape;663;p55"/>
          <p:cNvGrpSpPr/>
          <p:nvPr/>
        </p:nvGrpSpPr>
        <p:grpSpPr>
          <a:xfrm>
            <a:off x="634196" y="2639524"/>
            <a:ext cx="3418861" cy="1603675"/>
            <a:chOff x="768708" y="2654836"/>
            <a:chExt cx="3418861" cy="1603675"/>
          </a:xfrm>
        </p:grpSpPr>
        <p:cxnSp>
          <p:nvCxnSpPr>
            <p:cNvPr id="664" name="Google Shape;664;p55"/>
            <p:cNvCxnSpPr/>
            <p:nvPr/>
          </p:nvCxnSpPr>
          <p:spPr>
            <a:xfrm rot="10800000">
              <a:off x="2343143" y="3510204"/>
              <a:ext cx="1085400" cy="0"/>
            </a:xfrm>
            <a:prstGeom prst="straightConnector1">
              <a:avLst/>
            </a:prstGeom>
            <a:noFill/>
            <a:ln cap="flat" cmpd="sng" w="38100">
              <a:solidFill>
                <a:srgbClr val="D9D9D6"/>
              </a:solidFill>
              <a:prstDash val="dash"/>
              <a:round/>
              <a:headEnd len="sm" w="sm" type="none"/>
              <a:tailEnd len="sm" w="sm" type="none"/>
            </a:ln>
          </p:spPr>
        </p:cxnSp>
        <p:cxnSp>
          <p:nvCxnSpPr>
            <p:cNvPr id="665" name="Google Shape;665;p55"/>
            <p:cNvCxnSpPr/>
            <p:nvPr/>
          </p:nvCxnSpPr>
          <p:spPr>
            <a:xfrm rot="5400000">
              <a:off x="2217861" y="3635754"/>
              <a:ext cx="251100" cy="0"/>
            </a:xfrm>
            <a:prstGeom prst="straightConnector1">
              <a:avLst/>
            </a:prstGeom>
            <a:noFill/>
            <a:ln cap="flat" cmpd="sng" w="38100">
              <a:solidFill>
                <a:srgbClr val="D9D9D6"/>
              </a:solidFill>
              <a:prstDash val="dashDot"/>
              <a:round/>
              <a:headEnd len="sm" w="sm" type="none"/>
              <a:tailEnd len="sm" w="sm" type="none"/>
            </a:ln>
          </p:spPr>
        </p:cxnSp>
        <p:cxnSp>
          <p:nvCxnSpPr>
            <p:cNvPr id="666" name="Google Shape;666;p55"/>
            <p:cNvCxnSpPr/>
            <p:nvPr/>
          </p:nvCxnSpPr>
          <p:spPr>
            <a:xfrm rot="10800000">
              <a:off x="1461437" y="2826969"/>
              <a:ext cx="1340700" cy="0"/>
            </a:xfrm>
            <a:prstGeom prst="straightConnector1">
              <a:avLst/>
            </a:prstGeom>
            <a:noFill/>
            <a:ln cap="flat" cmpd="sng" w="38100">
              <a:solidFill>
                <a:srgbClr val="D9D9D6"/>
              </a:solidFill>
              <a:prstDash val="dot"/>
              <a:round/>
              <a:headEnd len="sm" w="sm" type="none"/>
              <a:tailEnd len="sm" w="sm" type="none"/>
            </a:ln>
          </p:spPr>
        </p:cxnSp>
        <p:cxnSp>
          <p:nvCxnSpPr>
            <p:cNvPr id="667" name="Google Shape;667;p55"/>
            <p:cNvCxnSpPr/>
            <p:nvPr/>
          </p:nvCxnSpPr>
          <p:spPr>
            <a:xfrm rot="10800000">
              <a:off x="2802281" y="3082774"/>
              <a:ext cx="702000" cy="0"/>
            </a:xfrm>
            <a:prstGeom prst="straightConnector1">
              <a:avLst/>
            </a:prstGeom>
            <a:noFill/>
            <a:ln cap="flat" cmpd="sng" w="38100">
              <a:solidFill>
                <a:srgbClr val="D9D9D6"/>
              </a:solidFill>
              <a:prstDash val="dash"/>
              <a:round/>
              <a:headEnd len="sm" w="sm" type="none"/>
              <a:tailEnd len="sm" w="sm" type="none"/>
            </a:ln>
          </p:spPr>
        </p:cxnSp>
        <p:cxnSp>
          <p:nvCxnSpPr>
            <p:cNvPr id="668" name="Google Shape;668;p55"/>
            <p:cNvCxnSpPr/>
            <p:nvPr/>
          </p:nvCxnSpPr>
          <p:spPr>
            <a:xfrm rot="5400000">
              <a:off x="2676587" y="2942266"/>
              <a:ext cx="251100" cy="0"/>
            </a:xfrm>
            <a:prstGeom prst="straightConnector1">
              <a:avLst/>
            </a:prstGeom>
            <a:noFill/>
            <a:ln cap="flat" cmpd="sng" w="38100">
              <a:solidFill>
                <a:srgbClr val="D9D9D6"/>
              </a:solidFill>
              <a:prstDash val="dash"/>
              <a:round/>
              <a:headEnd len="sm" w="sm" type="none"/>
              <a:tailEnd len="sm" w="sm" type="none"/>
            </a:ln>
          </p:spPr>
        </p:cxnSp>
        <p:cxnSp>
          <p:nvCxnSpPr>
            <p:cNvPr id="669" name="Google Shape;669;p55"/>
            <p:cNvCxnSpPr/>
            <p:nvPr/>
          </p:nvCxnSpPr>
          <p:spPr>
            <a:xfrm>
              <a:off x="1920544" y="3486563"/>
              <a:ext cx="0" cy="255000"/>
            </a:xfrm>
            <a:prstGeom prst="straightConnector1">
              <a:avLst/>
            </a:prstGeom>
            <a:noFill/>
            <a:ln cap="flat" cmpd="sng" w="38100">
              <a:solidFill>
                <a:srgbClr val="D9D9D6"/>
              </a:solidFill>
              <a:prstDash val="dashDot"/>
              <a:round/>
              <a:headEnd len="sm" w="sm" type="none"/>
              <a:tailEnd len="sm" w="sm" type="none"/>
            </a:ln>
          </p:spPr>
        </p:cxnSp>
        <p:cxnSp>
          <p:nvCxnSpPr>
            <p:cNvPr id="670" name="Google Shape;670;p55"/>
            <p:cNvCxnSpPr/>
            <p:nvPr/>
          </p:nvCxnSpPr>
          <p:spPr>
            <a:xfrm rot="10800000">
              <a:off x="1792718" y="3174263"/>
              <a:ext cx="0" cy="439800"/>
            </a:xfrm>
            <a:prstGeom prst="straightConnector1">
              <a:avLst/>
            </a:prstGeom>
            <a:noFill/>
            <a:ln cap="flat" cmpd="sng" w="38100">
              <a:solidFill>
                <a:srgbClr val="D9D9D6"/>
              </a:solidFill>
              <a:prstDash val="dashDot"/>
              <a:round/>
              <a:headEnd len="sm" w="sm" type="none"/>
              <a:tailEnd len="sm" w="sm" type="none"/>
            </a:ln>
          </p:spPr>
        </p:cxnSp>
        <p:cxnSp>
          <p:nvCxnSpPr>
            <p:cNvPr id="671" name="Google Shape;671;p55"/>
            <p:cNvCxnSpPr/>
            <p:nvPr/>
          </p:nvCxnSpPr>
          <p:spPr>
            <a:xfrm rot="10800000">
              <a:off x="1409618" y="3174210"/>
              <a:ext cx="383100" cy="0"/>
            </a:xfrm>
            <a:prstGeom prst="straightConnector1">
              <a:avLst/>
            </a:prstGeom>
            <a:noFill/>
            <a:ln cap="flat" cmpd="sng" w="38100">
              <a:solidFill>
                <a:srgbClr val="D9D9D6"/>
              </a:solidFill>
              <a:prstDash val="dot"/>
              <a:round/>
              <a:headEnd len="sm" w="sm" type="none"/>
              <a:tailEnd len="sm" w="sm" type="none"/>
            </a:ln>
          </p:spPr>
        </p:cxnSp>
        <p:cxnSp>
          <p:nvCxnSpPr>
            <p:cNvPr id="672" name="Google Shape;672;p55"/>
            <p:cNvCxnSpPr>
              <a:endCxn id="673" idx="6"/>
            </p:cNvCxnSpPr>
            <p:nvPr/>
          </p:nvCxnSpPr>
          <p:spPr>
            <a:xfrm rot="10800000">
              <a:off x="1510612" y="3020049"/>
              <a:ext cx="574800" cy="0"/>
            </a:xfrm>
            <a:prstGeom prst="straightConnector1">
              <a:avLst/>
            </a:prstGeom>
            <a:noFill/>
            <a:ln cap="flat" cmpd="sng" w="38100">
              <a:solidFill>
                <a:srgbClr val="463668"/>
              </a:solidFill>
              <a:prstDash val="dot"/>
              <a:round/>
              <a:headEnd len="sm" w="sm" type="none"/>
              <a:tailEnd len="sm" w="sm" type="none"/>
            </a:ln>
          </p:spPr>
        </p:cxnSp>
        <p:cxnSp>
          <p:nvCxnSpPr>
            <p:cNvPr id="674" name="Google Shape;674;p55"/>
            <p:cNvCxnSpPr/>
            <p:nvPr/>
          </p:nvCxnSpPr>
          <p:spPr>
            <a:xfrm rot="10800000">
              <a:off x="2091089" y="3302834"/>
              <a:ext cx="1212900" cy="0"/>
            </a:xfrm>
            <a:prstGeom prst="straightConnector1">
              <a:avLst/>
            </a:prstGeom>
            <a:noFill/>
            <a:ln cap="flat" cmpd="sng" w="38100">
              <a:solidFill>
                <a:srgbClr val="B9DCD2"/>
              </a:solidFill>
              <a:prstDash val="dash"/>
              <a:round/>
              <a:headEnd len="sm" w="sm" type="none"/>
              <a:tailEnd len="sm" w="sm" type="none"/>
            </a:ln>
          </p:spPr>
        </p:cxnSp>
        <p:cxnSp>
          <p:nvCxnSpPr>
            <p:cNvPr id="675" name="Google Shape;675;p55"/>
            <p:cNvCxnSpPr>
              <a:stCxn id="676" idx="0"/>
            </p:cNvCxnSpPr>
            <p:nvPr/>
          </p:nvCxnSpPr>
          <p:spPr>
            <a:xfrm rot="10800000">
              <a:off x="2084394" y="3005765"/>
              <a:ext cx="0" cy="569100"/>
            </a:xfrm>
            <a:prstGeom prst="straightConnector1">
              <a:avLst/>
            </a:prstGeom>
            <a:noFill/>
            <a:ln cap="flat" cmpd="sng" w="38100">
              <a:solidFill>
                <a:srgbClr val="2A446F"/>
              </a:solidFill>
              <a:prstDash val="dashDot"/>
              <a:round/>
              <a:headEnd len="sm" w="sm" type="none"/>
              <a:tailEnd len="sm" w="sm" type="none"/>
            </a:ln>
          </p:spPr>
        </p:cxnSp>
        <p:grpSp>
          <p:nvGrpSpPr>
            <p:cNvPr id="677" name="Google Shape;677;p55"/>
            <p:cNvGrpSpPr/>
            <p:nvPr/>
          </p:nvGrpSpPr>
          <p:grpSpPr>
            <a:xfrm>
              <a:off x="3339715" y="3152767"/>
              <a:ext cx="305096" cy="300375"/>
              <a:chOff x="4567569" y="4447609"/>
              <a:chExt cx="437100" cy="437100"/>
            </a:xfrm>
          </p:grpSpPr>
          <p:sp>
            <p:nvSpPr>
              <p:cNvPr id="678" name="Google Shape;678;p55"/>
              <p:cNvSpPr/>
              <p:nvPr/>
            </p:nvSpPr>
            <p:spPr>
              <a:xfrm>
                <a:off x="4567569" y="4447609"/>
                <a:ext cx="437100" cy="437100"/>
              </a:xfrm>
              <a:prstGeom prst="ellipse">
                <a:avLst/>
              </a:prstGeom>
              <a:solidFill>
                <a:srgbClr val="B1B3B3"/>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679" name="Google Shape;679;p55"/>
              <p:cNvPicPr preferRelativeResize="0"/>
              <p:nvPr/>
            </p:nvPicPr>
            <p:blipFill rotWithShape="1">
              <a:blip r:embed="rId3">
                <a:alphaModFix/>
              </a:blip>
              <a:srcRect b="0" l="0" r="0" t="0"/>
              <a:stretch/>
            </p:blipFill>
            <p:spPr>
              <a:xfrm>
                <a:off x="4648889" y="4528929"/>
                <a:ext cx="274320" cy="274320"/>
              </a:xfrm>
              <a:prstGeom prst="rect">
                <a:avLst/>
              </a:prstGeom>
              <a:noFill/>
              <a:ln>
                <a:noFill/>
              </a:ln>
            </p:spPr>
          </p:pic>
        </p:grpSp>
        <p:grpSp>
          <p:nvGrpSpPr>
            <p:cNvPr id="680" name="Google Shape;680;p55"/>
            <p:cNvGrpSpPr/>
            <p:nvPr/>
          </p:nvGrpSpPr>
          <p:grpSpPr>
            <a:xfrm>
              <a:off x="1154355" y="2869854"/>
              <a:ext cx="305096" cy="300375"/>
              <a:chOff x="4560389" y="3353642"/>
              <a:chExt cx="437100" cy="437100"/>
            </a:xfrm>
          </p:grpSpPr>
          <p:sp>
            <p:nvSpPr>
              <p:cNvPr id="681" name="Google Shape;681;p55"/>
              <p:cNvSpPr/>
              <p:nvPr/>
            </p:nvSpPr>
            <p:spPr>
              <a:xfrm>
                <a:off x="4560389" y="3353642"/>
                <a:ext cx="437100" cy="437100"/>
              </a:xfrm>
              <a:prstGeom prst="ellipse">
                <a:avLst/>
              </a:prstGeom>
              <a:solidFill>
                <a:srgbClr val="B1B3B3"/>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682" name="Google Shape;682;p55"/>
              <p:cNvPicPr preferRelativeResize="0"/>
              <p:nvPr/>
            </p:nvPicPr>
            <p:blipFill rotWithShape="1">
              <a:blip r:embed="rId4">
                <a:alphaModFix/>
              </a:blip>
              <a:srcRect b="0" l="0" r="0" t="0"/>
              <a:stretch/>
            </p:blipFill>
            <p:spPr>
              <a:xfrm>
                <a:off x="4642054" y="3435307"/>
                <a:ext cx="273631" cy="273631"/>
              </a:xfrm>
              <a:prstGeom prst="rect">
                <a:avLst/>
              </a:prstGeom>
              <a:noFill/>
              <a:ln>
                <a:noFill/>
              </a:ln>
            </p:spPr>
          </p:pic>
        </p:grpSp>
        <p:grpSp>
          <p:nvGrpSpPr>
            <p:cNvPr id="683" name="Google Shape;683;p55"/>
            <p:cNvGrpSpPr/>
            <p:nvPr/>
          </p:nvGrpSpPr>
          <p:grpSpPr>
            <a:xfrm>
              <a:off x="1748726" y="3574865"/>
              <a:ext cx="671336" cy="660949"/>
              <a:chOff x="2901697" y="2765673"/>
              <a:chExt cx="961800" cy="961800"/>
            </a:xfrm>
          </p:grpSpPr>
          <p:sp>
            <p:nvSpPr>
              <p:cNvPr id="676" name="Google Shape;676;p55"/>
              <p:cNvSpPr/>
              <p:nvPr/>
            </p:nvSpPr>
            <p:spPr>
              <a:xfrm>
                <a:off x="2901697" y="2765673"/>
                <a:ext cx="961800" cy="961800"/>
              </a:xfrm>
              <a:prstGeom prst="ellipse">
                <a:avLst/>
              </a:prstGeom>
              <a:solidFill>
                <a:srgbClr val="8DC8E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grpSp>
            <p:nvGrpSpPr>
              <p:cNvPr id="684" name="Google Shape;684;p55"/>
              <p:cNvGrpSpPr/>
              <p:nvPr/>
            </p:nvGrpSpPr>
            <p:grpSpPr>
              <a:xfrm>
                <a:off x="3011876" y="2964703"/>
                <a:ext cx="741444" cy="563743"/>
                <a:chOff x="2975994" y="2990808"/>
                <a:chExt cx="741444" cy="563743"/>
              </a:xfrm>
            </p:grpSpPr>
            <p:pic>
              <p:nvPicPr>
                <p:cNvPr id="685" name="Google Shape;685;p55"/>
                <p:cNvPicPr preferRelativeResize="0"/>
                <p:nvPr/>
              </p:nvPicPr>
              <p:blipFill rotWithShape="1">
                <a:blip r:embed="rId5">
                  <a:alphaModFix/>
                </a:blip>
                <a:srcRect b="0" l="0" r="0" t="0"/>
                <a:stretch/>
              </p:blipFill>
              <p:spPr>
                <a:xfrm>
                  <a:off x="2975994" y="3005911"/>
                  <a:ext cx="548640" cy="548640"/>
                </a:xfrm>
                <a:prstGeom prst="rect">
                  <a:avLst/>
                </a:prstGeom>
                <a:noFill/>
                <a:ln>
                  <a:noFill/>
                </a:ln>
              </p:spPr>
            </p:pic>
            <p:pic>
              <p:nvPicPr>
                <p:cNvPr id="686" name="Google Shape;686;p55"/>
                <p:cNvPicPr preferRelativeResize="0"/>
                <p:nvPr/>
              </p:nvPicPr>
              <p:blipFill rotWithShape="1">
                <a:blip r:embed="rId6">
                  <a:alphaModFix/>
                </a:blip>
                <a:srcRect b="0" l="0" r="0" t="0"/>
                <a:stretch/>
              </p:blipFill>
              <p:spPr>
                <a:xfrm>
                  <a:off x="3402877" y="2990808"/>
                  <a:ext cx="314561" cy="314561"/>
                </a:xfrm>
                <a:prstGeom prst="rect">
                  <a:avLst/>
                </a:prstGeom>
                <a:noFill/>
                <a:ln>
                  <a:noFill/>
                </a:ln>
              </p:spPr>
            </p:pic>
          </p:grpSp>
        </p:grpSp>
        <p:grpSp>
          <p:nvGrpSpPr>
            <p:cNvPr id="687" name="Google Shape;687;p55"/>
            <p:cNvGrpSpPr/>
            <p:nvPr/>
          </p:nvGrpSpPr>
          <p:grpSpPr>
            <a:xfrm>
              <a:off x="3303937" y="2907025"/>
              <a:ext cx="804305" cy="791861"/>
              <a:chOff x="4029438" y="4124335"/>
              <a:chExt cx="1152300" cy="1152300"/>
            </a:xfrm>
          </p:grpSpPr>
          <p:sp>
            <p:nvSpPr>
              <p:cNvPr id="688" name="Google Shape;688;p55"/>
              <p:cNvSpPr/>
              <p:nvPr/>
            </p:nvSpPr>
            <p:spPr>
              <a:xfrm>
                <a:off x="4029438" y="4124335"/>
                <a:ext cx="1152300" cy="1152300"/>
              </a:xfrm>
              <a:prstGeom prst="ellipse">
                <a:avLst/>
              </a:prstGeom>
              <a:solidFill>
                <a:srgbClr val="225B62"/>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689" name="Google Shape;689;p55"/>
              <p:cNvGrpSpPr/>
              <p:nvPr/>
            </p:nvGrpSpPr>
            <p:grpSpPr>
              <a:xfrm>
                <a:off x="4169248" y="4334656"/>
                <a:ext cx="872543" cy="731520"/>
                <a:chOff x="4131089" y="4306267"/>
                <a:chExt cx="872543" cy="731520"/>
              </a:xfrm>
            </p:grpSpPr>
            <p:pic>
              <p:nvPicPr>
                <p:cNvPr id="690" name="Google Shape;690;p55"/>
                <p:cNvPicPr preferRelativeResize="0"/>
                <p:nvPr/>
              </p:nvPicPr>
              <p:blipFill rotWithShape="1">
                <a:blip r:embed="rId7">
                  <a:alphaModFix/>
                </a:blip>
                <a:srcRect b="0" l="0" r="0" t="0"/>
                <a:stretch/>
              </p:blipFill>
              <p:spPr>
                <a:xfrm>
                  <a:off x="4131089" y="4306267"/>
                  <a:ext cx="731520" cy="731520"/>
                </a:xfrm>
                <a:prstGeom prst="rect">
                  <a:avLst/>
                </a:prstGeom>
                <a:noFill/>
                <a:ln>
                  <a:noFill/>
                </a:ln>
              </p:spPr>
            </p:pic>
            <p:pic>
              <p:nvPicPr>
                <p:cNvPr id="691" name="Google Shape;691;p55"/>
                <p:cNvPicPr preferRelativeResize="0"/>
                <p:nvPr/>
              </p:nvPicPr>
              <p:blipFill rotWithShape="1">
                <a:blip r:embed="rId8">
                  <a:alphaModFix/>
                </a:blip>
                <a:srcRect b="0" l="0" r="0" t="0"/>
                <a:stretch/>
              </p:blipFill>
              <p:spPr>
                <a:xfrm>
                  <a:off x="4689071" y="4332787"/>
                  <a:ext cx="314561" cy="314561"/>
                </a:xfrm>
                <a:prstGeom prst="rect">
                  <a:avLst/>
                </a:prstGeom>
                <a:noFill/>
                <a:ln>
                  <a:noFill/>
                </a:ln>
              </p:spPr>
            </p:pic>
          </p:grpSp>
        </p:grpSp>
        <p:sp>
          <p:nvSpPr>
            <p:cNvPr id="692" name="Google Shape;692;p55"/>
            <p:cNvSpPr/>
            <p:nvPr/>
          </p:nvSpPr>
          <p:spPr>
            <a:xfrm>
              <a:off x="2174710" y="3958512"/>
              <a:ext cx="305100" cy="3000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693" name="Google Shape;693;p55"/>
            <p:cNvSpPr/>
            <p:nvPr/>
          </p:nvSpPr>
          <p:spPr>
            <a:xfrm>
              <a:off x="3882469" y="3345632"/>
              <a:ext cx="305100" cy="3000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694" name="Google Shape;694;p55"/>
            <p:cNvGrpSpPr/>
            <p:nvPr/>
          </p:nvGrpSpPr>
          <p:grpSpPr>
            <a:xfrm>
              <a:off x="768708" y="2654836"/>
              <a:ext cx="741904" cy="730425"/>
              <a:chOff x="891863" y="3484688"/>
              <a:chExt cx="1062900" cy="1062900"/>
            </a:xfrm>
          </p:grpSpPr>
          <p:sp>
            <p:nvSpPr>
              <p:cNvPr id="673" name="Google Shape;673;p55"/>
              <p:cNvSpPr/>
              <p:nvPr/>
            </p:nvSpPr>
            <p:spPr>
              <a:xfrm>
                <a:off x="891863" y="3484688"/>
                <a:ext cx="1062900" cy="1062900"/>
              </a:xfrm>
              <a:prstGeom prst="ellipse">
                <a:avLst/>
              </a:prstGeom>
              <a:solidFill>
                <a:srgbClr val="46366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695" name="Google Shape;695;p55"/>
              <p:cNvGrpSpPr/>
              <p:nvPr/>
            </p:nvGrpSpPr>
            <p:grpSpPr>
              <a:xfrm>
                <a:off x="1015881" y="3691234"/>
                <a:ext cx="814725" cy="649668"/>
                <a:chOff x="955564" y="3671012"/>
                <a:chExt cx="814725" cy="649668"/>
              </a:xfrm>
            </p:grpSpPr>
            <p:pic>
              <p:nvPicPr>
                <p:cNvPr id="696" name="Google Shape;696;p55"/>
                <p:cNvPicPr preferRelativeResize="0"/>
                <p:nvPr/>
              </p:nvPicPr>
              <p:blipFill rotWithShape="1">
                <a:blip r:embed="rId9">
                  <a:alphaModFix/>
                </a:blip>
                <a:srcRect b="0" l="0" r="0" t="0"/>
                <a:stretch/>
              </p:blipFill>
              <p:spPr>
                <a:xfrm>
                  <a:off x="955564" y="3680600"/>
                  <a:ext cx="640080" cy="640080"/>
                </a:xfrm>
                <a:prstGeom prst="rect">
                  <a:avLst/>
                </a:prstGeom>
                <a:noFill/>
                <a:ln>
                  <a:noFill/>
                </a:ln>
              </p:spPr>
            </p:pic>
            <p:pic>
              <p:nvPicPr>
                <p:cNvPr id="697" name="Google Shape;697;p55"/>
                <p:cNvPicPr preferRelativeResize="0"/>
                <p:nvPr/>
              </p:nvPicPr>
              <p:blipFill rotWithShape="1">
                <a:blip r:embed="rId10">
                  <a:alphaModFix/>
                </a:blip>
                <a:srcRect b="0" l="0" r="0" t="0"/>
                <a:stretch/>
              </p:blipFill>
              <p:spPr>
                <a:xfrm>
                  <a:off x="1455728" y="3671012"/>
                  <a:ext cx="314561" cy="314561"/>
                </a:xfrm>
                <a:prstGeom prst="rect">
                  <a:avLst/>
                </a:prstGeom>
                <a:noFill/>
                <a:ln>
                  <a:noFill/>
                </a:ln>
              </p:spPr>
            </p:pic>
          </p:grpSp>
        </p:grpSp>
        <p:pic>
          <p:nvPicPr>
            <p:cNvPr id="698" name="Google Shape;698;p55"/>
            <p:cNvPicPr preferRelativeResize="0"/>
            <p:nvPr/>
          </p:nvPicPr>
          <p:blipFill rotWithShape="1">
            <a:blip r:embed="rId11">
              <a:alphaModFix/>
            </a:blip>
            <a:srcRect b="0" l="0" r="0" t="0"/>
            <a:stretch/>
          </p:blipFill>
          <p:spPr>
            <a:xfrm>
              <a:off x="3907321" y="3370096"/>
              <a:ext cx="255325" cy="251345"/>
            </a:xfrm>
            <a:prstGeom prst="rect">
              <a:avLst/>
            </a:prstGeom>
            <a:noFill/>
            <a:ln>
              <a:noFill/>
            </a:ln>
          </p:spPr>
        </p:pic>
        <p:pic>
          <p:nvPicPr>
            <p:cNvPr id="699" name="Google Shape;699;p55"/>
            <p:cNvPicPr preferRelativeResize="0"/>
            <p:nvPr/>
          </p:nvPicPr>
          <p:blipFill rotWithShape="1">
            <a:blip r:embed="rId12">
              <a:alphaModFix/>
            </a:blip>
            <a:srcRect b="0" l="0" r="0" t="0"/>
            <a:stretch/>
          </p:blipFill>
          <p:spPr>
            <a:xfrm>
              <a:off x="2213298" y="3996498"/>
              <a:ext cx="227852" cy="224300"/>
            </a:xfrm>
            <a:prstGeom prst="rect">
              <a:avLst/>
            </a:prstGeom>
            <a:noFill/>
            <a:ln>
              <a:noFill/>
            </a:ln>
          </p:spPr>
        </p:pic>
        <p:grpSp>
          <p:nvGrpSpPr>
            <p:cNvPr id="700" name="Google Shape;700;p55"/>
            <p:cNvGrpSpPr/>
            <p:nvPr/>
          </p:nvGrpSpPr>
          <p:grpSpPr>
            <a:xfrm>
              <a:off x="1275966" y="3060369"/>
              <a:ext cx="305096" cy="300375"/>
              <a:chOff x="1384864" y="3402541"/>
              <a:chExt cx="437100" cy="437100"/>
            </a:xfrm>
          </p:grpSpPr>
          <p:sp>
            <p:nvSpPr>
              <p:cNvPr id="701" name="Google Shape;701;p55"/>
              <p:cNvSpPr/>
              <p:nvPr/>
            </p:nvSpPr>
            <p:spPr>
              <a:xfrm>
                <a:off x="1384864" y="3402541"/>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702" name="Google Shape;702;p55"/>
              <p:cNvPicPr preferRelativeResize="0"/>
              <p:nvPr/>
            </p:nvPicPr>
            <p:blipFill rotWithShape="1">
              <a:blip r:embed="rId13">
                <a:alphaModFix/>
              </a:blip>
              <a:srcRect b="0" l="0" r="0" t="0"/>
              <a:stretch/>
            </p:blipFill>
            <p:spPr>
              <a:xfrm>
                <a:off x="1466184" y="3493386"/>
                <a:ext cx="274320" cy="274320"/>
              </a:xfrm>
              <a:prstGeom prst="rect">
                <a:avLst/>
              </a:prstGeom>
              <a:noFill/>
              <a:ln>
                <a:noFill/>
              </a:ln>
            </p:spPr>
          </p:pic>
        </p:grpSp>
      </p:grpSp>
      <p:grpSp>
        <p:nvGrpSpPr>
          <p:cNvPr id="703" name="Google Shape;703;p55"/>
          <p:cNvGrpSpPr/>
          <p:nvPr/>
        </p:nvGrpSpPr>
        <p:grpSpPr>
          <a:xfrm>
            <a:off x="4895764" y="2512351"/>
            <a:ext cx="3463321" cy="1674988"/>
            <a:chOff x="5170814" y="2512351"/>
            <a:chExt cx="3463321" cy="1674988"/>
          </a:xfrm>
        </p:grpSpPr>
        <p:cxnSp>
          <p:nvCxnSpPr>
            <p:cNvPr id="704" name="Google Shape;704;p55"/>
            <p:cNvCxnSpPr/>
            <p:nvPr/>
          </p:nvCxnSpPr>
          <p:spPr>
            <a:xfrm rot="10800000">
              <a:off x="5482509" y="3219897"/>
              <a:ext cx="0" cy="556200"/>
            </a:xfrm>
            <a:prstGeom prst="straightConnector1">
              <a:avLst/>
            </a:prstGeom>
            <a:noFill/>
            <a:ln cap="flat" cmpd="sng" w="38100">
              <a:solidFill>
                <a:srgbClr val="091F2C"/>
              </a:solidFill>
              <a:prstDash val="dashDot"/>
              <a:round/>
              <a:headEnd len="sm" w="sm" type="none"/>
              <a:tailEnd len="sm" w="sm" type="none"/>
            </a:ln>
          </p:spPr>
        </p:cxnSp>
        <p:cxnSp>
          <p:nvCxnSpPr>
            <p:cNvPr id="705" name="Google Shape;705;p55"/>
            <p:cNvCxnSpPr/>
            <p:nvPr/>
          </p:nvCxnSpPr>
          <p:spPr>
            <a:xfrm>
              <a:off x="5912626" y="2796932"/>
              <a:ext cx="0" cy="873000"/>
            </a:xfrm>
            <a:prstGeom prst="straightConnector1">
              <a:avLst/>
            </a:prstGeom>
            <a:noFill/>
            <a:ln cap="flat" cmpd="sng" w="38100">
              <a:solidFill>
                <a:srgbClr val="091F2C"/>
              </a:solidFill>
              <a:prstDash val="dashDot"/>
              <a:round/>
              <a:headEnd len="sm" w="sm" type="none"/>
              <a:tailEnd len="sm" w="sm" type="none"/>
            </a:ln>
          </p:spPr>
        </p:cxnSp>
        <p:cxnSp>
          <p:nvCxnSpPr>
            <p:cNvPr id="706" name="Google Shape;706;p55"/>
            <p:cNvCxnSpPr/>
            <p:nvPr/>
          </p:nvCxnSpPr>
          <p:spPr>
            <a:xfrm rot="10800000">
              <a:off x="5636096" y="2839452"/>
              <a:ext cx="873000" cy="0"/>
            </a:xfrm>
            <a:prstGeom prst="straightConnector1">
              <a:avLst/>
            </a:prstGeom>
            <a:noFill/>
            <a:ln cap="flat" cmpd="sng" w="38100">
              <a:solidFill>
                <a:srgbClr val="091F2C"/>
              </a:solidFill>
              <a:prstDash val="dot"/>
              <a:round/>
              <a:headEnd len="sm" w="sm" type="none"/>
              <a:tailEnd len="sm" w="sm" type="none"/>
            </a:ln>
          </p:spPr>
        </p:cxnSp>
        <p:cxnSp>
          <p:nvCxnSpPr>
            <p:cNvPr id="707" name="Google Shape;707;p55"/>
            <p:cNvCxnSpPr/>
            <p:nvPr/>
          </p:nvCxnSpPr>
          <p:spPr>
            <a:xfrm rot="10800000">
              <a:off x="6819687" y="3069557"/>
              <a:ext cx="1371900" cy="0"/>
            </a:xfrm>
            <a:prstGeom prst="straightConnector1">
              <a:avLst/>
            </a:prstGeom>
            <a:noFill/>
            <a:ln cap="flat" cmpd="sng" w="38100">
              <a:solidFill>
                <a:srgbClr val="091F2C"/>
              </a:solidFill>
              <a:prstDash val="dash"/>
              <a:round/>
              <a:headEnd len="sm" w="sm" type="none"/>
              <a:tailEnd len="sm" w="sm" type="none"/>
            </a:ln>
          </p:spPr>
        </p:cxnSp>
        <p:grpSp>
          <p:nvGrpSpPr>
            <p:cNvPr id="708" name="Google Shape;708;p55"/>
            <p:cNvGrpSpPr/>
            <p:nvPr/>
          </p:nvGrpSpPr>
          <p:grpSpPr>
            <a:xfrm>
              <a:off x="5201996" y="3710888"/>
              <a:ext cx="561210" cy="459933"/>
              <a:chOff x="2901697" y="2765673"/>
              <a:chExt cx="961800" cy="961800"/>
            </a:xfrm>
          </p:grpSpPr>
          <p:sp>
            <p:nvSpPr>
              <p:cNvPr id="709" name="Google Shape;709;p55"/>
              <p:cNvSpPr/>
              <p:nvPr/>
            </p:nvSpPr>
            <p:spPr>
              <a:xfrm>
                <a:off x="2901697" y="2765673"/>
                <a:ext cx="961800" cy="961800"/>
              </a:xfrm>
              <a:prstGeom prst="ellipse">
                <a:avLst/>
              </a:prstGeom>
              <a:solidFill>
                <a:srgbClr val="8DC8E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grpSp>
            <p:nvGrpSpPr>
              <p:cNvPr id="710" name="Google Shape;710;p55"/>
              <p:cNvGrpSpPr/>
              <p:nvPr/>
            </p:nvGrpSpPr>
            <p:grpSpPr>
              <a:xfrm>
                <a:off x="3011876" y="2964703"/>
                <a:ext cx="741444" cy="563743"/>
                <a:chOff x="2975994" y="2990808"/>
                <a:chExt cx="741444" cy="563743"/>
              </a:xfrm>
            </p:grpSpPr>
            <p:pic>
              <p:nvPicPr>
                <p:cNvPr id="711" name="Google Shape;711;p55"/>
                <p:cNvPicPr preferRelativeResize="0"/>
                <p:nvPr/>
              </p:nvPicPr>
              <p:blipFill rotWithShape="1">
                <a:blip r:embed="rId5">
                  <a:alphaModFix/>
                </a:blip>
                <a:srcRect b="0" l="0" r="0" t="0"/>
                <a:stretch/>
              </p:blipFill>
              <p:spPr>
                <a:xfrm>
                  <a:off x="2975994" y="3005911"/>
                  <a:ext cx="548640" cy="548640"/>
                </a:xfrm>
                <a:prstGeom prst="rect">
                  <a:avLst/>
                </a:prstGeom>
                <a:noFill/>
                <a:ln>
                  <a:noFill/>
                </a:ln>
              </p:spPr>
            </p:pic>
            <p:pic>
              <p:nvPicPr>
                <p:cNvPr id="712" name="Google Shape;712;p55"/>
                <p:cNvPicPr preferRelativeResize="0"/>
                <p:nvPr/>
              </p:nvPicPr>
              <p:blipFill rotWithShape="1">
                <a:blip r:embed="rId6">
                  <a:alphaModFix/>
                </a:blip>
                <a:srcRect b="0" l="0" r="0" t="0"/>
                <a:stretch/>
              </p:blipFill>
              <p:spPr>
                <a:xfrm>
                  <a:off x="3402877" y="2990808"/>
                  <a:ext cx="314561" cy="314561"/>
                </a:xfrm>
                <a:prstGeom prst="rect">
                  <a:avLst/>
                </a:prstGeom>
                <a:noFill/>
                <a:ln>
                  <a:noFill/>
                </a:ln>
              </p:spPr>
            </p:pic>
          </p:grpSp>
        </p:grpSp>
        <p:grpSp>
          <p:nvGrpSpPr>
            <p:cNvPr id="713" name="Google Shape;713;p55"/>
            <p:cNvGrpSpPr/>
            <p:nvPr/>
          </p:nvGrpSpPr>
          <p:grpSpPr>
            <a:xfrm>
              <a:off x="8027769" y="2862027"/>
              <a:ext cx="498831" cy="408951"/>
              <a:chOff x="4029438" y="4124335"/>
              <a:chExt cx="1152300" cy="1152300"/>
            </a:xfrm>
          </p:grpSpPr>
          <p:sp>
            <p:nvSpPr>
              <p:cNvPr id="714" name="Google Shape;714;p55"/>
              <p:cNvSpPr/>
              <p:nvPr/>
            </p:nvSpPr>
            <p:spPr>
              <a:xfrm>
                <a:off x="4029438" y="4124335"/>
                <a:ext cx="1152300" cy="1152300"/>
              </a:xfrm>
              <a:prstGeom prst="ellipse">
                <a:avLst/>
              </a:prstGeom>
              <a:solidFill>
                <a:srgbClr val="225B62"/>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715" name="Google Shape;715;p55"/>
              <p:cNvGrpSpPr/>
              <p:nvPr/>
            </p:nvGrpSpPr>
            <p:grpSpPr>
              <a:xfrm>
                <a:off x="4169248" y="4334656"/>
                <a:ext cx="872543" cy="731520"/>
                <a:chOff x="4131089" y="4306267"/>
                <a:chExt cx="872543" cy="731520"/>
              </a:xfrm>
            </p:grpSpPr>
            <p:pic>
              <p:nvPicPr>
                <p:cNvPr id="716" name="Google Shape;716;p55"/>
                <p:cNvPicPr preferRelativeResize="0"/>
                <p:nvPr/>
              </p:nvPicPr>
              <p:blipFill rotWithShape="1">
                <a:blip r:embed="rId7">
                  <a:alphaModFix/>
                </a:blip>
                <a:srcRect b="0" l="0" r="0" t="0"/>
                <a:stretch/>
              </p:blipFill>
              <p:spPr>
                <a:xfrm>
                  <a:off x="4131089" y="4306267"/>
                  <a:ext cx="731520" cy="731520"/>
                </a:xfrm>
                <a:prstGeom prst="rect">
                  <a:avLst/>
                </a:prstGeom>
                <a:noFill/>
                <a:ln>
                  <a:noFill/>
                </a:ln>
              </p:spPr>
            </p:pic>
            <p:pic>
              <p:nvPicPr>
                <p:cNvPr id="717" name="Google Shape;717;p55"/>
                <p:cNvPicPr preferRelativeResize="0"/>
                <p:nvPr/>
              </p:nvPicPr>
              <p:blipFill rotWithShape="1">
                <a:blip r:embed="rId8">
                  <a:alphaModFix/>
                </a:blip>
                <a:srcRect b="0" l="0" r="0" t="0"/>
                <a:stretch/>
              </p:blipFill>
              <p:spPr>
                <a:xfrm>
                  <a:off x="4689071" y="4332787"/>
                  <a:ext cx="314561" cy="314561"/>
                </a:xfrm>
                <a:prstGeom prst="rect">
                  <a:avLst/>
                </a:prstGeom>
                <a:noFill/>
                <a:ln>
                  <a:noFill/>
                </a:ln>
              </p:spPr>
            </p:pic>
          </p:grpSp>
        </p:grpSp>
        <p:grpSp>
          <p:nvGrpSpPr>
            <p:cNvPr id="718" name="Google Shape;718;p55"/>
            <p:cNvGrpSpPr/>
            <p:nvPr/>
          </p:nvGrpSpPr>
          <p:grpSpPr>
            <a:xfrm>
              <a:off x="5170814" y="2583822"/>
              <a:ext cx="623710" cy="511149"/>
              <a:chOff x="891863" y="3484688"/>
              <a:chExt cx="1062900" cy="1062900"/>
            </a:xfrm>
          </p:grpSpPr>
          <p:sp>
            <p:nvSpPr>
              <p:cNvPr id="719" name="Google Shape;719;p55"/>
              <p:cNvSpPr/>
              <p:nvPr/>
            </p:nvSpPr>
            <p:spPr>
              <a:xfrm>
                <a:off x="891863" y="3484688"/>
                <a:ext cx="1062900" cy="1062900"/>
              </a:xfrm>
              <a:prstGeom prst="ellipse">
                <a:avLst/>
              </a:prstGeom>
              <a:solidFill>
                <a:srgbClr val="46366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720" name="Google Shape;720;p55"/>
              <p:cNvGrpSpPr/>
              <p:nvPr/>
            </p:nvGrpSpPr>
            <p:grpSpPr>
              <a:xfrm>
                <a:off x="1015881" y="3691234"/>
                <a:ext cx="814725" cy="649668"/>
                <a:chOff x="955564" y="3671012"/>
                <a:chExt cx="814725" cy="649668"/>
              </a:xfrm>
            </p:grpSpPr>
            <p:pic>
              <p:nvPicPr>
                <p:cNvPr id="721" name="Google Shape;721;p55"/>
                <p:cNvPicPr preferRelativeResize="0"/>
                <p:nvPr/>
              </p:nvPicPr>
              <p:blipFill rotWithShape="1">
                <a:blip r:embed="rId9">
                  <a:alphaModFix/>
                </a:blip>
                <a:srcRect b="0" l="0" r="0" t="0"/>
                <a:stretch/>
              </p:blipFill>
              <p:spPr>
                <a:xfrm>
                  <a:off x="955564" y="3680600"/>
                  <a:ext cx="640080" cy="640080"/>
                </a:xfrm>
                <a:prstGeom prst="rect">
                  <a:avLst/>
                </a:prstGeom>
                <a:noFill/>
                <a:ln>
                  <a:noFill/>
                </a:ln>
              </p:spPr>
            </p:pic>
            <p:pic>
              <p:nvPicPr>
                <p:cNvPr id="722" name="Google Shape;722;p55"/>
                <p:cNvPicPr preferRelativeResize="0"/>
                <p:nvPr/>
              </p:nvPicPr>
              <p:blipFill rotWithShape="1">
                <a:blip r:embed="rId10">
                  <a:alphaModFix/>
                </a:blip>
                <a:srcRect b="0" l="0" r="0" t="0"/>
                <a:stretch/>
              </p:blipFill>
              <p:spPr>
                <a:xfrm>
                  <a:off x="1455728" y="3671012"/>
                  <a:ext cx="314561" cy="314561"/>
                </a:xfrm>
                <a:prstGeom prst="rect">
                  <a:avLst/>
                </a:prstGeom>
                <a:noFill/>
                <a:ln>
                  <a:noFill/>
                </a:ln>
              </p:spPr>
            </p:pic>
          </p:grpSp>
        </p:grpSp>
        <p:grpSp>
          <p:nvGrpSpPr>
            <p:cNvPr id="723" name="Google Shape;723;p55"/>
            <p:cNvGrpSpPr/>
            <p:nvPr/>
          </p:nvGrpSpPr>
          <p:grpSpPr>
            <a:xfrm>
              <a:off x="5589891" y="2877993"/>
              <a:ext cx="249540" cy="204519"/>
              <a:chOff x="1618571" y="4074826"/>
              <a:chExt cx="437100" cy="437100"/>
            </a:xfrm>
          </p:grpSpPr>
          <p:sp>
            <p:nvSpPr>
              <p:cNvPr id="724" name="Google Shape;724;p55"/>
              <p:cNvSpPr/>
              <p:nvPr/>
            </p:nvSpPr>
            <p:spPr>
              <a:xfrm>
                <a:off x="1618571" y="4074826"/>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725" name="Google Shape;725;p55"/>
              <p:cNvPicPr preferRelativeResize="0"/>
              <p:nvPr/>
            </p:nvPicPr>
            <p:blipFill rotWithShape="1">
              <a:blip r:embed="rId13">
                <a:alphaModFix/>
              </a:blip>
              <a:srcRect b="0" l="0" r="0" t="0"/>
              <a:stretch/>
            </p:blipFill>
            <p:spPr>
              <a:xfrm>
                <a:off x="1699891" y="4165671"/>
                <a:ext cx="274320" cy="274320"/>
              </a:xfrm>
              <a:prstGeom prst="rect">
                <a:avLst/>
              </a:prstGeom>
              <a:noFill/>
              <a:ln>
                <a:noFill/>
              </a:ln>
            </p:spPr>
          </p:pic>
        </p:grpSp>
        <p:grpSp>
          <p:nvGrpSpPr>
            <p:cNvPr id="726" name="Google Shape;726;p55"/>
            <p:cNvGrpSpPr/>
            <p:nvPr/>
          </p:nvGrpSpPr>
          <p:grpSpPr>
            <a:xfrm>
              <a:off x="6087984" y="2646312"/>
              <a:ext cx="1619046" cy="745383"/>
              <a:chOff x="1354372" y="2816094"/>
              <a:chExt cx="2930400" cy="1645800"/>
            </a:xfrm>
          </p:grpSpPr>
          <p:sp>
            <p:nvSpPr>
              <p:cNvPr id="727" name="Google Shape;727;p55"/>
              <p:cNvSpPr/>
              <p:nvPr/>
            </p:nvSpPr>
            <p:spPr>
              <a:xfrm flipH="1" rot="10800000">
                <a:off x="1354372" y="2816094"/>
                <a:ext cx="2930400" cy="1645800"/>
              </a:xfrm>
              <a:prstGeom prst="roundRect">
                <a:avLst>
                  <a:gd fmla="val 3158" name="adj"/>
                </a:avLst>
              </a:prstGeom>
              <a:solidFill>
                <a:srgbClr val="2F2F2F"/>
              </a:solidFill>
              <a:ln cap="flat" cmpd="sng" w="76200">
                <a:solidFill>
                  <a:srgbClr val="091F2C"/>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Quattrocento Sans"/>
                  <a:ea typeface="Quattrocento Sans"/>
                  <a:cs typeface="Quattrocento Sans"/>
                  <a:sym typeface="Quattrocento Sans"/>
                </a:endParaRPr>
              </a:p>
            </p:txBody>
          </p:sp>
          <p:grpSp>
            <p:nvGrpSpPr>
              <p:cNvPr id="728" name="Google Shape;728;p55"/>
              <p:cNvGrpSpPr/>
              <p:nvPr/>
            </p:nvGrpSpPr>
            <p:grpSpPr>
              <a:xfrm>
                <a:off x="1396054" y="2858544"/>
                <a:ext cx="2847084" cy="1560752"/>
                <a:chOff x="2255880" y="1957949"/>
                <a:chExt cx="8423325" cy="4617608"/>
              </a:xfrm>
            </p:grpSpPr>
            <p:sp>
              <p:nvSpPr>
                <p:cNvPr id="729" name="Google Shape;729;p55"/>
                <p:cNvSpPr/>
                <p:nvPr/>
              </p:nvSpPr>
              <p:spPr>
                <a:xfrm>
                  <a:off x="3518205" y="2313454"/>
                  <a:ext cx="7161000" cy="4262100"/>
                </a:xfrm>
                <a:prstGeom prst="rect">
                  <a:avLst/>
                </a:prstGeom>
                <a:solidFill>
                  <a:srgbClr val="FFFFFF"/>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30" name="Google Shape;730;p55"/>
                <p:cNvSpPr/>
                <p:nvPr/>
              </p:nvSpPr>
              <p:spPr>
                <a:xfrm>
                  <a:off x="2255880" y="1957949"/>
                  <a:ext cx="8423100" cy="355500"/>
                </a:xfrm>
                <a:prstGeom prst="rect">
                  <a:avLst/>
                </a:prstGeom>
                <a:solidFill>
                  <a:srgbClr val="0078D4"/>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31" name="Google Shape;731;p55"/>
                <p:cNvSpPr/>
                <p:nvPr/>
              </p:nvSpPr>
              <p:spPr>
                <a:xfrm>
                  <a:off x="2255880" y="2313457"/>
                  <a:ext cx="1262400" cy="4262100"/>
                </a:xfrm>
                <a:prstGeom prst="rect">
                  <a:avLst/>
                </a:prstGeom>
                <a:solidFill>
                  <a:srgbClr val="F0F0F0"/>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grpSp>
              <p:nvGrpSpPr>
                <p:cNvPr id="732" name="Google Shape;732;p55"/>
                <p:cNvGrpSpPr/>
                <p:nvPr/>
              </p:nvGrpSpPr>
              <p:grpSpPr>
                <a:xfrm>
                  <a:off x="2523098" y="2562932"/>
                  <a:ext cx="665001" cy="88707"/>
                  <a:chOff x="1968500" y="927099"/>
                  <a:chExt cx="1904900" cy="254101"/>
                </a:xfrm>
              </p:grpSpPr>
              <p:sp>
                <p:nvSpPr>
                  <p:cNvPr id="733" name="Google Shape;733;p55"/>
                  <p:cNvSpPr/>
                  <p:nvPr/>
                </p:nvSpPr>
                <p:spPr>
                  <a:xfrm>
                    <a:off x="1968500" y="927100"/>
                    <a:ext cx="254100" cy="254100"/>
                  </a:xfrm>
                  <a:prstGeom prst="ellipse">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34" name="Google Shape;734;p55"/>
                  <p:cNvSpPr/>
                  <p:nvPr/>
                </p:nvSpPr>
                <p:spPr>
                  <a:xfrm>
                    <a:off x="2374900" y="927099"/>
                    <a:ext cx="1498500" cy="2541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grpSp>
            <p:grpSp>
              <p:nvGrpSpPr>
                <p:cNvPr id="735" name="Google Shape;735;p55"/>
                <p:cNvGrpSpPr/>
                <p:nvPr/>
              </p:nvGrpSpPr>
              <p:grpSpPr>
                <a:xfrm>
                  <a:off x="2523098" y="2952412"/>
                  <a:ext cx="665001" cy="88707"/>
                  <a:chOff x="1968500" y="927099"/>
                  <a:chExt cx="1904900" cy="254101"/>
                </a:xfrm>
              </p:grpSpPr>
              <p:sp>
                <p:nvSpPr>
                  <p:cNvPr id="736" name="Google Shape;736;p55"/>
                  <p:cNvSpPr/>
                  <p:nvPr/>
                </p:nvSpPr>
                <p:spPr>
                  <a:xfrm>
                    <a:off x="1968500" y="927100"/>
                    <a:ext cx="254100" cy="254100"/>
                  </a:xfrm>
                  <a:prstGeom prst="ellipse">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37" name="Google Shape;737;p55"/>
                  <p:cNvSpPr/>
                  <p:nvPr/>
                </p:nvSpPr>
                <p:spPr>
                  <a:xfrm>
                    <a:off x="2374900" y="927099"/>
                    <a:ext cx="1498500" cy="2541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grpSp>
            <p:grpSp>
              <p:nvGrpSpPr>
                <p:cNvPr id="738" name="Google Shape;738;p55"/>
                <p:cNvGrpSpPr/>
                <p:nvPr/>
              </p:nvGrpSpPr>
              <p:grpSpPr>
                <a:xfrm>
                  <a:off x="2523098" y="3341892"/>
                  <a:ext cx="665001" cy="88707"/>
                  <a:chOff x="1968500" y="927099"/>
                  <a:chExt cx="1904900" cy="254101"/>
                </a:xfrm>
              </p:grpSpPr>
              <p:sp>
                <p:nvSpPr>
                  <p:cNvPr id="739" name="Google Shape;739;p55"/>
                  <p:cNvSpPr/>
                  <p:nvPr/>
                </p:nvSpPr>
                <p:spPr>
                  <a:xfrm>
                    <a:off x="1968500" y="927100"/>
                    <a:ext cx="254100" cy="254100"/>
                  </a:xfrm>
                  <a:prstGeom prst="ellipse">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40" name="Google Shape;740;p55"/>
                  <p:cNvSpPr/>
                  <p:nvPr/>
                </p:nvSpPr>
                <p:spPr>
                  <a:xfrm>
                    <a:off x="2374900" y="927099"/>
                    <a:ext cx="1498500" cy="2541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grpSp>
            <p:grpSp>
              <p:nvGrpSpPr>
                <p:cNvPr id="741" name="Google Shape;741;p55"/>
                <p:cNvGrpSpPr/>
                <p:nvPr/>
              </p:nvGrpSpPr>
              <p:grpSpPr>
                <a:xfrm>
                  <a:off x="2523098" y="3731372"/>
                  <a:ext cx="665001" cy="88707"/>
                  <a:chOff x="1968500" y="927099"/>
                  <a:chExt cx="1904900" cy="254101"/>
                </a:xfrm>
              </p:grpSpPr>
              <p:sp>
                <p:nvSpPr>
                  <p:cNvPr id="742" name="Google Shape;742;p55"/>
                  <p:cNvSpPr/>
                  <p:nvPr/>
                </p:nvSpPr>
                <p:spPr>
                  <a:xfrm>
                    <a:off x="1968500" y="927100"/>
                    <a:ext cx="254100" cy="254100"/>
                  </a:xfrm>
                  <a:prstGeom prst="ellipse">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43" name="Google Shape;743;p55"/>
                  <p:cNvSpPr/>
                  <p:nvPr/>
                </p:nvSpPr>
                <p:spPr>
                  <a:xfrm>
                    <a:off x="2374900" y="927099"/>
                    <a:ext cx="1498500" cy="2541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grpSp>
            <p:grpSp>
              <p:nvGrpSpPr>
                <p:cNvPr id="744" name="Google Shape;744;p55"/>
                <p:cNvGrpSpPr/>
                <p:nvPr/>
              </p:nvGrpSpPr>
              <p:grpSpPr>
                <a:xfrm>
                  <a:off x="2523098" y="4120852"/>
                  <a:ext cx="665001" cy="88707"/>
                  <a:chOff x="1968500" y="927099"/>
                  <a:chExt cx="1904900" cy="254101"/>
                </a:xfrm>
              </p:grpSpPr>
              <p:sp>
                <p:nvSpPr>
                  <p:cNvPr id="745" name="Google Shape;745;p55"/>
                  <p:cNvSpPr/>
                  <p:nvPr/>
                </p:nvSpPr>
                <p:spPr>
                  <a:xfrm>
                    <a:off x="1968500" y="927100"/>
                    <a:ext cx="254100" cy="254100"/>
                  </a:xfrm>
                  <a:prstGeom prst="ellipse">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46" name="Google Shape;746;p55"/>
                  <p:cNvSpPr/>
                  <p:nvPr/>
                </p:nvSpPr>
                <p:spPr>
                  <a:xfrm>
                    <a:off x="2374900" y="927099"/>
                    <a:ext cx="1498500" cy="2541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grpSp>
          </p:grpSp>
          <p:sp>
            <p:nvSpPr>
              <p:cNvPr id="747" name="Google Shape;747;p55"/>
              <p:cNvSpPr/>
              <p:nvPr/>
            </p:nvSpPr>
            <p:spPr>
              <a:xfrm>
                <a:off x="3290124" y="3549204"/>
                <a:ext cx="775800" cy="610200"/>
              </a:xfrm>
              <a:prstGeom prst="rect">
                <a:avLst/>
              </a:prstGeom>
              <a:solidFill>
                <a:srgbClr val="F0F0F0"/>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sp>
            <p:nvSpPr>
              <p:cNvPr id="748" name="Google Shape;748;p55"/>
              <p:cNvSpPr/>
              <p:nvPr/>
            </p:nvSpPr>
            <p:spPr>
              <a:xfrm>
                <a:off x="1822746" y="4257255"/>
                <a:ext cx="2423100" cy="165000"/>
              </a:xfrm>
              <a:prstGeom prst="rect">
                <a:avLst/>
              </a:prstGeom>
              <a:solidFill>
                <a:srgbClr val="F4F3F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sp>
            <p:nvSpPr>
              <p:cNvPr id="749" name="Google Shape;749;p55"/>
              <p:cNvSpPr/>
              <p:nvPr/>
            </p:nvSpPr>
            <p:spPr>
              <a:xfrm>
                <a:off x="1909835" y="3033387"/>
                <a:ext cx="1228800" cy="726300"/>
              </a:xfrm>
              <a:prstGeom prst="rect">
                <a:avLst/>
              </a:prstGeom>
              <a:solidFill>
                <a:srgbClr val="F0F0F0"/>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sp>
            <p:nvSpPr>
              <p:cNvPr id="750" name="Google Shape;750;p55"/>
              <p:cNvSpPr/>
              <p:nvPr/>
            </p:nvSpPr>
            <p:spPr>
              <a:xfrm>
                <a:off x="1909835" y="3809080"/>
                <a:ext cx="1228800" cy="421800"/>
              </a:xfrm>
              <a:prstGeom prst="rect">
                <a:avLst/>
              </a:prstGeom>
              <a:solidFill>
                <a:srgbClr val="F0F0F0"/>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grpSp>
            <p:nvGrpSpPr>
              <p:cNvPr id="751" name="Google Shape;751;p55"/>
              <p:cNvGrpSpPr/>
              <p:nvPr/>
            </p:nvGrpSpPr>
            <p:grpSpPr>
              <a:xfrm>
                <a:off x="2025256" y="3163165"/>
                <a:ext cx="1950651" cy="978789"/>
                <a:chOff x="1589662" y="3982171"/>
                <a:chExt cx="2657925" cy="898714"/>
              </a:xfrm>
            </p:grpSpPr>
            <p:sp>
              <p:nvSpPr>
                <p:cNvPr id="752" name="Google Shape;752;p55"/>
                <p:cNvSpPr/>
                <p:nvPr/>
              </p:nvSpPr>
              <p:spPr>
                <a:xfrm>
                  <a:off x="3439087" y="4575225"/>
                  <a:ext cx="808500" cy="537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53" name="Google Shape;753;p55"/>
                <p:cNvSpPr/>
                <p:nvPr/>
              </p:nvSpPr>
              <p:spPr>
                <a:xfrm>
                  <a:off x="3439087" y="4684243"/>
                  <a:ext cx="546000" cy="537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54" name="Google Shape;754;p55"/>
                <p:cNvSpPr/>
                <p:nvPr/>
              </p:nvSpPr>
              <p:spPr>
                <a:xfrm>
                  <a:off x="1589668" y="4208210"/>
                  <a:ext cx="1389000" cy="537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55" name="Google Shape;755;p55"/>
                <p:cNvSpPr/>
                <p:nvPr/>
              </p:nvSpPr>
              <p:spPr>
                <a:xfrm>
                  <a:off x="1589662" y="4317228"/>
                  <a:ext cx="938100" cy="537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56" name="Google Shape;756;p55"/>
                <p:cNvSpPr/>
                <p:nvPr/>
              </p:nvSpPr>
              <p:spPr>
                <a:xfrm>
                  <a:off x="1589668" y="4827185"/>
                  <a:ext cx="1389000" cy="537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sp>
              <p:nvSpPr>
                <p:cNvPr id="757" name="Google Shape;757;p55"/>
                <p:cNvSpPr/>
                <p:nvPr/>
              </p:nvSpPr>
              <p:spPr>
                <a:xfrm>
                  <a:off x="1589668" y="3982171"/>
                  <a:ext cx="1389000" cy="53700"/>
                </a:xfrm>
                <a:prstGeom prst="roundRect">
                  <a:avLst>
                    <a:gd fmla="val 0" name="adj"/>
                  </a:avLst>
                </a:prstGeom>
                <a:solidFill>
                  <a:srgbClr val="A5A5A5"/>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091F2C"/>
                    </a:buClr>
                    <a:buSzPts val="2000"/>
                    <a:buFont typeface="Play"/>
                    <a:buNone/>
                  </a:pPr>
                  <a:r>
                    <a:t/>
                  </a:r>
                  <a:endParaRPr b="0" i="0" sz="2000" u="none" cap="none" strike="noStrike">
                    <a:solidFill>
                      <a:srgbClr val="000000"/>
                    </a:solidFill>
                    <a:latin typeface="Quattrocento Sans"/>
                    <a:ea typeface="Quattrocento Sans"/>
                    <a:cs typeface="Quattrocento Sans"/>
                    <a:sym typeface="Quattrocento Sans"/>
                  </a:endParaRPr>
                </a:p>
              </p:txBody>
            </p:sp>
          </p:grpSp>
          <p:sp>
            <p:nvSpPr>
              <p:cNvPr id="758" name="Google Shape;758;p55"/>
              <p:cNvSpPr/>
              <p:nvPr/>
            </p:nvSpPr>
            <p:spPr>
              <a:xfrm>
                <a:off x="1916912" y="4299938"/>
                <a:ext cx="2234700" cy="79500"/>
              </a:xfrm>
              <a:prstGeom prst="rect">
                <a:avLst/>
              </a:prstGeom>
              <a:solidFill>
                <a:srgbClr val="FFFFFF"/>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grpSp>
        <p:grpSp>
          <p:nvGrpSpPr>
            <p:cNvPr id="759" name="Google Shape;759;p55"/>
            <p:cNvGrpSpPr/>
            <p:nvPr/>
          </p:nvGrpSpPr>
          <p:grpSpPr>
            <a:xfrm>
              <a:off x="6691119" y="2512351"/>
              <a:ext cx="319380" cy="371591"/>
              <a:chOff x="5213291" y="3020215"/>
              <a:chExt cx="595525" cy="845486"/>
            </a:xfrm>
          </p:grpSpPr>
          <p:sp>
            <p:nvSpPr>
              <p:cNvPr id="760" name="Google Shape;760;p55"/>
              <p:cNvSpPr/>
              <p:nvPr/>
            </p:nvSpPr>
            <p:spPr>
              <a:xfrm>
                <a:off x="5213291" y="3020215"/>
                <a:ext cx="595525" cy="845486"/>
              </a:xfrm>
              <a:custGeom>
                <a:rect b="b" l="l" r="r" t="t"/>
                <a:pathLst>
                  <a:path extrusionOk="0" h="85059" w="59912">
                    <a:moveTo>
                      <a:pt x="30956" y="80488"/>
                    </a:moveTo>
                    <a:cubicBezTo>
                      <a:pt x="32671" y="77535"/>
                      <a:pt x="37910" y="68391"/>
                      <a:pt x="54197" y="40388"/>
                    </a:cubicBezTo>
                    <a:cubicBezTo>
                      <a:pt x="61560" y="27386"/>
                      <a:pt x="56998" y="10879"/>
                      <a:pt x="43996" y="3516"/>
                    </a:cubicBezTo>
                    <a:cubicBezTo>
                      <a:pt x="39881" y="1183"/>
                      <a:pt x="35214" y="-27"/>
                      <a:pt x="30480" y="2"/>
                    </a:cubicBezTo>
                    <a:lnTo>
                      <a:pt x="29433" y="2"/>
                    </a:lnTo>
                    <a:cubicBezTo>
                      <a:pt x="14650" y="-160"/>
                      <a:pt x="2534" y="11689"/>
                      <a:pt x="2372" y="26472"/>
                    </a:cubicBezTo>
                    <a:cubicBezTo>
                      <a:pt x="2315" y="31358"/>
                      <a:pt x="3610" y="36178"/>
                      <a:pt x="6096" y="40388"/>
                    </a:cubicBezTo>
                    <a:lnTo>
                      <a:pt x="29337" y="80488"/>
                    </a:lnTo>
                    <a:lnTo>
                      <a:pt x="0" y="80488"/>
                    </a:lnTo>
                    <a:lnTo>
                      <a:pt x="0" y="85060"/>
                    </a:lnTo>
                    <a:lnTo>
                      <a:pt x="59913" y="85060"/>
                    </a:lnTo>
                    <a:lnTo>
                      <a:pt x="59913" y="80488"/>
                    </a:lnTo>
                    <a:close/>
                  </a:path>
                </a:pathLst>
              </a:custGeom>
              <a:solidFill>
                <a:srgbClr val="8DC8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765"/>
                  <a:buFont typeface="Play"/>
                  <a:buNone/>
                </a:pPr>
                <a:r>
                  <a:t/>
                </a:r>
                <a:endParaRPr b="0" baseline="-25000" i="0" sz="1765" u="none" cap="none" strike="noStrike">
                  <a:solidFill>
                    <a:srgbClr val="000000"/>
                  </a:solidFill>
                  <a:latin typeface="Quattrocento Sans"/>
                  <a:ea typeface="Quattrocento Sans"/>
                  <a:cs typeface="Quattrocento Sans"/>
                  <a:sym typeface="Quattrocento Sans"/>
                </a:endParaRPr>
              </a:p>
            </p:txBody>
          </p:sp>
          <p:pic>
            <p:nvPicPr>
              <p:cNvPr descr="Dollar with solid fill" id="761" name="Google Shape;761;p55"/>
              <p:cNvPicPr preferRelativeResize="0"/>
              <p:nvPr/>
            </p:nvPicPr>
            <p:blipFill rotWithShape="1">
              <a:blip r:embed="rId14">
                <a:alphaModFix/>
              </a:blip>
              <a:srcRect b="0" l="0" r="0" t="0"/>
              <a:stretch/>
            </p:blipFill>
            <p:spPr>
              <a:xfrm>
                <a:off x="5256526" y="3091913"/>
                <a:ext cx="509064" cy="509064"/>
              </a:xfrm>
              <a:prstGeom prst="rect">
                <a:avLst/>
              </a:prstGeom>
              <a:noFill/>
              <a:ln>
                <a:noFill/>
              </a:ln>
            </p:spPr>
          </p:pic>
        </p:grpSp>
        <p:grpSp>
          <p:nvGrpSpPr>
            <p:cNvPr id="762" name="Google Shape;762;p55"/>
            <p:cNvGrpSpPr/>
            <p:nvPr/>
          </p:nvGrpSpPr>
          <p:grpSpPr>
            <a:xfrm>
              <a:off x="7210969" y="2736916"/>
              <a:ext cx="316574" cy="323925"/>
              <a:chOff x="6045530" y="3577887"/>
              <a:chExt cx="677888" cy="846421"/>
            </a:xfrm>
          </p:grpSpPr>
          <p:sp>
            <p:nvSpPr>
              <p:cNvPr id="763" name="Google Shape;763;p55"/>
              <p:cNvSpPr/>
              <p:nvPr/>
            </p:nvSpPr>
            <p:spPr>
              <a:xfrm>
                <a:off x="6045530" y="3577887"/>
                <a:ext cx="677888" cy="846421"/>
              </a:xfrm>
              <a:custGeom>
                <a:rect b="b" l="l" r="r" t="t"/>
                <a:pathLst>
                  <a:path extrusionOk="0" h="85153" w="68198">
                    <a:moveTo>
                      <a:pt x="35147" y="80487"/>
                    </a:moveTo>
                    <a:lnTo>
                      <a:pt x="58102" y="40767"/>
                    </a:lnTo>
                    <a:cubicBezTo>
                      <a:pt x="65627" y="27794"/>
                      <a:pt x="61207" y="11183"/>
                      <a:pt x="48244" y="3668"/>
                    </a:cubicBezTo>
                    <a:cubicBezTo>
                      <a:pt x="44062" y="1239"/>
                      <a:pt x="39309" y="-28"/>
                      <a:pt x="34480" y="0"/>
                    </a:cubicBezTo>
                    <a:lnTo>
                      <a:pt x="33718" y="0"/>
                    </a:lnTo>
                    <a:cubicBezTo>
                      <a:pt x="18669" y="-38"/>
                      <a:pt x="6448" y="12126"/>
                      <a:pt x="6410" y="27175"/>
                    </a:cubicBezTo>
                    <a:cubicBezTo>
                      <a:pt x="6391" y="31938"/>
                      <a:pt x="7629" y="36624"/>
                      <a:pt x="10001" y="40767"/>
                    </a:cubicBezTo>
                    <a:cubicBezTo>
                      <a:pt x="10001" y="40767"/>
                      <a:pt x="10001" y="40767"/>
                      <a:pt x="33051" y="80487"/>
                    </a:cubicBezTo>
                    <a:lnTo>
                      <a:pt x="0" y="80487"/>
                    </a:lnTo>
                    <a:lnTo>
                      <a:pt x="0" y="85154"/>
                    </a:lnTo>
                    <a:lnTo>
                      <a:pt x="68199" y="85154"/>
                    </a:lnTo>
                    <a:lnTo>
                      <a:pt x="68199" y="80487"/>
                    </a:lnTo>
                    <a:close/>
                  </a:path>
                </a:pathLst>
              </a:custGeom>
              <a:solidFill>
                <a:srgbClr val="225B6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765"/>
                  <a:buFont typeface="Play"/>
                  <a:buNone/>
                </a:pPr>
                <a:r>
                  <a:t/>
                </a:r>
                <a:endParaRPr b="0" i="0" sz="1765" u="none" cap="none" strike="noStrike">
                  <a:solidFill>
                    <a:srgbClr val="000000"/>
                  </a:solidFill>
                  <a:latin typeface="Quattrocento Sans"/>
                  <a:ea typeface="Quattrocento Sans"/>
                  <a:cs typeface="Quattrocento Sans"/>
                  <a:sym typeface="Quattrocento Sans"/>
                </a:endParaRPr>
              </a:p>
            </p:txBody>
          </p:sp>
          <p:pic>
            <p:nvPicPr>
              <p:cNvPr descr="Dollar with solid fill" id="764" name="Google Shape;764;p55"/>
              <p:cNvPicPr preferRelativeResize="0"/>
              <p:nvPr/>
            </p:nvPicPr>
            <p:blipFill rotWithShape="1">
              <a:blip r:embed="rId15">
                <a:alphaModFix/>
              </a:blip>
              <a:srcRect b="0" l="0" r="0" t="0"/>
              <a:stretch/>
            </p:blipFill>
            <p:spPr>
              <a:xfrm>
                <a:off x="6124287" y="3657573"/>
                <a:ext cx="509064" cy="509064"/>
              </a:xfrm>
              <a:prstGeom prst="rect">
                <a:avLst/>
              </a:prstGeom>
              <a:noFill/>
              <a:ln>
                <a:noFill/>
              </a:ln>
            </p:spPr>
          </p:pic>
        </p:grpSp>
        <p:grpSp>
          <p:nvGrpSpPr>
            <p:cNvPr id="765" name="Google Shape;765;p55"/>
            <p:cNvGrpSpPr/>
            <p:nvPr/>
          </p:nvGrpSpPr>
          <p:grpSpPr>
            <a:xfrm>
              <a:off x="6482241" y="2922898"/>
              <a:ext cx="319325" cy="263436"/>
              <a:chOff x="5218023" y="3956616"/>
              <a:chExt cx="832226" cy="837902"/>
            </a:xfrm>
          </p:grpSpPr>
          <p:sp>
            <p:nvSpPr>
              <p:cNvPr id="766" name="Google Shape;766;p55"/>
              <p:cNvSpPr/>
              <p:nvPr/>
            </p:nvSpPr>
            <p:spPr>
              <a:xfrm>
                <a:off x="5218023" y="3956616"/>
                <a:ext cx="832226" cy="837902"/>
              </a:xfrm>
              <a:custGeom>
                <a:rect b="b" l="l" r="r" t="t"/>
                <a:pathLst>
                  <a:path extrusionOk="0" h="84296" w="83725">
                    <a:moveTo>
                      <a:pt x="42482" y="79534"/>
                    </a:moveTo>
                    <a:lnTo>
                      <a:pt x="65723" y="40672"/>
                    </a:lnTo>
                    <a:cubicBezTo>
                      <a:pt x="73086" y="27489"/>
                      <a:pt x="68371" y="10839"/>
                      <a:pt x="55198" y="3477"/>
                    </a:cubicBezTo>
                    <a:cubicBezTo>
                      <a:pt x="51159" y="1219"/>
                      <a:pt x="46625" y="29"/>
                      <a:pt x="42006" y="0"/>
                    </a:cubicBezTo>
                    <a:lnTo>
                      <a:pt x="40958" y="0"/>
                    </a:lnTo>
                    <a:cubicBezTo>
                      <a:pt x="25965" y="57"/>
                      <a:pt x="13859" y="12259"/>
                      <a:pt x="13916" y="27251"/>
                    </a:cubicBezTo>
                    <a:cubicBezTo>
                      <a:pt x="13935" y="31966"/>
                      <a:pt x="15183" y="36586"/>
                      <a:pt x="17526" y="40672"/>
                    </a:cubicBezTo>
                    <a:lnTo>
                      <a:pt x="40386" y="80010"/>
                    </a:lnTo>
                    <a:lnTo>
                      <a:pt x="0" y="80010"/>
                    </a:lnTo>
                    <a:lnTo>
                      <a:pt x="0" y="84296"/>
                    </a:lnTo>
                    <a:lnTo>
                      <a:pt x="83725" y="84296"/>
                    </a:lnTo>
                    <a:lnTo>
                      <a:pt x="83725" y="80010"/>
                    </a:lnTo>
                    <a:close/>
                  </a:path>
                </a:pathLst>
              </a:custGeom>
              <a:solidFill>
                <a:srgbClr val="46366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765"/>
                  <a:buFont typeface="Play"/>
                  <a:buNone/>
                </a:pPr>
                <a:r>
                  <a:t/>
                </a:r>
                <a:endParaRPr b="0" i="0" sz="1765" u="none" cap="none" strike="noStrike">
                  <a:solidFill>
                    <a:srgbClr val="000000"/>
                  </a:solidFill>
                  <a:latin typeface="Quattrocento Sans"/>
                  <a:ea typeface="Quattrocento Sans"/>
                  <a:cs typeface="Quattrocento Sans"/>
                  <a:sym typeface="Quattrocento Sans"/>
                </a:endParaRPr>
              </a:p>
            </p:txBody>
          </p:sp>
          <p:pic>
            <p:nvPicPr>
              <p:cNvPr descr="Dollar with solid fill" id="767" name="Google Shape;767;p55"/>
              <p:cNvPicPr preferRelativeResize="0"/>
              <p:nvPr/>
            </p:nvPicPr>
            <p:blipFill rotWithShape="1">
              <a:blip r:embed="rId15">
                <a:alphaModFix/>
              </a:blip>
              <a:srcRect b="0" l="0" r="0" t="0"/>
              <a:stretch/>
            </p:blipFill>
            <p:spPr>
              <a:xfrm>
                <a:off x="5379348" y="4015322"/>
                <a:ext cx="509064" cy="509064"/>
              </a:xfrm>
              <a:prstGeom prst="rect">
                <a:avLst/>
              </a:prstGeom>
              <a:noFill/>
              <a:ln>
                <a:noFill/>
              </a:ln>
            </p:spPr>
          </p:pic>
        </p:grpSp>
        <p:grpSp>
          <p:nvGrpSpPr>
            <p:cNvPr id="768" name="Google Shape;768;p55"/>
            <p:cNvGrpSpPr/>
            <p:nvPr/>
          </p:nvGrpSpPr>
          <p:grpSpPr>
            <a:xfrm>
              <a:off x="8384764" y="3083701"/>
              <a:ext cx="249371" cy="204390"/>
              <a:chOff x="11325180" y="3781109"/>
              <a:chExt cx="365700" cy="365700"/>
            </a:xfrm>
          </p:grpSpPr>
          <p:sp>
            <p:nvSpPr>
              <p:cNvPr id="769" name="Google Shape;769;p55"/>
              <p:cNvSpPr/>
              <p:nvPr/>
            </p:nvSpPr>
            <p:spPr>
              <a:xfrm>
                <a:off x="11325180" y="3781109"/>
                <a:ext cx="365700" cy="3657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770" name="Google Shape;770;p55"/>
              <p:cNvPicPr preferRelativeResize="0"/>
              <p:nvPr/>
            </p:nvPicPr>
            <p:blipFill rotWithShape="1">
              <a:blip r:embed="rId11">
                <a:alphaModFix/>
              </a:blip>
              <a:srcRect b="0" l="0" r="0" t="0"/>
              <a:stretch/>
            </p:blipFill>
            <p:spPr>
              <a:xfrm>
                <a:off x="11339425" y="3795354"/>
                <a:ext cx="337270" cy="337270"/>
              </a:xfrm>
              <a:prstGeom prst="rect">
                <a:avLst/>
              </a:prstGeom>
              <a:noFill/>
              <a:ln>
                <a:noFill/>
              </a:ln>
            </p:spPr>
          </p:pic>
        </p:grpSp>
        <p:grpSp>
          <p:nvGrpSpPr>
            <p:cNvPr id="771" name="Google Shape;771;p55"/>
            <p:cNvGrpSpPr/>
            <p:nvPr/>
          </p:nvGrpSpPr>
          <p:grpSpPr>
            <a:xfrm>
              <a:off x="5589649" y="3982949"/>
              <a:ext cx="249371" cy="204390"/>
              <a:chOff x="7226170" y="5390070"/>
              <a:chExt cx="365700" cy="365700"/>
            </a:xfrm>
          </p:grpSpPr>
          <p:sp>
            <p:nvSpPr>
              <p:cNvPr id="772" name="Google Shape;772;p55"/>
              <p:cNvSpPr/>
              <p:nvPr/>
            </p:nvSpPr>
            <p:spPr>
              <a:xfrm>
                <a:off x="7226170" y="5390070"/>
                <a:ext cx="365700" cy="3657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773" name="Google Shape;773;p55"/>
              <p:cNvPicPr preferRelativeResize="0"/>
              <p:nvPr/>
            </p:nvPicPr>
            <p:blipFill rotWithShape="1">
              <a:blip r:embed="rId12">
                <a:alphaModFix/>
              </a:blip>
              <a:srcRect b="0" l="0" r="0" t="0"/>
              <a:stretch/>
            </p:blipFill>
            <p:spPr>
              <a:xfrm>
                <a:off x="7271799" y="5435699"/>
                <a:ext cx="274503" cy="274503"/>
              </a:xfrm>
              <a:prstGeom prst="rect">
                <a:avLst/>
              </a:prstGeom>
              <a:noFill/>
              <a:ln>
                <a:noFill/>
              </a:ln>
            </p:spPr>
          </p:pic>
        </p:grpSp>
      </p:grpSp>
      <p:sp>
        <p:nvSpPr>
          <p:cNvPr id="774" name="Google Shape;774;p55"/>
          <p:cNvSpPr/>
          <p:nvPr/>
        </p:nvSpPr>
        <p:spPr>
          <a:xfrm rot="-5400000">
            <a:off x="6934775" y="2436550"/>
            <a:ext cx="955200" cy="3463200"/>
          </a:xfrm>
          <a:prstGeom prst="round2SameRect">
            <a:avLst>
              <a:gd fmla="val 9571" name="adj1"/>
              <a:gd fmla="val 0" name="adj2"/>
            </a:avLst>
          </a:prstGeom>
          <a:solidFill>
            <a:srgbClr val="F4F3F5"/>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775" name="Google Shape;775;p55"/>
          <p:cNvGrpSpPr/>
          <p:nvPr/>
        </p:nvGrpSpPr>
        <p:grpSpPr>
          <a:xfrm>
            <a:off x="6170543" y="3812600"/>
            <a:ext cx="2907846" cy="711108"/>
            <a:chOff x="8912626" y="5140491"/>
            <a:chExt cx="3095100" cy="711108"/>
          </a:xfrm>
        </p:grpSpPr>
        <p:sp>
          <p:nvSpPr>
            <p:cNvPr id="776" name="Google Shape;776;p55"/>
            <p:cNvSpPr txBox="1"/>
            <p:nvPr/>
          </p:nvSpPr>
          <p:spPr>
            <a:xfrm>
              <a:off x="8912633" y="5140491"/>
              <a:ext cx="2682900" cy="200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0" lang="en" sz="1300" u="none" cap="none" strike="noStrike">
                  <a:solidFill>
                    <a:srgbClr val="2A446F"/>
                  </a:solidFill>
                  <a:latin typeface="Inter ExtraLight"/>
                  <a:ea typeface="Inter ExtraLight"/>
                  <a:cs typeface="Inter ExtraLight"/>
                  <a:sym typeface="Inter ExtraLight"/>
                </a:rPr>
                <a:t>With </a:t>
              </a:r>
              <a:r>
                <a:rPr lang="en" sz="1300">
                  <a:solidFill>
                    <a:srgbClr val="2A446F"/>
                  </a:solidFill>
                  <a:latin typeface="Inter ExtraLight"/>
                  <a:ea typeface="Inter ExtraLight"/>
                  <a:cs typeface="Inter ExtraLight"/>
                  <a:sym typeface="Inter ExtraLight"/>
                </a:rPr>
                <a:t>Microsoft Teams and Loop</a:t>
              </a:r>
              <a:endParaRPr i="0" sz="1300" u="none" cap="none" strike="noStrike">
                <a:solidFill>
                  <a:srgbClr val="2A446F"/>
                </a:solidFill>
                <a:latin typeface="Inter ExtraLight"/>
                <a:ea typeface="Inter ExtraLight"/>
                <a:cs typeface="Inter ExtraLight"/>
                <a:sym typeface="Inter ExtraLight"/>
              </a:endParaRPr>
            </a:p>
          </p:txBody>
        </p:sp>
        <p:sp>
          <p:nvSpPr>
            <p:cNvPr id="777" name="Google Shape;777;p55"/>
            <p:cNvSpPr txBox="1"/>
            <p:nvPr/>
          </p:nvSpPr>
          <p:spPr>
            <a:xfrm>
              <a:off x="8912626" y="5389899"/>
              <a:ext cx="3095100" cy="461700"/>
            </a:xfrm>
            <a:prstGeom prst="rect">
              <a:avLst/>
            </a:prstGeom>
            <a:noFill/>
            <a:ln>
              <a:noFill/>
            </a:ln>
          </p:spPr>
          <p:txBody>
            <a:bodyPr anchorCtr="0" anchor="t" bIns="0" lIns="0" spcFirstLastPara="1" rIns="0" wrap="square" tIns="0">
              <a:spAutoFit/>
            </a:bodyPr>
            <a:lstStyle/>
            <a:p>
              <a:pPr indent="-292100" lvl="0" marL="457200" marR="0" rtl="0" algn="l">
                <a:spcBef>
                  <a:spcPts val="0"/>
                </a:spcBef>
                <a:spcAft>
                  <a:spcPts val="0"/>
                </a:spcAft>
                <a:buClr>
                  <a:schemeClr val="dk1"/>
                </a:buClr>
                <a:buSzPts val="1000"/>
                <a:buFont typeface="Inter ExtraLight"/>
                <a:buChar char="●"/>
              </a:pPr>
              <a:r>
                <a:rPr lang="en" sz="1000">
                  <a:solidFill>
                    <a:schemeClr val="dk1"/>
                  </a:solidFill>
                  <a:latin typeface="Inter ExtraLight"/>
                  <a:ea typeface="Inter ExtraLight"/>
                  <a:cs typeface="Inter ExtraLight"/>
                  <a:sym typeface="Inter ExtraLight"/>
                </a:rPr>
                <a:t>Everyone sees the same screen</a:t>
              </a:r>
              <a:endParaRPr sz="1000">
                <a:solidFill>
                  <a:schemeClr val="dk1"/>
                </a:solidFill>
                <a:latin typeface="Inter ExtraLight"/>
                <a:ea typeface="Inter ExtraLight"/>
                <a:cs typeface="Inter ExtraLight"/>
                <a:sym typeface="Inter ExtraLight"/>
              </a:endParaRPr>
            </a:p>
            <a:p>
              <a:pPr indent="-292100" lvl="0" marL="457200" marR="0" rtl="0" algn="l">
                <a:spcBef>
                  <a:spcPts val="0"/>
                </a:spcBef>
                <a:spcAft>
                  <a:spcPts val="0"/>
                </a:spcAft>
                <a:buClr>
                  <a:schemeClr val="dk1"/>
                </a:buClr>
                <a:buSzPts val="1000"/>
                <a:buFont typeface="Inter ExtraLight"/>
                <a:buChar char="●"/>
              </a:pPr>
              <a:r>
                <a:rPr lang="en" sz="1000">
                  <a:solidFill>
                    <a:schemeClr val="dk1"/>
                  </a:solidFill>
                  <a:latin typeface="Inter ExtraLight"/>
                  <a:ea typeface="Inter ExtraLight"/>
                  <a:cs typeface="Inter ExtraLight"/>
                  <a:sym typeface="Inter ExtraLight"/>
                </a:rPr>
                <a:t>Real-time collaboration and coauthoring</a:t>
              </a:r>
              <a:endParaRPr sz="1000">
                <a:solidFill>
                  <a:schemeClr val="dk1"/>
                </a:solidFill>
                <a:latin typeface="Inter ExtraLight"/>
                <a:ea typeface="Inter ExtraLight"/>
                <a:cs typeface="Inter ExtraLight"/>
                <a:sym typeface="Inter ExtraLight"/>
              </a:endParaRPr>
            </a:p>
            <a:p>
              <a:pPr indent="-292100" lvl="0" marL="457200" marR="0" rtl="0" algn="l">
                <a:spcBef>
                  <a:spcPts val="0"/>
                </a:spcBef>
                <a:spcAft>
                  <a:spcPts val="0"/>
                </a:spcAft>
                <a:buClr>
                  <a:schemeClr val="dk1"/>
                </a:buClr>
                <a:buSzPts val="1000"/>
                <a:buFont typeface="Inter ExtraLight"/>
                <a:buChar char="●"/>
              </a:pPr>
              <a:r>
                <a:rPr lang="en" sz="1000">
                  <a:solidFill>
                    <a:schemeClr val="dk1"/>
                  </a:solidFill>
                  <a:latin typeface="Inter ExtraLight"/>
                  <a:ea typeface="Inter ExtraLight"/>
                  <a:cs typeface="Inter ExtraLight"/>
                  <a:sym typeface="Inter ExtraLight"/>
                </a:rPr>
                <a:t>Version control and project management</a:t>
              </a:r>
              <a:endParaRPr sz="1000">
                <a:solidFill>
                  <a:schemeClr val="dk1"/>
                </a:solidFill>
                <a:latin typeface="Inter ExtraLight"/>
                <a:ea typeface="Inter ExtraLight"/>
                <a:cs typeface="Inter ExtraLight"/>
                <a:sym typeface="Inter ExtraLight"/>
              </a:endParaRPr>
            </a:p>
          </p:txBody>
        </p:sp>
      </p:grpSp>
      <p:grpSp>
        <p:nvGrpSpPr>
          <p:cNvPr id="778" name="Google Shape;778;p55"/>
          <p:cNvGrpSpPr/>
          <p:nvPr/>
        </p:nvGrpSpPr>
        <p:grpSpPr>
          <a:xfrm>
            <a:off x="5791079" y="4262820"/>
            <a:ext cx="347686" cy="311601"/>
            <a:chOff x="9314863" y="4711493"/>
            <a:chExt cx="548400" cy="548400"/>
          </a:xfrm>
        </p:grpSpPr>
        <p:sp>
          <p:nvSpPr>
            <p:cNvPr id="779" name="Google Shape;779;p55"/>
            <p:cNvSpPr/>
            <p:nvPr/>
          </p:nvSpPr>
          <p:spPr>
            <a:xfrm>
              <a:off x="9314863" y="4711493"/>
              <a:ext cx="548400" cy="548400"/>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780" name="Google Shape;780;p55"/>
            <p:cNvPicPr preferRelativeResize="0"/>
            <p:nvPr/>
          </p:nvPicPr>
          <p:blipFill rotWithShape="1">
            <a:blip r:embed="rId16">
              <a:alphaModFix/>
            </a:blip>
            <a:srcRect b="0" l="0" r="0" t="0"/>
            <a:stretch/>
          </p:blipFill>
          <p:spPr>
            <a:xfrm>
              <a:off x="9408628" y="4802788"/>
              <a:ext cx="360822" cy="365763"/>
            </a:xfrm>
            <a:prstGeom prst="rect">
              <a:avLst/>
            </a:prstGeom>
            <a:noFill/>
            <a:ln>
              <a:noFill/>
            </a:ln>
          </p:spPr>
        </p:pic>
      </p:grpSp>
      <p:grpSp>
        <p:nvGrpSpPr>
          <p:cNvPr id="781" name="Google Shape;781;p55"/>
          <p:cNvGrpSpPr/>
          <p:nvPr/>
        </p:nvGrpSpPr>
        <p:grpSpPr>
          <a:xfrm>
            <a:off x="5791076" y="3875758"/>
            <a:ext cx="347686" cy="311601"/>
            <a:chOff x="8007159" y="4733976"/>
            <a:chExt cx="548400" cy="548400"/>
          </a:xfrm>
        </p:grpSpPr>
        <p:sp>
          <p:nvSpPr>
            <p:cNvPr id="782" name="Google Shape;782;p55"/>
            <p:cNvSpPr/>
            <p:nvPr/>
          </p:nvSpPr>
          <p:spPr>
            <a:xfrm>
              <a:off x="8007159" y="4733976"/>
              <a:ext cx="548400" cy="548400"/>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descr="Copilot in Teams" id="783" name="Google Shape;783;p55"/>
            <p:cNvPicPr preferRelativeResize="0"/>
            <p:nvPr/>
          </p:nvPicPr>
          <p:blipFill rotWithShape="1">
            <a:blip r:embed="rId17">
              <a:alphaModFix/>
            </a:blip>
            <a:srcRect b="0" l="0" r="0" t="0"/>
            <a:stretch/>
          </p:blipFill>
          <p:spPr>
            <a:xfrm>
              <a:off x="8086149" y="4825271"/>
              <a:ext cx="390371" cy="365760"/>
            </a:xfrm>
            <a:prstGeom prst="rect">
              <a:avLst/>
            </a:prstGeom>
            <a:noFill/>
            <a:ln>
              <a:noFill/>
            </a:ln>
          </p:spPr>
        </p:pic>
      </p:grpSp>
      <p:grpSp>
        <p:nvGrpSpPr>
          <p:cNvPr id="784" name="Google Shape;784;p55"/>
          <p:cNvGrpSpPr/>
          <p:nvPr/>
        </p:nvGrpSpPr>
        <p:grpSpPr>
          <a:xfrm>
            <a:off x="493869" y="4370370"/>
            <a:ext cx="3586967" cy="485104"/>
            <a:chOff x="848641" y="5568101"/>
            <a:chExt cx="3992173" cy="485104"/>
          </a:xfrm>
        </p:grpSpPr>
        <p:sp>
          <p:nvSpPr>
            <p:cNvPr id="785" name="Google Shape;785;p55"/>
            <p:cNvSpPr txBox="1"/>
            <p:nvPr/>
          </p:nvSpPr>
          <p:spPr>
            <a:xfrm>
              <a:off x="848641" y="5568101"/>
              <a:ext cx="10884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4"/>
                  </a:solidFill>
                  <a:latin typeface="Inter"/>
                  <a:ea typeface="Inter"/>
                  <a:cs typeface="Inter"/>
                  <a:sym typeface="Inter"/>
                </a:rPr>
                <a:t>61%</a:t>
              </a:r>
              <a:endParaRPr b="1" sz="3000">
                <a:solidFill>
                  <a:schemeClr val="accent4"/>
                </a:solidFill>
                <a:latin typeface="Inter"/>
                <a:ea typeface="Inter"/>
                <a:cs typeface="Inter"/>
                <a:sym typeface="Inter"/>
              </a:endParaRPr>
            </a:p>
          </p:txBody>
        </p:sp>
        <p:sp>
          <p:nvSpPr>
            <p:cNvPr id="786" name="Google Shape;786;p55"/>
            <p:cNvSpPr txBox="1"/>
            <p:nvPr/>
          </p:nvSpPr>
          <p:spPr>
            <a:xfrm>
              <a:off x="1856114" y="5591505"/>
              <a:ext cx="2984700" cy="4617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lt1"/>
                  </a:solidFill>
                  <a:latin typeface="Inter ExtraLight"/>
                  <a:ea typeface="Inter ExtraLight"/>
                  <a:cs typeface="Inter ExtraLight"/>
                  <a:sym typeface="Inter ExtraLight"/>
                </a:rPr>
                <a:t>of SMBs believe they spend too much time searching for the right data or information when they need it.</a:t>
              </a:r>
              <a:r>
                <a:rPr baseline="30000" lang="en" sz="1000">
                  <a:solidFill>
                    <a:schemeClr val="lt1"/>
                  </a:solidFill>
                  <a:latin typeface="Inter ExtraLight"/>
                  <a:ea typeface="Inter ExtraLight"/>
                  <a:cs typeface="Inter ExtraLight"/>
                  <a:sym typeface="Inter ExtraLight"/>
                </a:rPr>
                <a:t>1</a:t>
              </a:r>
              <a:endParaRPr sz="1000">
                <a:solidFill>
                  <a:schemeClr val="lt1"/>
                </a:solidFill>
                <a:latin typeface="Inter ExtraLight"/>
                <a:ea typeface="Inter ExtraLight"/>
                <a:cs typeface="Inter ExtraLight"/>
                <a:sym typeface="Inter ExtraLight"/>
              </a:endParaRPr>
            </a:p>
          </p:txBody>
        </p:sp>
      </p:grpSp>
      <p:sp>
        <p:nvSpPr>
          <p:cNvPr id="787" name="Google Shape;787;p55"/>
          <p:cNvSpPr txBox="1"/>
          <p:nvPr/>
        </p:nvSpPr>
        <p:spPr>
          <a:xfrm>
            <a:off x="1406263" y="4888797"/>
            <a:ext cx="2499300" cy="135900"/>
          </a:xfrm>
          <a:prstGeom prst="rect">
            <a:avLst/>
          </a:prstGeom>
          <a:noFill/>
          <a:ln>
            <a:noFill/>
          </a:ln>
        </p:spPr>
        <p:txBody>
          <a:bodyPr anchorCtr="0" anchor="ctr" bIns="0" lIns="0" spcFirstLastPara="1" rIns="0" wrap="square" tIns="12700">
            <a:spAutoFit/>
          </a:bodyPr>
          <a:lstStyle/>
          <a:p>
            <a:pPr indent="0" lvl="0" marL="38100" marR="0" rtl="0" algn="l">
              <a:spcBef>
                <a:spcPts val="0"/>
              </a:spcBef>
              <a:spcAft>
                <a:spcPts val="0"/>
              </a:spcAft>
              <a:buNone/>
            </a:pPr>
            <a:r>
              <a:rPr baseline="30000" lang="en" sz="800">
                <a:solidFill>
                  <a:schemeClr val="lt1"/>
                </a:solidFill>
                <a:latin typeface="Inter ExtraLight"/>
                <a:ea typeface="Inter ExtraLight"/>
                <a:cs typeface="Inter ExtraLight"/>
                <a:sym typeface="Inter ExtraLight"/>
              </a:rPr>
              <a:t>1Source: 2024 Work trend Index Annual Report: SMB</a:t>
            </a:r>
            <a:endParaRPr sz="800">
              <a:solidFill>
                <a:schemeClr val="lt1"/>
              </a:solidFill>
              <a:latin typeface="Inter ExtraLight"/>
              <a:ea typeface="Inter ExtraLight"/>
              <a:cs typeface="Inter ExtraLight"/>
              <a:sym typeface="Inter Extra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1" name="Shape 791"/>
        <p:cNvGrpSpPr/>
        <p:nvPr/>
      </p:nvGrpSpPr>
      <p:grpSpPr>
        <a:xfrm>
          <a:off x="0" y="0"/>
          <a:ext cx="0" cy="0"/>
          <a:chOff x="0" y="0"/>
          <a:chExt cx="0" cy="0"/>
        </a:xfrm>
      </p:grpSpPr>
      <p:sp>
        <p:nvSpPr>
          <p:cNvPr id="792" name="Google Shape;792;p56"/>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793" name="Google Shape;793;p56"/>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794" name="Google Shape;794;p56"/>
          <p:cNvSpPr txBox="1"/>
          <p:nvPr>
            <p:ph idx="1" type="body"/>
          </p:nvPr>
        </p:nvSpPr>
        <p:spPr>
          <a:xfrm>
            <a:off x="450450" y="1373850"/>
            <a:ext cx="4026900" cy="7110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000">
                <a:solidFill>
                  <a:schemeClr val="lt1"/>
                </a:solidFill>
              </a:rPr>
              <a:t>Northwind Traders’ employees need access to work data as they work from home or on the go. However, bad actors may try to </a:t>
            </a:r>
            <a:r>
              <a:rPr b="1" lang="en" sz="1000">
                <a:solidFill>
                  <a:schemeClr val="dk2"/>
                </a:solidFill>
                <a:latin typeface="Inter"/>
                <a:ea typeface="Inter"/>
                <a:cs typeface="Inter"/>
                <a:sym typeface="Inter"/>
              </a:rPr>
              <a:t>gain access to work information by stealing passwords and trying to gain access to the work data from another country.</a:t>
            </a:r>
            <a:endParaRPr b="1" sz="1000">
              <a:solidFill>
                <a:schemeClr val="dk2"/>
              </a:solidFill>
              <a:latin typeface="Inter"/>
              <a:ea typeface="Inter"/>
              <a:cs typeface="Inter"/>
              <a:sym typeface="Inter"/>
            </a:endParaRPr>
          </a:p>
        </p:txBody>
      </p:sp>
      <p:sp>
        <p:nvSpPr>
          <p:cNvPr id="795" name="Google Shape;795;p5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796" name="Google Shape;796;p56"/>
          <p:cNvSpPr txBox="1"/>
          <p:nvPr>
            <p:ph idx="2" type="body"/>
          </p:nvPr>
        </p:nvSpPr>
        <p:spPr>
          <a:xfrm>
            <a:off x="4895775" y="1310700"/>
            <a:ext cx="4013400" cy="10119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b="1" lang="en" sz="1000">
                <a:latin typeface="Inter"/>
                <a:ea typeface="Inter"/>
                <a:cs typeface="Inter"/>
                <a:sym typeface="Inter"/>
              </a:rPr>
              <a:t>With Microsoft 365 Business Premium, you can apply advanced Multifactor Authentication (MFA) and Conditional Access policies </a:t>
            </a:r>
            <a:r>
              <a:rPr lang="en" sz="1000"/>
              <a:t>to help ensure that only the right people have the right access to work data, whenever and wherever. You can set policies to block access or require additional authentication when you see an attempt to login from a country you don’t do business in.</a:t>
            </a:r>
            <a:endParaRPr sz="1000"/>
          </a:p>
        </p:txBody>
      </p:sp>
      <p:sp>
        <p:nvSpPr>
          <p:cNvPr id="797" name="Google Shape;797;p56"/>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798" name="Google Shape;798;p56"/>
          <p:cNvSpPr txBox="1"/>
          <p:nvPr>
            <p:ph idx="4294967295" type="subTitle"/>
          </p:nvPr>
        </p:nvSpPr>
        <p:spPr>
          <a:xfrm>
            <a:off x="462775" y="922000"/>
            <a:ext cx="40269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500">
                <a:solidFill>
                  <a:schemeClr val="lt1"/>
                </a:solidFill>
                <a:latin typeface="Inter"/>
                <a:ea typeface="Inter"/>
                <a:cs typeface="Inter"/>
                <a:sym typeface="Inter"/>
              </a:rPr>
              <a:t>UNAUTHORIZED ACCESS TO WORK DATA</a:t>
            </a:r>
            <a:endParaRPr sz="1500">
              <a:solidFill>
                <a:schemeClr val="lt1"/>
              </a:solidFill>
              <a:latin typeface="Inter"/>
              <a:ea typeface="Inter"/>
              <a:cs typeface="Inter"/>
              <a:sym typeface="Inter"/>
            </a:endParaRPr>
          </a:p>
        </p:txBody>
      </p:sp>
      <p:sp>
        <p:nvSpPr>
          <p:cNvPr id="799" name="Google Shape;799;p56"/>
          <p:cNvSpPr txBox="1"/>
          <p:nvPr>
            <p:ph idx="4294967295" type="subTitle"/>
          </p:nvPr>
        </p:nvSpPr>
        <p:spPr>
          <a:xfrm>
            <a:off x="4902525" y="873875"/>
            <a:ext cx="40134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500">
                <a:latin typeface="Inter"/>
                <a:ea typeface="Inter"/>
                <a:cs typeface="Inter"/>
                <a:sym typeface="Inter"/>
              </a:rPr>
              <a:t>ENABLE SECURE ACCESS TO WORK DATA</a:t>
            </a:r>
            <a:endParaRPr sz="1500">
              <a:latin typeface="Inter"/>
              <a:ea typeface="Inter"/>
              <a:cs typeface="Inter"/>
              <a:sym typeface="Inter"/>
            </a:endParaRPr>
          </a:p>
        </p:txBody>
      </p:sp>
      <p:sp>
        <p:nvSpPr>
          <p:cNvPr id="800" name="Google Shape;800;p56"/>
          <p:cNvSpPr/>
          <p:nvPr/>
        </p:nvSpPr>
        <p:spPr>
          <a:xfrm rot="-5400000">
            <a:off x="6934800" y="2507675"/>
            <a:ext cx="955200" cy="3463200"/>
          </a:xfrm>
          <a:prstGeom prst="round2SameRect">
            <a:avLst>
              <a:gd fmla="val 9571" name="adj1"/>
              <a:gd fmla="val 0" name="adj2"/>
            </a:avLst>
          </a:prstGeom>
          <a:solidFill>
            <a:srgbClr val="F4F3F5"/>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801" name="Google Shape;801;p56"/>
          <p:cNvGrpSpPr/>
          <p:nvPr/>
        </p:nvGrpSpPr>
        <p:grpSpPr>
          <a:xfrm>
            <a:off x="6170568" y="3883725"/>
            <a:ext cx="2907846" cy="711108"/>
            <a:chOff x="8912626" y="5140491"/>
            <a:chExt cx="3095100" cy="711108"/>
          </a:xfrm>
        </p:grpSpPr>
        <p:sp>
          <p:nvSpPr>
            <p:cNvPr id="802" name="Google Shape;802;p56"/>
            <p:cNvSpPr txBox="1"/>
            <p:nvPr/>
          </p:nvSpPr>
          <p:spPr>
            <a:xfrm>
              <a:off x="8912633" y="5140491"/>
              <a:ext cx="2682900" cy="200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0" lang="en" sz="1300" u="none" cap="none" strike="noStrike">
                  <a:solidFill>
                    <a:srgbClr val="2A446F"/>
                  </a:solidFill>
                  <a:latin typeface="Inter ExtraLight"/>
                  <a:ea typeface="Inter ExtraLight"/>
                  <a:cs typeface="Inter ExtraLight"/>
                  <a:sym typeface="Inter ExtraLight"/>
                </a:rPr>
                <a:t>With </a:t>
              </a:r>
              <a:r>
                <a:rPr lang="en" sz="1300">
                  <a:solidFill>
                    <a:srgbClr val="2A446F"/>
                  </a:solidFill>
                  <a:latin typeface="Inter ExtraLight"/>
                  <a:ea typeface="Inter ExtraLight"/>
                  <a:cs typeface="Inter ExtraLight"/>
                  <a:sym typeface="Inter ExtraLight"/>
                </a:rPr>
                <a:t>Microsoft Entra ID P1</a:t>
              </a:r>
              <a:endParaRPr i="0" sz="1300" u="none" cap="none" strike="noStrike">
                <a:solidFill>
                  <a:srgbClr val="2A446F"/>
                </a:solidFill>
                <a:latin typeface="Inter ExtraLight"/>
                <a:ea typeface="Inter ExtraLight"/>
                <a:cs typeface="Inter ExtraLight"/>
                <a:sym typeface="Inter ExtraLight"/>
              </a:endParaRPr>
            </a:p>
          </p:txBody>
        </p:sp>
        <p:sp>
          <p:nvSpPr>
            <p:cNvPr id="803" name="Google Shape;803;p56"/>
            <p:cNvSpPr txBox="1"/>
            <p:nvPr/>
          </p:nvSpPr>
          <p:spPr>
            <a:xfrm>
              <a:off x="8912626" y="5389899"/>
              <a:ext cx="3095100" cy="461700"/>
            </a:xfrm>
            <a:prstGeom prst="rect">
              <a:avLst/>
            </a:prstGeom>
            <a:noFill/>
            <a:ln>
              <a:noFill/>
            </a:ln>
          </p:spPr>
          <p:txBody>
            <a:bodyPr anchorCtr="0" anchor="t" bIns="0" lIns="0" spcFirstLastPara="1" rIns="0" wrap="square" tIns="0">
              <a:spAutoFit/>
            </a:bodyPr>
            <a:lstStyle/>
            <a:p>
              <a:pPr indent="-292100" lvl="0" marL="457200" marR="0" rtl="0" algn="l">
                <a:spcBef>
                  <a:spcPts val="0"/>
                </a:spcBef>
                <a:spcAft>
                  <a:spcPts val="0"/>
                </a:spcAft>
                <a:buClr>
                  <a:schemeClr val="dk1"/>
                </a:buClr>
                <a:buSzPts val="1000"/>
                <a:buFont typeface="Inter ExtraLight"/>
                <a:buChar char="●"/>
              </a:pPr>
              <a:r>
                <a:rPr lang="en" sz="1000">
                  <a:solidFill>
                    <a:schemeClr val="dk1"/>
                  </a:solidFill>
                  <a:latin typeface="Inter ExtraLight"/>
                  <a:ea typeface="Inter ExtraLight"/>
                  <a:cs typeface="Inter ExtraLight"/>
                  <a:sym typeface="Inter ExtraLight"/>
                </a:rPr>
                <a:t>Multifactor authentication</a:t>
              </a:r>
              <a:endParaRPr sz="1000">
                <a:solidFill>
                  <a:schemeClr val="dk1"/>
                </a:solidFill>
                <a:latin typeface="Inter ExtraLight"/>
                <a:ea typeface="Inter ExtraLight"/>
                <a:cs typeface="Inter ExtraLight"/>
                <a:sym typeface="Inter ExtraLight"/>
              </a:endParaRPr>
            </a:p>
            <a:p>
              <a:pPr indent="-292100" lvl="0" marL="457200" marR="0" rtl="0" algn="l">
                <a:spcBef>
                  <a:spcPts val="0"/>
                </a:spcBef>
                <a:spcAft>
                  <a:spcPts val="0"/>
                </a:spcAft>
                <a:buClr>
                  <a:schemeClr val="dk1"/>
                </a:buClr>
                <a:buSzPts val="1000"/>
                <a:buFont typeface="Inter ExtraLight"/>
                <a:buChar char="●"/>
              </a:pPr>
              <a:r>
                <a:rPr lang="en" sz="1000">
                  <a:solidFill>
                    <a:schemeClr val="dk1"/>
                  </a:solidFill>
                  <a:latin typeface="Inter ExtraLight"/>
                  <a:ea typeface="Inter ExtraLight"/>
                  <a:cs typeface="Inter ExtraLight"/>
                  <a:sym typeface="Inter ExtraLight"/>
                </a:rPr>
                <a:t>Conditional Access policies</a:t>
              </a:r>
              <a:endParaRPr sz="1000">
                <a:solidFill>
                  <a:schemeClr val="dk1"/>
                </a:solidFill>
                <a:latin typeface="Inter ExtraLight"/>
                <a:ea typeface="Inter ExtraLight"/>
                <a:cs typeface="Inter ExtraLight"/>
                <a:sym typeface="Inter ExtraLight"/>
              </a:endParaRPr>
            </a:p>
            <a:p>
              <a:pPr indent="-292100" lvl="0" marL="457200" marR="0" rtl="0" algn="l">
                <a:spcBef>
                  <a:spcPts val="0"/>
                </a:spcBef>
                <a:spcAft>
                  <a:spcPts val="0"/>
                </a:spcAft>
                <a:buClr>
                  <a:schemeClr val="dk1"/>
                </a:buClr>
                <a:buSzPts val="1000"/>
                <a:buFont typeface="Inter ExtraLight"/>
                <a:buChar char="●"/>
              </a:pPr>
              <a:r>
                <a:rPr lang="en" sz="1000">
                  <a:solidFill>
                    <a:schemeClr val="dk1"/>
                  </a:solidFill>
                  <a:latin typeface="Inter ExtraLight"/>
                  <a:ea typeface="Inter ExtraLight"/>
                  <a:cs typeface="Inter ExtraLight"/>
                  <a:sym typeface="Inter ExtraLight"/>
                </a:rPr>
                <a:t>Self service password reset</a:t>
              </a:r>
              <a:endParaRPr sz="1000">
                <a:solidFill>
                  <a:schemeClr val="dk1"/>
                </a:solidFill>
                <a:latin typeface="Inter ExtraLight"/>
                <a:ea typeface="Inter ExtraLight"/>
                <a:cs typeface="Inter ExtraLight"/>
                <a:sym typeface="Inter ExtraLight"/>
              </a:endParaRPr>
            </a:p>
          </p:txBody>
        </p:sp>
      </p:grpSp>
      <p:grpSp>
        <p:nvGrpSpPr>
          <p:cNvPr id="804" name="Google Shape;804;p56"/>
          <p:cNvGrpSpPr/>
          <p:nvPr/>
        </p:nvGrpSpPr>
        <p:grpSpPr>
          <a:xfrm>
            <a:off x="493869" y="4370370"/>
            <a:ext cx="3594167" cy="474600"/>
            <a:chOff x="848641" y="5568101"/>
            <a:chExt cx="4000186" cy="474600"/>
          </a:xfrm>
        </p:grpSpPr>
        <p:sp>
          <p:nvSpPr>
            <p:cNvPr id="805" name="Google Shape;805;p56"/>
            <p:cNvSpPr txBox="1"/>
            <p:nvPr/>
          </p:nvSpPr>
          <p:spPr>
            <a:xfrm>
              <a:off x="848641" y="5568101"/>
              <a:ext cx="10884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2"/>
                  </a:solidFill>
                  <a:latin typeface="Inter"/>
                  <a:ea typeface="Inter"/>
                  <a:cs typeface="Inter"/>
                  <a:sym typeface="Inter"/>
                </a:rPr>
                <a:t>99</a:t>
              </a:r>
              <a:r>
                <a:rPr b="1" lang="en" sz="3000">
                  <a:solidFill>
                    <a:schemeClr val="accent2"/>
                  </a:solidFill>
                  <a:latin typeface="Inter"/>
                  <a:ea typeface="Inter"/>
                  <a:cs typeface="Inter"/>
                  <a:sym typeface="Inter"/>
                </a:rPr>
                <a:t>%</a:t>
              </a:r>
              <a:endParaRPr b="1" sz="3000">
                <a:solidFill>
                  <a:schemeClr val="accent2"/>
                </a:solidFill>
                <a:latin typeface="Inter"/>
                <a:ea typeface="Inter"/>
                <a:cs typeface="Inter"/>
                <a:sym typeface="Inter"/>
              </a:endParaRPr>
            </a:p>
          </p:txBody>
        </p:sp>
        <p:sp>
          <p:nvSpPr>
            <p:cNvPr id="806" name="Google Shape;806;p56"/>
            <p:cNvSpPr txBox="1"/>
            <p:nvPr/>
          </p:nvSpPr>
          <p:spPr>
            <a:xfrm>
              <a:off x="1864127" y="5651505"/>
              <a:ext cx="2984700" cy="3078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lt1"/>
                  </a:solidFill>
                  <a:latin typeface="Inter ExtraLight"/>
                  <a:ea typeface="Inter ExtraLight"/>
                  <a:cs typeface="Inter ExtraLight"/>
                  <a:sym typeface="Inter ExtraLight"/>
                </a:rPr>
                <a:t>of identity attacks are thwarted, by multifactor </a:t>
              </a:r>
              <a:r>
                <a:rPr lang="en" sz="1000">
                  <a:solidFill>
                    <a:schemeClr val="lt1"/>
                  </a:solidFill>
                  <a:latin typeface="Inter ExtraLight"/>
                  <a:ea typeface="Inter ExtraLight"/>
                  <a:cs typeface="Inter ExtraLight"/>
                  <a:sym typeface="Inter ExtraLight"/>
                </a:rPr>
                <a:t>authentication</a:t>
              </a:r>
              <a:r>
                <a:rPr baseline="30000" lang="en" sz="900">
                  <a:solidFill>
                    <a:schemeClr val="lt1"/>
                  </a:solidFill>
                  <a:latin typeface="Inter ExtraLight"/>
                  <a:ea typeface="Inter ExtraLight"/>
                  <a:cs typeface="Inter ExtraLight"/>
                  <a:sym typeface="Inter ExtraLight"/>
                </a:rPr>
                <a:t>1</a:t>
              </a:r>
              <a:endParaRPr sz="1000">
                <a:solidFill>
                  <a:schemeClr val="lt1"/>
                </a:solidFill>
                <a:latin typeface="Inter ExtraLight"/>
                <a:ea typeface="Inter ExtraLight"/>
                <a:cs typeface="Inter ExtraLight"/>
                <a:sym typeface="Inter ExtraLight"/>
              </a:endParaRPr>
            </a:p>
          </p:txBody>
        </p:sp>
      </p:grpSp>
      <p:sp>
        <p:nvSpPr>
          <p:cNvPr id="807" name="Google Shape;807;p56"/>
          <p:cNvSpPr txBox="1"/>
          <p:nvPr/>
        </p:nvSpPr>
        <p:spPr>
          <a:xfrm>
            <a:off x="142225" y="4934025"/>
            <a:ext cx="4092600" cy="74400"/>
          </a:xfrm>
          <a:prstGeom prst="rect">
            <a:avLst/>
          </a:prstGeom>
          <a:noFill/>
          <a:ln>
            <a:noFill/>
          </a:ln>
        </p:spPr>
        <p:txBody>
          <a:bodyPr anchorCtr="0" anchor="ctr" bIns="0" lIns="0" spcFirstLastPara="1" rIns="0" wrap="square" tIns="12700">
            <a:spAutoFit/>
          </a:bodyPr>
          <a:lstStyle/>
          <a:p>
            <a:pPr indent="0" lvl="0" marL="38100" rtl="0" algn="l">
              <a:spcBef>
                <a:spcPts val="0"/>
              </a:spcBef>
              <a:spcAft>
                <a:spcPts val="0"/>
              </a:spcAft>
              <a:buNone/>
            </a:pPr>
            <a:r>
              <a:rPr lang="en" sz="400">
                <a:solidFill>
                  <a:schemeClr val="lt1"/>
                </a:solidFill>
                <a:latin typeface="Inter ExtraLight"/>
                <a:ea typeface="Inter ExtraLight"/>
                <a:cs typeface="Inter ExtraLight"/>
                <a:sym typeface="Inter ExtraLight"/>
              </a:rPr>
              <a:t>Source: </a:t>
            </a:r>
            <a:r>
              <a:rPr lang="en" sz="400" u="sng">
                <a:solidFill>
                  <a:schemeClr val="lt1"/>
                </a:solidFill>
                <a:latin typeface="Inter ExtraLight"/>
                <a:ea typeface="Inter ExtraLight"/>
                <a:cs typeface="Inter ExtraLight"/>
                <a:sym typeface="Inter ExtraLight"/>
                <a:hlinkClick r:id="rId3">
                  <a:extLst>
                    <a:ext uri="{A12FA001-AC4F-418D-AE19-62706E023703}">
                      <ahyp:hlinkClr val="tx"/>
                    </a:ext>
                  </a:extLst>
                </a:hlinkClick>
              </a:rPr>
              <a:t>https://www.microsoft.com/security/blog/2019/08/20/one-simple-action-you-can-take-to-prevent-99-9-percent-of-account-attacks/</a:t>
            </a:r>
            <a:r>
              <a:rPr lang="en" sz="400">
                <a:solidFill>
                  <a:schemeClr val="lt1"/>
                </a:solidFill>
                <a:latin typeface="Inter ExtraLight"/>
                <a:ea typeface="Inter ExtraLight"/>
                <a:cs typeface="Inter ExtraLight"/>
                <a:sym typeface="Inter ExtraLight"/>
              </a:rPr>
              <a:t> based on MSFT internal study</a:t>
            </a:r>
            <a:endParaRPr baseline="30000" sz="400">
              <a:solidFill>
                <a:schemeClr val="lt1"/>
              </a:solidFill>
              <a:latin typeface="Inter ExtraLight"/>
              <a:ea typeface="Inter ExtraLight"/>
              <a:cs typeface="Inter ExtraLight"/>
              <a:sym typeface="Inter ExtraLight"/>
            </a:endParaRPr>
          </a:p>
        </p:txBody>
      </p:sp>
      <p:grpSp>
        <p:nvGrpSpPr>
          <p:cNvPr id="808" name="Google Shape;808;p56"/>
          <p:cNvGrpSpPr/>
          <p:nvPr/>
        </p:nvGrpSpPr>
        <p:grpSpPr>
          <a:xfrm>
            <a:off x="654778" y="2079496"/>
            <a:ext cx="3265147" cy="2241804"/>
            <a:chOff x="654778" y="2079496"/>
            <a:chExt cx="3265147" cy="2241804"/>
          </a:xfrm>
        </p:grpSpPr>
        <p:sp>
          <p:nvSpPr>
            <p:cNvPr id="809" name="Google Shape;809;p56"/>
            <p:cNvSpPr/>
            <p:nvPr/>
          </p:nvSpPr>
          <p:spPr>
            <a:xfrm rot="329539">
              <a:off x="3231714" y="2889712"/>
              <a:ext cx="431903" cy="580047"/>
            </a:xfrm>
            <a:custGeom>
              <a:rect b="b" l="l" r="r" t="t"/>
              <a:pathLst>
                <a:path extrusionOk="0" h="972220" w="661416">
                  <a:moveTo>
                    <a:pt x="111557" y="972220"/>
                  </a:moveTo>
                  <a:cubicBezTo>
                    <a:pt x="-7816" y="832884"/>
                    <a:pt x="-46508" y="698529"/>
                    <a:pt x="70972" y="560885"/>
                  </a:cubicBezTo>
                  <a:cubicBezTo>
                    <a:pt x="188452" y="423241"/>
                    <a:pt x="525533" y="638266"/>
                    <a:pt x="637139" y="433224"/>
                  </a:cubicBezTo>
                  <a:cubicBezTo>
                    <a:pt x="730816" y="287947"/>
                    <a:pt x="526158" y="60251"/>
                    <a:pt x="483628" y="0"/>
                  </a:cubicBezTo>
                </a:path>
              </a:pathLst>
            </a:custGeom>
            <a:noFill/>
            <a:ln cap="flat" cmpd="sng" w="47625">
              <a:solidFill>
                <a:srgbClr val="F4364C"/>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8F3"/>
                </a:solidFill>
                <a:latin typeface="Play"/>
                <a:ea typeface="Play"/>
                <a:cs typeface="Play"/>
                <a:sym typeface="Play"/>
              </a:endParaRPr>
            </a:p>
          </p:txBody>
        </p:sp>
        <p:pic>
          <p:nvPicPr>
            <p:cNvPr id="810" name="Google Shape;810;p56"/>
            <p:cNvPicPr preferRelativeResize="0"/>
            <p:nvPr/>
          </p:nvPicPr>
          <p:blipFill rotWithShape="1">
            <a:blip r:embed="rId4">
              <a:alphaModFix/>
            </a:blip>
            <a:srcRect b="0" l="0" r="0" t="0"/>
            <a:stretch/>
          </p:blipFill>
          <p:spPr>
            <a:xfrm>
              <a:off x="2420493" y="3435650"/>
              <a:ext cx="967885" cy="885650"/>
            </a:xfrm>
            <a:prstGeom prst="rect">
              <a:avLst/>
            </a:prstGeom>
            <a:noFill/>
            <a:ln>
              <a:noFill/>
            </a:ln>
          </p:spPr>
        </p:pic>
        <p:sp>
          <p:nvSpPr>
            <p:cNvPr id="811" name="Google Shape;811;p56"/>
            <p:cNvSpPr/>
            <p:nvPr/>
          </p:nvSpPr>
          <p:spPr>
            <a:xfrm flipH="1" rot="2358289">
              <a:off x="2564899" y="2359574"/>
              <a:ext cx="1098752" cy="1088731"/>
            </a:xfrm>
            <a:prstGeom prst="arc">
              <a:avLst>
                <a:gd fmla="val 15348496" name="adj1"/>
                <a:gd fmla="val 138258" name="adj2"/>
              </a:avLst>
            </a:prstGeom>
            <a:noFill/>
            <a:ln cap="rnd" cmpd="sng" w="47625">
              <a:solidFill>
                <a:srgbClr val="225B62"/>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91F2C"/>
                </a:solidFill>
                <a:latin typeface="Play"/>
                <a:ea typeface="Play"/>
                <a:cs typeface="Play"/>
                <a:sym typeface="Play"/>
              </a:endParaRPr>
            </a:p>
          </p:txBody>
        </p:sp>
        <p:sp>
          <p:nvSpPr>
            <p:cNvPr id="812" name="Google Shape;812;p56"/>
            <p:cNvSpPr/>
            <p:nvPr/>
          </p:nvSpPr>
          <p:spPr>
            <a:xfrm flipH="1" rot="2833101">
              <a:off x="1129615" y="2700041"/>
              <a:ext cx="1156350" cy="1173322"/>
            </a:xfrm>
            <a:prstGeom prst="arc">
              <a:avLst>
                <a:gd fmla="val 15806239" name="adj1"/>
                <a:gd fmla="val 1811966" name="adj2"/>
              </a:avLst>
            </a:prstGeom>
            <a:noFill/>
            <a:ln cap="rnd" cmpd="sng" w="47625">
              <a:solidFill>
                <a:srgbClr val="463668"/>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91F2C"/>
                </a:solidFill>
                <a:latin typeface="Play"/>
                <a:ea typeface="Play"/>
                <a:cs typeface="Play"/>
                <a:sym typeface="Play"/>
              </a:endParaRPr>
            </a:p>
          </p:txBody>
        </p:sp>
        <p:sp>
          <p:nvSpPr>
            <p:cNvPr id="813" name="Google Shape;813;p56"/>
            <p:cNvSpPr/>
            <p:nvPr/>
          </p:nvSpPr>
          <p:spPr>
            <a:xfrm flipH="1" rot="4897261">
              <a:off x="894786" y="2100453"/>
              <a:ext cx="1259949" cy="1372285"/>
            </a:xfrm>
            <a:prstGeom prst="arc">
              <a:avLst>
                <a:gd fmla="val 16935047" name="adj1"/>
                <a:gd fmla="val 4301226" name="adj2"/>
              </a:avLst>
            </a:prstGeom>
            <a:noFill/>
            <a:ln cap="rnd" cmpd="sng" w="47625">
              <a:solidFill>
                <a:srgbClr val="2A446F"/>
              </a:solidFill>
              <a:prstDash val="dot"/>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91F2C"/>
                </a:solidFill>
                <a:latin typeface="Play"/>
                <a:ea typeface="Play"/>
                <a:cs typeface="Play"/>
                <a:sym typeface="Play"/>
              </a:endParaRPr>
            </a:p>
          </p:txBody>
        </p:sp>
        <p:grpSp>
          <p:nvGrpSpPr>
            <p:cNvPr id="814" name="Google Shape;814;p56"/>
            <p:cNvGrpSpPr/>
            <p:nvPr/>
          </p:nvGrpSpPr>
          <p:grpSpPr>
            <a:xfrm>
              <a:off x="1013228" y="3150841"/>
              <a:ext cx="243861" cy="369757"/>
              <a:chOff x="5157979" y="2502716"/>
              <a:chExt cx="485488" cy="804520"/>
            </a:xfrm>
          </p:grpSpPr>
          <p:sp>
            <p:nvSpPr>
              <p:cNvPr id="815" name="Google Shape;815;p56"/>
              <p:cNvSpPr/>
              <p:nvPr/>
            </p:nvSpPr>
            <p:spPr>
              <a:xfrm>
                <a:off x="5157979" y="2502716"/>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816" name="Google Shape;816;p56"/>
              <p:cNvSpPr txBox="1"/>
              <p:nvPr/>
            </p:nvSpPr>
            <p:spPr>
              <a:xfrm>
                <a:off x="5251326" y="2604036"/>
                <a:ext cx="243600" cy="703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 sz="1050">
                    <a:solidFill>
                      <a:srgbClr val="463668"/>
                    </a:solidFill>
                    <a:latin typeface="Play"/>
                    <a:ea typeface="Play"/>
                    <a:cs typeface="Play"/>
                    <a:sym typeface="Play"/>
                  </a:rPr>
                  <a:t>DS</a:t>
                </a:r>
                <a:endParaRPr/>
              </a:p>
            </p:txBody>
          </p:sp>
          <p:pic>
            <p:nvPicPr>
              <p:cNvPr id="817" name="Google Shape;817;p56"/>
              <p:cNvPicPr preferRelativeResize="0"/>
              <p:nvPr/>
            </p:nvPicPr>
            <p:blipFill rotWithShape="1">
              <a:blip r:embed="rId5">
                <a:alphaModFix/>
              </a:blip>
              <a:srcRect b="0" l="0" r="0" t="0"/>
              <a:stretch/>
            </p:blipFill>
            <p:spPr>
              <a:xfrm>
                <a:off x="5414867" y="2762303"/>
                <a:ext cx="228600" cy="228600"/>
              </a:xfrm>
              <a:prstGeom prst="rect">
                <a:avLst/>
              </a:prstGeom>
              <a:noFill/>
              <a:ln>
                <a:noFill/>
              </a:ln>
            </p:spPr>
          </p:pic>
        </p:grpSp>
        <p:grpSp>
          <p:nvGrpSpPr>
            <p:cNvPr id="818" name="Google Shape;818;p56"/>
            <p:cNvGrpSpPr/>
            <p:nvPr/>
          </p:nvGrpSpPr>
          <p:grpSpPr>
            <a:xfrm>
              <a:off x="753281" y="2583653"/>
              <a:ext cx="219555" cy="200891"/>
              <a:chOff x="4191138" y="2502716"/>
              <a:chExt cx="437100" cy="437100"/>
            </a:xfrm>
          </p:grpSpPr>
          <p:sp>
            <p:nvSpPr>
              <p:cNvPr id="819" name="Google Shape;819;p56"/>
              <p:cNvSpPr/>
              <p:nvPr/>
            </p:nvSpPr>
            <p:spPr>
              <a:xfrm>
                <a:off x="4191138" y="2502716"/>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820" name="Google Shape;820;p56"/>
              <p:cNvPicPr preferRelativeResize="0"/>
              <p:nvPr/>
            </p:nvPicPr>
            <p:blipFill rotWithShape="1">
              <a:blip r:embed="rId6">
                <a:alphaModFix/>
              </a:blip>
              <a:srcRect b="0" l="0" r="0" t="0"/>
              <a:stretch/>
            </p:blipFill>
            <p:spPr>
              <a:xfrm>
                <a:off x="4246744" y="2558322"/>
                <a:ext cx="325749" cy="325749"/>
              </a:xfrm>
              <a:prstGeom prst="rect">
                <a:avLst/>
              </a:prstGeom>
              <a:noFill/>
              <a:ln>
                <a:noFill/>
              </a:ln>
            </p:spPr>
          </p:pic>
        </p:grpSp>
        <p:grpSp>
          <p:nvGrpSpPr>
            <p:cNvPr id="821" name="Google Shape;821;p56"/>
            <p:cNvGrpSpPr/>
            <p:nvPr/>
          </p:nvGrpSpPr>
          <p:grpSpPr>
            <a:xfrm>
              <a:off x="3492802" y="2608010"/>
              <a:ext cx="219555" cy="200891"/>
              <a:chOff x="4191138" y="3268621"/>
              <a:chExt cx="437100" cy="437100"/>
            </a:xfrm>
          </p:grpSpPr>
          <p:sp>
            <p:nvSpPr>
              <p:cNvPr id="822" name="Google Shape;822;p56"/>
              <p:cNvSpPr/>
              <p:nvPr/>
            </p:nvSpPr>
            <p:spPr>
              <a:xfrm>
                <a:off x="4191138" y="3268621"/>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823" name="Google Shape;823;p56"/>
              <p:cNvPicPr preferRelativeResize="0"/>
              <p:nvPr/>
            </p:nvPicPr>
            <p:blipFill rotWithShape="1">
              <a:blip r:embed="rId7">
                <a:alphaModFix/>
              </a:blip>
              <a:srcRect b="0" l="0" r="0" t="0"/>
              <a:stretch/>
            </p:blipFill>
            <p:spPr>
              <a:xfrm>
                <a:off x="4246131" y="3323614"/>
                <a:ext cx="326974" cy="326974"/>
              </a:xfrm>
              <a:prstGeom prst="rect">
                <a:avLst/>
              </a:prstGeom>
              <a:noFill/>
              <a:ln>
                <a:noFill/>
              </a:ln>
            </p:spPr>
          </p:pic>
        </p:grpSp>
        <p:grpSp>
          <p:nvGrpSpPr>
            <p:cNvPr id="824" name="Google Shape;824;p56"/>
            <p:cNvGrpSpPr/>
            <p:nvPr/>
          </p:nvGrpSpPr>
          <p:grpSpPr>
            <a:xfrm>
              <a:off x="3439849" y="2640807"/>
              <a:ext cx="219555" cy="200891"/>
              <a:chOff x="4191138" y="3268621"/>
              <a:chExt cx="437100" cy="437100"/>
            </a:xfrm>
          </p:grpSpPr>
          <p:sp>
            <p:nvSpPr>
              <p:cNvPr id="825" name="Google Shape;825;p56"/>
              <p:cNvSpPr/>
              <p:nvPr/>
            </p:nvSpPr>
            <p:spPr>
              <a:xfrm>
                <a:off x="4191138" y="3268621"/>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826" name="Google Shape;826;p56"/>
              <p:cNvPicPr preferRelativeResize="0"/>
              <p:nvPr/>
            </p:nvPicPr>
            <p:blipFill rotWithShape="1">
              <a:blip r:embed="rId7">
                <a:alphaModFix/>
              </a:blip>
              <a:srcRect b="0" l="0" r="0" t="0"/>
              <a:stretch/>
            </p:blipFill>
            <p:spPr>
              <a:xfrm>
                <a:off x="4246131" y="3323614"/>
                <a:ext cx="326974" cy="326974"/>
              </a:xfrm>
              <a:prstGeom prst="rect">
                <a:avLst/>
              </a:prstGeom>
              <a:noFill/>
              <a:ln>
                <a:noFill/>
              </a:ln>
            </p:spPr>
          </p:pic>
        </p:grpSp>
        <p:sp>
          <p:nvSpPr>
            <p:cNvPr id="827" name="Google Shape;827;p56"/>
            <p:cNvSpPr/>
            <p:nvPr/>
          </p:nvSpPr>
          <p:spPr>
            <a:xfrm>
              <a:off x="1595606" y="2274544"/>
              <a:ext cx="1338506" cy="799256"/>
            </a:xfrm>
            <a:custGeom>
              <a:rect b="b" l="l" r="r" t="t"/>
              <a:pathLst>
                <a:path extrusionOk="0" h="755798" w="1156377">
                  <a:moveTo>
                    <a:pt x="242365" y="281387"/>
                  </a:moveTo>
                  <a:cubicBezTo>
                    <a:pt x="275376" y="95917"/>
                    <a:pt x="452491" y="-27676"/>
                    <a:pt x="637959" y="5336"/>
                  </a:cubicBezTo>
                  <a:cubicBezTo>
                    <a:pt x="778746" y="30393"/>
                    <a:pt x="888958" y="140603"/>
                    <a:pt x="914013" y="281387"/>
                  </a:cubicBezTo>
                  <a:lnTo>
                    <a:pt x="919172" y="281387"/>
                  </a:lnTo>
                  <a:cubicBezTo>
                    <a:pt x="1050175" y="281387"/>
                    <a:pt x="1156378" y="387590"/>
                    <a:pt x="1156378" y="518593"/>
                  </a:cubicBezTo>
                  <a:cubicBezTo>
                    <a:pt x="1156378" y="649596"/>
                    <a:pt x="1050175" y="755799"/>
                    <a:pt x="919172" y="755799"/>
                  </a:cubicBezTo>
                  <a:lnTo>
                    <a:pt x="237206" y="755799"/>
                  </a:lnTo>
                  <a:cubicBezTo>
                    <a:pt x="106201" y="755799"/>
                    <a:pt x="0" y="649596"/>
                    <a:pt x="0" y="518593"/>
                  </a:cubicBezTo>
                  <a:cubicBezTo>
                    <a:pt x="0" y="387590"/>
                    <a:pt x="106201" y="281387"/>
                    <a:pt x="237206" y="281387"/>
                  </a:cubicBezTo>
                  <a:lnTo>
                    <a:pt x="242365" y="281387"/>
                  </a:lnTo>
                  <a:close/>
                </a:path>
              </a:pathLst>
            </a:custGeom>
            <a:solidFill>
              <a:srgbClr val="FFFFFF"/>
            </a:solidFill>
            <a:ln>
              <a:noFill/>
            </a:ln>
            <a:effectLst>
              <a:outerShdw blurRad="190500" rotWithShape="0" algn="tl" dir="5400000" dist="63500">
                <a:srgbClr val="000000">
                  <a:alpha val="20000"/>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nvGrpSpPr>
            <p:cNvPr id="828" name="Google Shape;828;p56"/>
            <p:cNvGrpSpPr/>
            <p:nvPr/>
          </p:nvGrpSpPr>
          <p:grpSpPr>
            <a:xfrm>
              <a:off x="2072700" y="2510398"/>
              <a:ext cx="381893" cy="378624"/>
              <a:chOff x="2812961" y="2739044"/>
              <a:chExt cx="409010" cy="443094"/>
            </a:xfrm>
          </p:grpSpPr>
          <p:sp>
            <p:nvSpPr>
              <p:cNvPr id="829" name="Google Shape;829;p56"/>
              <p:cNvSpPr/>
              <p:nvPr/>
            </p:nvSpPr>
            <p:spPr>
              <a:xfrm>
                <a:off x="2881129" y="2807212"/>
                <a:ext cx="45445" cy="318119"/>
              </a:xfrm>
              <a:custGeom>
                <a:rect b="b" l="l" r="r" t="t"/>
                <a:pathLst>
                  <a:path extrusionOk="0" h="318119" w="45445">
                    <a:moveTo>
                      <a:pt x="22723" y="249951"/>
                    </a:moveTo>
                    <a:cubicBezTo>
                      <a:pt x="35272" y="249951"/>
                      <a:pt x="45446" y="239778"/>
                      <a:pt x="45446" y="227228"/>
                    </a:cubicBezTo>
                    <a:cubicBezTo>
                      <a:pt x="45446" y="214678"/>
                      <a:pt x="35272" y="204505"/>
                      <a:pt x="22723" y="204505"/>
                    </a:cubicBezTo>
                    <a:cubicBezTo>
                      <a:pt x="10173" y="204505"/>
                      <a:pt x="0" y="214678"/>
                      <a:pt x="0" y="227228"/>
                    </a:cubicBezTo>
                    <a:cubicBezTo>
                      <a:pt x="0" y="239778"/>
                      <a:pt x="10173" y="249951"/>
                      <a:pt x="22723" y="249951"/>
                    </a:cubicBezTo>
                    <a:close/>
                    <a:moveTo>
                      <a:pt x="45446" y="295396"/>
                    </a:moveTo>
                    <a:cubicBezTo>
                      <a:pt x="45446" y="307946"/>
                      <a:pt x="35272" y="318119"/>
                      <a:pt x="22723" y="318119"/>
                    </a:cubicBezTo>
                    <a:cubicBezTo>
                      <a:pt x="10173" y="318119"/>
                      <a:pt x="0" y="307946"/>
                      <a:pt x="0" y="295396"/>
                    </a:cubicBezTo>
                    <a:cubicBezTo>
                      <a:pt x="0" y="282847"/>
                      <a:pt x="10173" y="272674"/>
                      <a:pt x="22723" y="272674"/>
                    </a:cubicBezTo>
                    <a:cubicBezTo>
                      <a:pt x="35272" y="272674"/>
                      <a:pt x="45446" y="282847"/>
                      <a:pt x="45446" y="295396"/>
                    </a:cubicBezTo>
                    <a:close/>
                    <a:moveTo>
                      <a:pt x="22723" y="181782"/>
                    </a:moveTo>
                    <a:cubicBezTo>
                      <a:pt x="35272" y="181782"/>
                      <a:pt x="45446" y="171609"/>
                      <a:pt x="45446" y="159060"/>
                    </a:cubicBezTo>
                    <a:cubicBezTo>
                      <a:pt x="45446" y="146510"/>
                      <a:pt x="35272" y="136337"/>
                      <a:pt x="22723" y="136337"/>
                    </a:cubicBezTo>
                    <a:cubicBezTo>
                      <a:pt x="10173" y="136337"/>
                      <a:pt x="0" y="146510"/>
                      <a:pt x="0" y="159060"/>
                    </a:cubicBezTo>
                    <a:cubicBezTo>
                      <a:pt x="0" y="171609"/>
                      <a:pt x="10173" y="181782"/>
                      <a:pt x="22723" y="181782"/>
                    </a:cubicBezTo>
                    <a:close/>
                    <a:moveTo>
                      <a:pt x="45446" y="90891"/>
                    </a:moveTo>
                    <a:cubicBezTo>
                      <a:pt x="45446" y="103441"/>
                      <a:pt x="35272" y="113614"/>
                      <a:pt x="22723" y="113614"/>
                    </a:cubicBezTo>
                    <a:cubicBezTo>
                      <a:pt x="10173" y="113614"/>
                      <a:pt x="0" y="103441"/>
                      <a:pt x="0" y="90891"/>
                    </a:cubicBezTo>
                    <a:cubicBezTo>
                      <a:pt x="0" y="78342"/>
                      <a:pt x="10173" y="68168"/>
                      <a:pt x="22723" y="68168"/>
                    </a:cubicBezTo>
                    <a:cubicBezTo>
                      <a:pt x="35272" y="68168"/>
                      <a:pt x="45446" y="78342"/>
                      <a:pt x="45446" y="90891"/>
                    </a:cubicBezTo>
                    <a:close/>
                    <a:moveTo>
                      <a:pt x="22723" y="45446"/>
                    </a:moveTo>
                    <a:cubicBezTo>
                      <a:pt x="35272" y="45446"/>
                      <a:pt x="45446" y="35272"/>
                      <a:pt x="45446" y="22723"/>
                    </a:cubicBezTo>
                    <a:cubicBezTo>
                      <a:pt x="45446" y="10173"/>
                      <a:pt x="35272" y="0"/>
                      <a:pt x="22723" y="0"/>
                    </a:cubicBezTo>
                    <a:cubicBezTo>
                      <a:pt x="10173" y="0"/>
                      <a:pt x="0" y="10173"/>
                      <a:pt x="0" y="22723"/>
                    </a:cubicBezTo>
                    <a:cubicBezTo>
                      <a:pt x="0" y="35272"/>
                      <a:pt x="10173" y="45446"/>
                      <a:pt x="22723" y="45446"/>
                    </a:cubicBezTo>
                    <a:close/>
                  </a:path>
                </a:pathLst>
              </a:custGeom>
              <a:solidFill>
                <a:srgbClr val="091F2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830" name="Google Shape;830;p56"/>
              <p:cNvSpPr/>
              <p:nvPr/>
            </p:nvSpPr>
            <p:spPr>
              <a:xfrm>
                <a:off x="2812961" y="2739044"/>
                <a:ext cx="409010" cy="443094"/>
              </a:xfrm>
              <a:custGeom>
                <a:rect b="b" l="l" r="r" t="t"/>
                <a:pathLst>
                  <a:path extrusionOk="0" h="443094" w="409010">
                    <a:moveTo>
                      <a:pt x="249951" y="51126"/>
                    </a:moveTo>
                    <a:lnTo>
                      <a:pt x="249951" y="68168"/>
                    </a:lnTo>
                    <a:lnTo>
                      <a:pt x="357884" y="68168"/>
                    </a:lnTo>
                    <a:cubicBezTo>
                      <a:pt x="386119" y="68168"/>
                      <a:pt x="409010" y="91058"/>
                      <a:pt x="409010" y="119295"/>
                    </a:cubicBezTo>
                    <a:lnTo>
                      <a:pt x="409010" y="426052"/>
                    </a:lnTo>
                    <a:cubicBezTo>
                      <a:pt x="409010" y="435464"/>
                      <a:pt x="401380" y="443094"/>
                      <a:pt x="391968" y="443094"/>
                    </a:cubicBezTo>
                    <a:lnTo>
                      <a:pt x="335161" y="443094"/>
                    </a:lnTo>
                    <a:cubicBezTo>
                      <a:pt x="328887" y="443094"/>
                      <a:pt x="323800" y="438007"/>
                      <a:pt x="323800" y="431733"/>
                    </a:cubicBezTo>
                    <a:lnTo>
                      <a:pt x="323800" y="380607"/>
                    </a:lnTo>
                    <a:cubicBezTo>
                      <a:pt x="323800" y="374333"/>
                      <a:pt x="318712" y="369245"/>
                      <a:pt x="312438" y="369245"/>
                    </a:cubicBezTo>
                    <a:lnTo>
                      <a:pt x="255631" y="369245"/>
                    </a:lnTo>
                    <a:cubicBezTo>
                      <a:pt x="249358" y="369245"/>
                      <a:pt x="244270" y="374333"/>
                      <a:pt x="244270" y="380607"/>
                    </a:cubicBezTo>
                    <a:lnTo>
                      <a:pt x="244270" y="431733"/>
                    </a:lnTo>
                    <a:cubicBezTo>
                      <a:pt x="244270" y="438007"/>
                      <a:pt x="239182" y="443094"/>
                      <a:pt x="232909" y="443094"/>
                    </a:cubicBezTo>
                    <a:lnTo>
                      <a:pt x="17042" y="443094"/>
                    </a:lnTo>
                    <a:cubicBezTo>
                      <a:pt x="7630" y="443094"/>
                      <a:pt x="0" y="435464"/>
                      <a:pt x="0" y="426052"/>
                    </a:cubicBezTo>
                    <a:lnTo>
                      <a:pt x="0" y="51126"/>
                    </a:lnTo>
                    <a:cubicBezTo>
                      <a:pt x="0" y="22890"/>
                      <a:pt x="22890" y="0"/>
                      <a:pt x="51126" y="0"/>
                    </a:cubicBezTo>
                    <a:lnTo>
                      <a:pt x="198824" y="0"/>
                    </a:lnTo>
                    <a:cubicBezTo>
                      <a:pt x="227060" y="0"/>
                      <a:pt x="249951" y="22890"/>
                      <a:pt x="249951" y="51126"/>
                    </a:cubicBezTo>
                    <a:close/>
                    <a:moveTo>
                      <a:pt x="51126" y="34084"/>
                    </a:moveTo>
                    <a:cubicBezTo>
                      <a:pt x="41714" y="34084"/>
                      <a:pt x="34084" y="41714"/>
                      <a:pt x="34084" y="51126"/>
                    </a:cubicBezTo>
                    <a:lnTo>
                      <a:pt x="34084" y="409010"/>
                    </a:lnTo>
                    <a:lnTo>
                      <a:pt x="159060" y="409010"/>
                    </a:lnTo>
                    <a:lnTo>
                      <a:pt x="159060" y="119295"/>
                    </a:lnTo>
                    <a:cubicBezTo>
                      <a:pt x="159060" y="91058"/>
                      <a:pt x="181950" y="68168"/>
                      <a:pt x="210186" y="68168"/>
                    </a:cubicBezTo>
                    <a:lnTo>
                      <a:pt x="215867" y="68168"/>
                    </a:lnTo>
                    <a:lnTo>
                      <a:pt x="215867" y="51126"/>
                    </a:lnTo>
                    <a:cubicBezTo>
                      <a:pt x="215867" y="41714"/>
                      <a:pt x="208236" y="34084"/>
                      <a:pt x="198824" y="34084"/>
                    </a:cubicBezTo>
                    <a:lnTo>
                      <a:pt x="51126" y="34084"/>
                    </a:lnTo>
                    <a:close/>
                    <a:moveTo>
                      <a:pt x="340842" y="295396"/>
                    </a:moveTo>
                    <a:cubicBezTo>
                      <a:pt x="340842" y="282846"/>
                      <a:pt x="330669" y="272674"/>
                      <a:pt x="318119" y="272674"/>
                    </a:cubicBezTo>
                    <a:cubicBezTo>
                      <a:pt x="305569" y="272674"/>
                      <a:pt x="295396" y="282846"/>
                      <a:pt x="295396" y="295396"/>
                    </a:cubicBezTo>
                    <a:cubicBezTo>
                      <a:pt x="295396" y="307946"/>
                      <a:pt x="305569" y="318119"/>
                      <a:pt x="318119" y="318119"/>
                    </a:cubicBezTo>
                    <a:cubicBezTo>
                      <a:pt x="330669" y="318119"/>
                      <a:pt x="340842" y="307946"/>
                      <a:pt x="340842" y="295396"/>
                    </a:cubicBezTo>
                    <a:close/>
                    <a:moveTo>
                      <a:pt x="249951" y="318119"/>
                    </a:moveTo>
                    <a:cubicBezTo>
                      <a:pt x="262501" y="318119"/>
                      <a:pt x="272674" y="307946"/>
                      <a:pt x="272674" y="295396"/>
                    </a:cubicBezTo>
                    <a:cubicBezTo>
                      <a:pt x="272674" y="282846"/>
                      <a:pt x="262501" y="272674"/>
                      <a:pt x="249951" y="272674"/>
                    </a:cubicBezTo>
                    <a:cubicBezTo>
                      <a:pt x="237401" y="272674"/>
                      <a:pt x="227228" y="282846"/>
                      <a:pt x="227228" y="295396"/>
                    </a:cubicBezTo>
                    <a:cubicBezTo>
                      <a:pt x="227228" y="307946"/>
                      <a:pt x="237401" y="318119"/>
                      <a:pt x="249951" y="318119"/>
                    </a:cubicBezTo>
                    <a:close/>
                    <a:moveTo>
                      <a:pt x="340842" y="227228"/>
                    </a:moveTo>
                    <a:cubicBezTo>
                      <a:pt x="340842" y="214678"/>
                      <a:pt x="330669" y="204505"/>
                      <a:pt x="318119" y="204505"/>
                    </a:cubicBezTo>
                    <a:cubicBezTo>
                      <a:pt x="305569" y="204505"/>
                      <a:pt x="295396" y="214678"/>
                      <a:pt x="295396" y="227228"/>
                    </a:cubicBezTo>
                    <a:cubicBezTo>
                      <a:pt x="295396" y="239778"/>
                      <a:pt x="305569" y="249951"/>
                      <a:pt x="318119" y="249951"/>
                    </a:cubicBezTo>
                    <a:cubicBezTo>
                      <a:pt x="330669" y="249951"/>
                      <a:pt x="340842" y="239778"/>
                      <a:pt x="340842" y="227228"/>
                    </a:cubicBezTo>
                    <a:close/>
                    <a:moveTo>
                      <a:pt x="249951" y="249951"/>
                    </a:moveTo>
                    <a:cubicBezTo>
                      <a:pt x="262501" y="249951"/>
                      <a:pt x="272674" y="239778"/>
                      <a:pt x="272674" y="227228"/>
                    </a:cubicBezTo>
                    <a:cubicBezTo>
                      <a:pt x="272674" y="214678"/>
                      <a:pt x="262501" y="204505"/>
                      <a:pt x="249951" y="204505"/>
                    </a:cubicBezTo>
                    <a:cubicBezTo>
                      <a:pt x="237401" y="204505"/>
                      <a:pt x="227228" y="214678"/>
                      <a:pt x="227228" y="227228"/>
                    </a:cubicBezTo>
                    <a:cubicBezTo>
                      <a:pt x="227228" y="239778"/>
                      <a:pt x="237401" y="249951"/>
                      <a:pt x="249951" y="249951"/>
                    </a:cubicBezTo>
                    <a:close/>
                    <a:moveTo>
                      <a:pt x="340842" y="159060"/>
                    </a:moveTo>
                    <a:cubicBezTo>
                      <a:pt x="340842" y="146510"/>
                      <a:pt x="330669" y="136337"/>
                      <a:pt x="318119" y="136337"/>
                    </a:cubicBezTo>
                    <a:cubicBezTo>
                      <a:pt x="305569" y="136337"/>
                      <a:pt x="295396" y="146510"/>
                      <a:pt x="295396" y="159060"/>
                    </a:cubicBezTo>
                    <a:cubicBezTo>
                      <a:pt x="295396" y="171609"/>
                      <a:pt x="305569" y="181782"/>
                      <a:pt x="318119" y="181782"/>
                    </a:cubicBezTo>
                    <a:cubicBezTo>
                      <a:pt x="330669" y="181782"/>
                      <a:pt x="340842" y="171609"/>
                      <a:pt x="340842" y="159060"/>
                    </a:cubicBezTo>
                    <a:close/>
                    <a:moveTo>
                      <a:pt x="249951" y="181782"/>
                    </a:moveTo>
                    <a:cubicBezTo>
                      <a:pt x="262501" y="181782"/>
                      <a:pt x="272674" y="171609"/>
                      <a:pt x="272674" y="159060"/>
                    </a:cubicBezTo>
                    <a:cubicBezTo>
                      <a:pt x="272674" y="146510"/>
                      <a:pt x="262501" y="136337"/>
                      <a:pt x="249951" y="136337"/>
                    </a:cubicBezTo>
                    <a:cubicBezTo>
                      <a:pt x="237401" y="136337"/>
                      <a:pt x="227228" y="146510"/>
                      <a:pt x="227228" y="159060"/>
                    </a:cubicBezTo>
                    <a:cubicBezTo>
                      <a:pt x="227228" y="171609"/>
                      <a:pt x="237401" y="181782"/>
                      <a:pt x="249951" y="181782"/>
                    </a:cubicBezTo>
                    <a:close/>
                  </a:path>
                </a:pathLst>
              </a:custGeom>
              <a:solidFill>
                <a:srgbClr val="091F2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grpSp>
          <p:nvGrpSpPr>
            <p:cNvPr id="831" name="Google Shape;831;p56"/>
            <p:cNvGrpSpPr/>
            <p:nvPr/>
          </p:nvGrpSpPr>
          <p:grpSpPr>
            <a:xfrm>
              <a:off x="3437539" y="2643296"/>
              <a:ext cx="219555" cy="200891"/>
              <a:chOff x="4191138" y="2502716"/>
              <a:chExt cx="437100" cy="437100"/>
            </a:xfrm>
          </p:grpSpPr>
          <p:sp>
            <p:nvSpPr>
              <p:cNvPr id="832" name="Google Shape;832;p56"/>
              <p:cNvSpPr/>
              <p:nvPr/>
            </p:nvSpPr>
            <p:spPr>
              <a:xfrm>
                <a:off x="4191138" y="2502716"/>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833" name="Google Shape;833;p56"/>
              <p:cNvPicPr preferRelativeResize="0"/>
              <p:nvPr/>
            </p:nvPicPr>
            <p:blipFill rotWithShape="1">
              <a:blip r:embed="rId6">
                <a:alphaModFix/>
              </a:blip>
              <a:srcRect b="0" l="0" r="0" t="0"/>
              <a:stretch/>
            </p:blipFill>
            <p:spPr>
              <a:xfrm>
                <a:off x="4246744" y="2558322"/>
                <a:ext cx="325749" cy="325749"/>
              </a:xfrm>
              <a:prstGeom prst="rect">
                <a:avLst/>
              </a:prstGeom>
              <a:noFill/>
              <a:ln>
                <a:noFill/>
              </a:ln>
            </p:spPr>
          </p:pic>
        </p:grpSp>
        <p:grpSp>
          <p:nvGrpSpPr>
            <p:cNvPr id="834" name="Google Shape;834;p56"/>
            <p:cNvGrpSpPr/>
            <p:nvPr/>
          </p:nvGrpSpPr>
          <p:grpSpPr>
            <a:xfrm>
              <a:off x="3427382" y="2629032"/>
              <a:ext cx="243861" cy="369757"/>
              <a:chOff x="5157979" y="2502716"/>
              <a:chExt cx="485488" cy="804520"/>
            </a:xfrm>
          </p:grpSpPr>
          <p:sp>
            <p:nvSpPr>
              <p:cNvPr id="835" name="Google Shape;835;p56"/>
              <p:cNvSpPr/>
              <p:nvPr/>
            </p:nvSpPr>
            <p:spPr>
              <a:xfrm>
                <a:off x="5157979" y="2502716"/>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836" name="Google Shape;836;p56"/>
              <p:cNvSpPr txBox="1"/>
              <p:nvPr/>
            </p:nvSpPr>
            <p:spPr>
              <a:xfrm>
                <a:off x="5251326" y="2604036"/>
                <a:ext cx="243600" cy="7032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lang="en" sz="1050">
                    <a:solidFill>
                      <a:srgbClr val="463668"/>
                    </a:solidFill>
                    <a:latin typeface="Play"/>
                    <a:ea typeface="Play"/>
                    <a:cs typeface="Play"/>
                    <a:sym typeface="Play"/>
                  </a:rPr>
                  <a:t>DS</a:t>
                </a:r>
                <a:endParaRPr/>
              </a:p>
            </p:txBody>
          </p:sp>
          <p:pic>
            <p:nvPicPr>
              <p:cNvPr id="837" name="Google Shape;837;p56"/>
              <p:cNvPicPr preferRelativeResize="0"/>
              <p:nvPr/>
            </p:nvPicPr>
            <p:blipFill rotWithShape="1">
              <a:blip r:embed="rId5">
                <a:alphaModFix/>
              </a:blip>
              <a:srcRect b="0" l="0" r="0" t="0"/>
              <a:stretch/>
            </p:blipFill>
            <p:spPr>
              <a:xfrm>
                <a:off x="5414867" y="2762303"/>
                <a:ext cx="228600" cy="228600"/>
              </a:xfrm>
              <a:prstGeom prst="rect">
                <a:avLst/>
              </a:prstGeom>
              <a:noFill/>
              <a:ln>
                <a:noFill/>
              </a:ln>
            </p:spPr>
          </p:pic>
        </p:grpSp>
        <p:grpSp>
          <p:nvGrpSpPr>
            <p:cNvPr id="838" name="Google Shape;838;p56"/>
            <p:cNvGrpSpPr/>
            <p:nvPr/>
          </p:nvGrpSpPr>
          <p:grpSpPr>
            <a:xfrm>
              <a:off x="3380828" y="2535719"/>
              <a:ext cx="474056" cy="433495"/>
              <a:chOff x="4029438" y="4124335"/>
              <a:chExt cx="1152300" cy="1152300"/>
            </a:xfrm>
          </p:grpSpPr>
          <p:sp>
            <p:nvSpPr>
              <p:cNvPr id="839" name="Google Shape;839;p56"/>
              <p:cNvSpPr/>
              <p:nvPr/>
            </p:nvSpPr>
            <p:spPr>
              <a:xfrm>
                <a:off x="4029438" y="4124335"/>
                <a:ext cx="1152300" cy="1152300"/>
              </a:xfrm>
              <a:prstGeom prst="ellipse">
                <a:avLst/>
              </a:prstGeom>
              <a:solidFill>
                <a:srgbClr val="225B62"/>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840" name="Google Shape;840;p56"/>
              <p:cNvGrpSpPr/>
              <p:nvPr/>
            </p:nvGrpSpPr>
            <p:grpSpPr>
              <a:xfrm>
                <a:off x="4169248" y="4334656"/>
                <a:ext cx="872543" cy="731520"/>
                <a:chOff x="4131089" y="4306267"/>
                <a:chExt cx="872543" cy="731520"/>
              </a:xfrm>
            </p:grpSpPr>
            <p:pic>
              <p:nvPicPr>
                <p:cNvPr id="841" name="Google Shape;841;p56"/>
                <p:cNvPicPr preferRelativeResize="0"/>
                <p:nvPr/>
              </p:nvPicPr>
              <p:blipFill rotWithShape="1">
                <a:blip r:embed="rId8">
                  <a:alphaModFix/>
                </a:blip>
                <a:srcRect b="0" l="0" r="0" t="0"/>
                <a:stretch/>
              </p:blipFill>
              <p:spPr>
                <a:xfrm>
                  <a:off x="4131089" y="4306267"/>
                  <a:ext cx="731520" cy="731520"/>
                </a:xfrm>
                <a:prstGeom prst="rect">
                  <a:avLst/>
                </a:prstGeom>
                <a:noFill/>
                <a:ln>
                  <a:noFill/>
                </a:ln>
              </p:spPr>
            </p:pic>
            <p:pic>
              <p:nvPicPr>
                <p:cNvPr id="842" name="Google Shape;842;p56"/>
                <p:cNvPicPr preferRelativeResize="0"/>
                <p:nvPr/>
              </p:nvPicPr>
              <p:blipFill rotWithShape="1">
                <a:blip r:embed="rId9">
                  <a:alphaModFix/>
                </a:blip>
                <a:srcRect b="0" l="0" r="0" t="0"/>
                <a:stretch/>
              </p:blipFill>
              <p:spPr>
                <a:xfrm>
                  <a:off x="4689071" y="4332787"/>
                  <a:ext cx="314561" cy="314561"/>
                </a:xfrm>
                <a:prstGeom prst="rect">
                  <a:avLst/>
                </a:prstGeom>
                <a:noFill/>
                <a:ln>
                  <a:noFill/>
                </a:ln>
              </p:spPr>
            </p:pic>
          </p:grpSp>
        </p:grpSp>
        <p:grpSp>
          <p:nvGrpSpPr>
            <p:cNvPr id="843" name="Google Shape;843;p56"/>
            <p:cNvGrpSpPr/>
            <p:nvPr/>
          </p:nvGrpSpPr>
          <p:grpSpPr>
            <a:xfrm>
              <a:off x="898228" y="3059010"/>
              <a:ext cx="474056" cy="433495"/>
              <a:chOff x="4029438" y="4124335"/>
              <a:chExt cx="1152300" cy="1152300"/>
            </a:xfrm>
          </p:grpSpPr>
          <p:sp>
            <p:nvSpPr>
              <p:cNvPr id="844" name="Google Shape;844;p56"/>
              <p:cNvSpPr/>
              <p:nvPr/>
            </p:nvSpPr>
            <p:spPr>
              <a:xfrm>
                <a:off x="4029438" y="4124335"/>
                <a:ext cx="1152300" cy="1152300"/>
              </a:xfrm>
              <a:prstGeom prst="ellipse">
                <a:avLst/>
              </a:prstGeom>
              <a:solidFill>
                <a:srgbClr val="463668"/>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845" name="Google Shape;845;p56"/>
              <p:cNvGrpSpPr/>
              <p:nvPr/>
            </p:nvGrpSpPr>
            <p:grpSpPr>
              <a:xfrm>
                <a:off x="4169248" y="4334656"/>
                <a:ext cx="872543" cy="731520"/>
                <a:chOff x="4131089" y="4306267"/>
                <a:chExt cx="872543" cy="731520"/>
              </a:xfrm>
            </p:grpSpPr>
            <p:pic>
              <p:nvPicPr>
                <p:cNvPr id="846" name="Google Shape;846;p56"/>
                <p:cNvPicPr preferRelativeResize="0"/>
                <p:nvPr/>
              </p:nvPicPr>
              <p:blipFill rotWithShape="1">
                <a:blip r:embed="rId10">
                  <a:alphaModFix/>
                </a:blip>
                <a:srcRect b="0" l="0" r="0" t="0"/>
                <a:stretch/>
              </p:blipFill>
              <p:spPr>
                <a:xfrm>
                  <a:off x="4131089" y="4306267"/>
                  <a:ext cx="731520" cy="731520"/>
                </a:xfrm>
                <a:prstGeom prst="rect">
                  <a:avLst/>
                </a:prstGeom>
                <a:noFill/>
                <a:ln>
                  <a:noFill/>
                </a:ln>
              </p:spPr>
            </p:pic>
            <p:pic>
              <p:nvPicPr>
                <p:cNvPr id="847" name="Google Shape;847;p56"/>
                <p:cNvPicPr preferRelativeResize="0"/>
                <p:nvPr/>
              </p:nvPicPr>
              <p:blipFill rotWithShape="1">
                <a:blip r:embed="rId11">
                  <a:alphaModFix/>
                </a:blip>
                <a:srcRect b="0" l="0" r="0" t="0"/>
                <a:stretch/>
              </p:blipFill>
              <p:spPr>
                <a:xfrm>
                  <a:off x="4689071" y="4332787"/>
                  <a:ext cx="314561" cy="314561"/>
                </a:xfrm>
                <a:prstGeom prst="rect">
                  <a:avLst/>
                </a:prstGeom>
                <a:noFill/>
                <a:ln>
                  <a:noFill/>
                </a:ln>
              </p:spPr>
            </p:pic>
          </p:grpSp>
        </p:grpSp>
        <p:grpSp>
          <p:nvGrpSpPr>
            <p:cNvPr id="848" name="Google Shape;848;p56"/>
            <p:cNvGrpSpPr/>
            <p:nvPr/>
          </p:nvGrpSpPr>
          <p:grpSpPr>
            <a:xfrm>
              <a:off x="654778" y="2456961"/>
              <a:ext cx="474056" cy="433495"/>
              <a:chOff x="4029438" y="4124335"/>
              <a:chExt cx="1152300" cy="1152300"/>
            </a:xfrm>
          </p:grpSpPr>
          <p:sp>
            <p:nvSpPr>
              <p:cNvPr id="849" name="Google Shape;849;p56"/>
              <p:cNvSpPr/>
              <p:nvPr/>
            </p:nvSpPr>
            <p:spPr>
              <a:xfrm>
                <a:off x="4029438" y="4124335"/>
                <a:ext cx="1152300" cy="1152300"/>
              </a:xfrm>
              <a:prstGeom prst="ellipse">
                <a:avLst/>
              </a:prstGeom>
              <a:solidFill>
                <a:srgbClr val="8DC8E8"/>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850" name="Google Shape;850;p56"/>
              <p:cNvGrpSpPr/>
              <p:nvPr/>
            </p:nvGrpSpPr>
            <p:grpSpPr>
              <a:xfrm>
                <a:off x="4169248" y="4334656"/>
                <a:ext cx="872543" cy="731520"/>
                <a:chOff x="4131089" y="4306267"/>
                <a:chExt cx="872543" cy="731520"/>
              </a:xfrm>
            </p:grpSpPr>
            <p:pic>
              <p:nvPicPr>
                <p:cNvPr id="851" name="Google Shape;851;p56"/>
                <p:cNvPicPr preferRelativeResize="0"/>
                <p:nvPr/>
              </p:nvPicPr>
              <p:blipFill rotWithShape="1">
                <a:blip r:embed="rId12">
                  <a:alphaModFix/>
                </a:blip>
                <a:srcRect b="0" l="0" r="0" t="0"/>
                <a:stretch/>
              </p:blipFill>
              <p:spPr>
                <a:xfrm>
                  <a:off x="4131089" y="4306267"/>
                  <a:ext cx="731520" cy="731520"/>
                </a:xfrm>
                <a:prstGeom prst="rect">
                  <a:avLst/>
                </a:prstGeom>
                <a:noFill/>
                <a:ln>
                  <a:noFill/>
                </a:ln>
              </p:spPr>
            </p:pic>
            <p:pic>
              <p:nvPicPr>
                <p:cNvPr id="852" name="Google Shape;852;p56"/>
                <p:cNvPicPr preferRelativeResize="0"/>
                <p:nvPr/>
              </p:nvPicPr>
              <p:blipFill rotWithShape="1">
                <a:blip r:embed="rId13">
                  <a:alphaModFix/>
                </a:blip>
                <a:srcRect b="0" l="0" r="0" t="0"/>
                <a:stretch/>
              </p:blipFill>
              <p:spPr>
                <a:xfrm>
                  <a:off x="4689071" y="4332787"/>
                  <a:ext cx="314561" cy="314561"/>
                </a:xfrm>
                <a:prstGeom prst="rect">
                  <a:avLst/>
                </a:prstGeom>
                <a:noFill/>
                <a:ln>
                  <a:noFill/>
                </a:ln>
              </p:spPr>
            </p:pic>
          </p:grpSp>
        </p:grpSp>
        <p:grpSp>
          <p:nvGrpSpPr>
            <p:cNvPr id="853" name="Google Shape;853;p56"/>
            <p:cNvGrpSpPr/>
            <p:nvPr/>
          </p:nvGrpSpPr>
          <p:grpSpPr>
            <a:xfrm>
              <a:off x="2941052" y="3336427"/>
              <a:ext cx="674683" cy="617320"/>
              <a:chOff x="2003396" y="2898150"/>
              <a:chExt cx="865200" cy="865200"/>
            </a:xfrm>
          </p:grpSpPr>
          <p:sp>
            <p:nvSpPr>
              <p:cNvPr id="854" name="Google Shape;854;p56"/>
              <p:cNvSpPr/>
              <p:nvPr/>
            </p:nvSpPr>
            <p:spPr>
              <a:xfrm rot="8100000">
                <a:off x="2130102" y="3024856"/>
                <a:ext cx="611789" cy="611789"/>
              </a:xfrm>
              <a:prstGeom prst="ellipse">
                <a:avLst/>
              </a:prstGeom>
              <a:solidFill>
                <a:srgbClr val="F4364C"/>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855" name="Google Shape;855;p56"/>
              <p:cNvPicPr preferRelativeResize="0"/>
              <p:nvPr/>
            </p:nvPicPr>
            <p:blipFill rotWithShape="1">
              <a:blip r:embed="rId10">
                <a:alphaModFix/>
              </a:blip>
              <a:srcRect b="0" l="0" r="0" t="0"/>
              <a:stretch/>
            </p:blipFill>
            <p:spPr>
              <a:xfrm>
                <a:off x="2245423" y="3140250"/>
                <a:ext cx="381000" cy="381000"/>
              </a:xfrm>
              <a:prstGeom prst="ellipse">
                <a:avLst/>
              </a:prstGeom>
              <a:noFill/>
              <a:ln>
                <a:noFill/>
              </a:ln>
            </p:spPr>
          </p:pic>
        </p:grpSp>
        <p:sp>
          <p:nvSpPr>
            <p:cNvPr id="856" name="Google Shape;856;p56"/>
            <p:cNvSpPr/>
            <p:nvPr/>
          </p:nvSpPr>
          <p:spPr>
            <a:xfrm>
              <a:off x="3415569" y="3433781"/>
              <a:ext cx="177541" cy="166941"/>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grpSp>
      <p:grpSp>
        <p:nvGrpSpPr>
          <p:cNvPr id="857" name="Google Shape;857;p56"/>
          <p:cNvGrpSpPr/>
          <p:nvPr/>
        </p:nvGrpSpPr>
        <p:grpSpPr>
          <a:xfrm>
            <a:off x="4801079" y="2322612"/>
            <a:ext cx="4105197" cy="1348253"/>
            <a:chOff x="4801079" y="2322612"/>
            <a:chExt cx="4105197" cy="1348253"/>
          </a:xfrm>
        </p:grpSpPr>
        <p:cxnSp>
          <p:nvCxnSpPr>
            <p:cNvPr id="858" name="Google Shape;858;p56"/>
            <p:cNvCxnSpPr/>
            <p:nvPr/>
          </p:nvCxnSpPr>
          <p:spPr>
            <a:xfrm>
              <a:off x="5397506" y="2769524"/>
              <a:ext cx="878400" cy="0"/>
            </a:xfrm>
            <a:prstGeom prst="straightConnector1">
              <a:avLst/>
            </a:prstGeom>
            <a:noFill/>
            <a:ln cap="sq" cmpd="sng" w="47625">
              <a:solidFill>
                <a:srgbClr val="F4364C"/>
              </a:solidFill>
              <a:prstDash val="dot"/>
              <a:round/>
              <a:headEnd len="sm" w="sm" type="none"/>
              <a:tailEnd len="sm" w="sm" type="none"/>
            </a:ln>
          </p:spPr>
        </p:cxnSp>
        <p:cxnSp>
          <p:nvCxnSpPr>
            <p:cNvPr id="859" name="Google Shape;859;p56"/>
            <p:cNvCxnSpPr/>
            <p:nvPr/>
          </p:nvCxnSpPr>
          <p:spPr>
            <a:xfrm>
              <a:off x="5448999" y="3283256"/>
              <a:ext cx="2403300" cy="0"/>
            </a:xfrm>
            <a:prstGeom prst="straightConnector1">
              <a:avLst/>
            </a:prstGeom>
            <a:noFill/>
            <a:ln cap="rnd" cmpd="sng" w="47625">
              <a:solidFill>
                <a:srgbClr val="463668"/>
              </a:solidFill>
              <a:prstDash val="dot"/>
              <a:round/>
              <a:headEnd len="sm" w="sm" type="none"/>
              <a:tailEnd len="sm" w="sm" type="none"/>
            </a:ln>
          </p:spPr>
        </p:cxnSp>
        <p:sp>
          <p:nvSpPr>
            <p:cNvPr id="860" name="Google Shape;860;p56"/>
            <p:cNvSpPr/>
            <p:nvPr/>
          </p:nvSpPr>
          <p:spPr>
            <a:xfrm>
              <a:off x="7449241" y="2504672"/>
              <a:ext cx="1457035" cy="914516"/>
            </a:xfrm>
            <a:custGeom>
              <a:rect b="b" l="l" r="r" t="t"/>
              <a:pathLst>
                <a:path extrusionOk="0" h="755798" w="1156377">
                  <a:moveTo>
                    <a:pt x="242365" y="281387"/>
                  </a:moveTo>
                  <a:cubicBezTo>
                    <a:pt x="275376" y="95917"/>
                    <a:pt x="452491" y="-27676"/>
                    <a:pt x="637959" y="5336"/>
                  </a:cubicBezTo>
                  <a:cubicBezTo>
                    <a:pt x="778746" y="30393"/>
                    <a:pt x="888958" y="140603"/>
                    <a:pt x="914013" y="281387"/>
                  </a:cubicBezTo>
                  <a:lnTo>
                    <a:pt x="919172" y="281387"/>
                  </a:lnTo>
                  <a:cubicBezTo>
                    <a:pt x="1050175" y="281387"/>
                    <a:pt x="1156378" y="387590"/>
                    <a:pt x="1156378" y="518593"/>
                  </a:cubicBezTo>
                  <a:cubicBezTo>
                    <a:pt x="1156378" y="649596"/>
                    <a:pt x="1050175" y="755799"/>
                    <a:pt x="919172" y="755799"/>
                  </a:cubicBezTo>
                  <a:lnTo>
                    <a:pt x="237206" y="755799"/>
                  </a:lnTo>
                  <a:cubicBezTo>
                    <a:pt x="106201" y="755799"/>
                    <a:pt x="0" y="649596"/>
                    <a:pt x="0" y="518593"/>
                  </a:cubicBezTo>
                  <a:cubicBezTo>
                    <a:pt x="0" y="387590"/>
                    <a:pt x="106201" y="281387"/>
                    <a:pt x="237206" y="281387"/>
                  </a:cubicBezTo>
                  <a:lnTo>
                    <a:pt x="242365" y="281387"/>
                  </a:lnTo>
                  <a:close/>
                </a:path>
              </a:pathLst>
            </a:custGeom>
            <a:solidFill>
              <a:srgbClr val="FFFFFF"/>
            </a:solidFill>
            <a:ln>
              <a:noFill/>
            </a:ln>
            <a:effectLst>
              <a:outerShdw blurRad="190500" rotWithShape="0" algn="tl" dir="5400000" dist="63500">
                <a:srgbClr val="000000">
                  <a:alpha val="20000"/>
                </a:srgbClr>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nvGrpSpPr>
            <p:cNvPr id="861" name="Google Shape;861;p56"/>
            <p:cNvGrpSpPr/>
            <p:nvPr/>
          </p:nvGrpSpPr>
          <p:grpSpPr>
            <a:xfrm>
              <a:off x="7947347" y="2756262"/>
              <a:ext cx="460177" cy="478586"/>
              <a:chOff x="2812961" y="2739044"/>
              <a:chExt cx="409010" cy="443094"/>
            </a:xfrm>
          </p:grpSpPr>
          <p:sp>
            <p:nvSpPr>
              <p:cNvPr id="862" name="Google Shape;862;p56"/>
              <p:cNvSpPr/>
              <p:nvPr/>
            </p:nvSpPr>
            <p:spPr>
              <a:xfrm>
                <a:off x="2881129" y="2807212"/>
                <a:ext cx="45445" cy="318119"/>
              </a:xfrm>
              <a:custGeom>
                <a:rect b="b" l="l" r="r" t="t"/>
                <a:pathLst>
                  <a:path extrusionOk="0" h="318119" w="45445">
                    <a:moveTo>
                      <a:pt x="22723" y="249951"/>
                    </a:moveTo>
                    <a:cubicBezTo>
                      <a:pt x="35272" y="249951"/>
                      <a:pt x="45446" y="239778"/>
                      <a:pt x="45446" y="227228"/>
                    </a:cubicBezTo>
                    <a:cubicBezTo>
                      <a:pt x="45446" y="214678"/>
                      <a:pt x="35272" y="204505"/>
                      <a:pt x="22723" y="204505"/>
                    </a:cubicBezTo>
                    <a:cubicBezTo>
                      <a:pt x="10173" y="204505"/>
                      <a:pt x="0" y="214678"/>
                      <a:pt x="0" y="227228"/>
                    </a:cubicBezTo>
                    <a:cubicBezTo>
                      <a:pt x="0" y="239778"/>
                      <a:pt x="10173" y="249951"/>
                      <a:pt x="22723" y="249951"/>
                    </a:cubicBezTo>
                    <a:close/>
                    <a:moveTo>
                      <a:pt x="45446" y="295396"/>
                    </a:moveTo>
                    <a:cubicBezTo>
                      <a:pt x="45446" y="307946"/>
                      <a:pt x="35272" y="318119"/>
                      <a:pt x="22723" y="318119"/>
                    </a:cubicBezTo>
                    <a:cubicBezTo>
                      <a:pt x="10173" y="318119"/>
                      <a:pt x="0" y="307946"/>
                      <a:pt x="0" y="295396"/>
                    </a:cubicBezTo>
                    <a:cubicBezTo>
                      <a:pt x="0" y="282847"/>
                      <a:pt x="10173" y="272674"/>
                      <a:pt x="22723" y="272674"/>
                    </a:cubicBezTo>
                    <a:cubicBezTo>
                      <a:pt x="35272" y="272674"/>
                      <a:pt x="45446" y="282847"/>
                      <a:pt x="45446" y="295396"/>
                    </a:cubicBezTo>
                    <a:close/>
                    <a:moveTo>
                      <a:pt x="22723" y="181782"/>
                    </a:moveTo>
                    <a:cubicBezTo>
                      <a:pt x="35272" y="181782"/>
                      <a:pt x="45446" y="171609"/>
                      <a:pt x="45446" y="159060"/>
                    </a:cubicBezTo>
                    <a:cubicBezTo>
                      <a:pt x="45446" y="146510"/>
                      <a:pt x="35272" y="136337"/>
                      <a:pt x="22723" y="136337"/>
                    </a:cubicBezTo>
                    <a:cubicBezTo>
                      <a:pt x="10173" y="136337"/>
                      <a:pt x="0" y="146510"/>
                      <a:pt x="0" y="159060"/>
                    </a:cubicBezTo>
                    <a:cubicBezTo>
                      <a:pt x="0" y="171609"/>
                      <a:pt x="10173" y="181782"/>
                      <a:pt x="22723" y="181782"/>
                    </a:cubicBezTo>
                    <a:close/>
                    <a:moveTo>
                      <a:pt x="45446" y="90891"/>
                    </a:moveTo>
                    <a:cubicBezTo>
                      <a:pt x="45446" y="103441"/>
                      <a:pt x="35272" y="113614"/>
                      <a:pt x="22723" y="113614"/>
                    </a:cubicBezTo>
                    <a:cubicBezTo>
                      <a:pt x="10173" y="113614"/>
                      <a:pt x="0" y="103441"/>
                      <a:pt x="0" y="90891"/>
                    </a:cubicBezTo>
                    <a:cubicBezTo>
                      <a:pt x="0" y="78342"/>
                      <a:pt x="10173" y="68168"/>
                      <a:pt x="22723" y="68168"/>
                    </a:cubicBezTo>
                    <a:cubicBezTo>
                      <a:pt x="35272" y="68168"/>
                      <a:pt x="45446" y="78342"/>
                      <a:pt x="45446" y="90891"/>
                    </a:cubicBezTo>
                    <a:close/>
                    <a:moveTo>
                      <a:pt x="22723" y="45446"/>
                    </a:moveTo>
                    <a:cubicBezTo>
                      <a:pt x="35272" y="45446"/>
                      <a:pt x="45446" y="35272"/>
                      <a:pt x="45446" y="22723"/>
                    </a:cubicBezTo>
                    <a:cubicBezTo>
                      <a:pt x="45446" y="10173"/>
                      <a:pt x="35272" y="0"/>
                      <a:pt x="22723" y="0"/>
                    </a:cubicBezTo>
                    <a:cubicBezTo>
                      <a:pt x="10173" y="0"/>
                      <a:pt x="0" y="10173"/>
                      <a:pt x="0" y="22723"/>
                    </a:cubicBezTo>
                    <a:cubicBezTo>
                      <a:pt x="0" y="35272"/>
                      <a:pt x="10173" y="45446"/>
                      <a:pt x="22723" y="45446"/>
                    </a:cubicBezTo>
                    <a:close/>
                  </a:path>
                </a:pathLst>
              </a:custGeom>
              <a:solidFill>
                <a:srgbClr val="091F2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863" name="Google Shape;863;p56"/>
              <p:cNvSpPr/>
              <p:nvPr/>
            </p:nvSpPr>
            <p:spPr>
              <a:xfrm>
                <a:off x="2812961" y="2739044"/>
                <a:ext cx="409010" cy="443094"/>
              </a:xfrm>
              <a:custGeom>
                <a:rect b="b" l="l" r="r" t="t"/>
                <a:pathLst>
                  <a:path extrusionOk="0" h="443094" w="409010">
                    <a:moveTo>
                      <a:pt x="249951" y="51126"/>
                    </a:moveTo>
                    <a:lnTo>
                      <a:pt x="249951" y="68168"/>
                    </a:lnTo>
                    <a:lnTo>
                      <a:pt x="357884" y="68168"/>
                    </a:lnTo>
                    <a:cubicBezTo>
                      <a:pt x="386119" y="68168"/>
                      <a:pt x="409010" y="91058"/>
                      <a:pt x="409010" y="119295"/>
                    </a:cubicBezTo>
                    <a:lnTo>
                      <a:pt x="409010" y="426052"/>
                    </a:lnTo>
                    <a:cubicBezTo>
                      <a:pt x="409010" y="435464"/>
                      <a:pt x="401380" y="443094"/>
                      <a:pt x="391968" y="443094"/>
                    </a:cubicBezTo>
                    <a:lnTo>
                      <a:pt x="335161" y="443094"/>
                    </a:lnTo>
                    <a:cubicBezTo>
                      <a:pt x="328887" y="443094"/>
                      <a:pt x="323800" y="438007"/>
                      <a:pt x="323800" y="431733"/>
                    </a:cubicBezTo>
                    <a:lnTo>
                      <a:pt x="323800" y="380607"/>
                    </a:lnTo>
                    <a:cubicBezTo>
                      <a:pt x="323800" y="374333"/>
                      <a:pt x="318712" y="369245"/>
                      <a:pt x="312438" y="369245"/>
                    </a:cubicBezTo>
                    <a:lnTo>
                      <a:pt x="255631" y="369245"/>
                    </a:lnTo>
                    <a:cubicBezTo>
                      <a:pt x="249358" y="369245"/>
                      <a:pt x="244270" y="374333"/>
                      <a:pt x="244270" y="380607"/>
                    </a:cubicBezTo>
                    <a:lnTo>
                      <a:pt x="244270" y="431733"/>
                    </a:lnTo>
                    <a:cubicBezTo>
                      <a:pt x="244270" y="438007"/>
                      <a:pt x="239182" y="443094"/>
                      <a:pt x="232909" y="443094"/>
                    </a:cubicBezTo>
                    <a:lnTo>
                      <a:pt x="17042" y="443094"/>
                    </a:lnTo>
                    <a:cubicBezTo>
                      <a:pt x="7630" y="443094"/>
                      <a:pt x="0" y="435464"/>
                      <a:pt x="0" y="426052"/>
                    </a:cubicBezTo>
                    <a:lnTo>
                      <a:pt x="0" y="51126"/>
                    </a:lnTo>
                    <a:cubicBezTo>
                      <a:pt x="0" y="22890"/>
                      <a:pt x="22890" y="0"/>
                      <a:pt x="51126" y="0"/>
                    </a:cubicBezTo>
                    <a:lnTo>
                      <a:pt x="198824" y="0"/>
                    </a:lnTo>
                    <a:cubicBezTo>
                      <a:pt x="227060" y="0"/>
                      <a:pt x="249951" y="22890"/>
                      <a:pt x="249951" y="51126"/>
                    </a:cubicBezTo>
                    <a:close/>
                    <a:moveTo>
                      <a:pt x="51126" y="34084"/>
                    </a:moveTo>
                    <a:cubicBezTo>
                      <a:pt x="41714" y="34084"/>
                      <a:pt x="34084" y="41714"/>
                      <a:pt x="34084" y="51126"/>
                    </a:cubicBezTo>
                    <a:lnTo>
                      <a:pt x="34084" y="409010"/>
                    </a:lnTo>
                    <a:lnTo>
                      <a:pt x="159060" y="409010"/>
                    </a:lnTo>
                    <a:lnTo>
                      <a:pt x="159060" y="119295"/>
                    </a:lnTo>
                    <a:cubicBezTo>
                      <a:pt x="159060" y="91058"/>
                      <a:pt x="181950" y="68168"/>
                      <a:pt x="210186" y="68168"/>
                    </a:cubicBezTo>
                    <a:lnTo>
                      <a:pt x="215867" y="68168"/>
                    </a:lnTo>
                    <a:lnTo>
                      <a:pt x="215867" y="51126"/>
                    </a:lnTo>
                    <a:cubicBezTo>
                      <a:pt x="215867" y="41714"/>
                      <a:pt x="208236" y="34084"/>
                      <a:pt x="198824" y="34084"/>
                    </a:cubicBezTo>
                    <a:lnTo>
                      <a:pt x="51126" y="34084"/>
                    </a:lnTo>
                    <a:close/>
                    <a:moveTo>
                      <a:pt x="340842" y="295396"/>
                    </a:moveTo>
                    <a:cubicBezTo>
                      <a:pt x="340842" y="282846"/>
                      <a:pt x="330669" y="272674"/>
                      <a:pt x="318119" y="272674"/>
                    </a:cubicBezTo>
                    <a:cubicBezTo>
                      <a:pt x="305569" y="272674"/>
                      <a:pt x="295396" y="282846"/>
                      <a:pt x="295396" y="295396"/>
                    </a:cubicBezTo>
                    <a:cubicBezTo>
                      <a:pt x="295396" y="307946"/>
                      <a:pt x="305569" y="318119"/>
                      <a:pt x="318119" y="318119"/>
                    </a:cubicBezTo>
                    <a:cubicBezTo>
                      <a:pt x="330669" y="318119"/>
                      <a:pt x="340842" y="307946"/>
                      <a:pt x="340842" y="295396"/>
                    </a:cubicBezTo>
                    <a:close/>
                    <a:moveTo>
                      <a:pt x="249951" y="318119"/>
                    </a:moveTo>
                    <a:cubicBezTo>
                      <a:pt x="262501" y="318119"/>
                      <a:pt x="272674" y="307946"/>
                      <a:pt x="272674" y="295396"/>
                    </a:cubicBezTo>
                    <a:cubicBezTo>
                      <a:pt x="272674" y="282846"/>
                      <a:pt x="262501" y="272674"/>
                      <a:pt x="249951" y="272674"/>
                    </a:cubicBezTo>
                    <a:cubicBezTo>
                      <a:pt x="237401" y="272674"/>
                      <a:pt x="227228" y="282846"/>
                      <a:pt x="227228" y="295396"/>
                    </a:cubicBezTo>
                    <a:cubicBezTo>
                      <a:pt x="227228" y="307946"/>
                      <a:pt x="237401" y="318119"/>
                      <a:pt x="249951" y="318119"/>
                    </a:cubicBezTo>
                    <a:close/>
                    <a:moveTo>
                      <a:pt x="340842" y="227228"/>
                    </a:moveTo>
                    <a:cubicBezTo>
                      <a:pt x="340842" y="214678"/>
                      <a:pt x="330669" y="204505"/>
                      <a:pt x="318119" y="204505"/>
                    </a:cubicBezTo>
                    <a:cubicBezTo>
                      <a:pt x="305569" y="204505"/>
                      <a:pt x="295396" y="214678"/>
                      <a:pt x="295396" y="227228"/>
                    </a:cubicBezTo>
                    <a:cubicBezTo>
                      <a:pt x="295396" y="239778"/>
                      <a:pt x="305569" y="249951"/>
                      <a:pt x="318119" y="249951"/>
                    </a:cubicBezTo>
                    <a:cubicBezTo>
                      <a:pt x="330669" y="249951"/>
                      <a:pt x="340842" y="239778"/>
                      <a:pt x="340842" y="227228"/>
                    </a:cubicBezTo>
                    <a:close/>
                    <a:moveTo>
                      <a:pt x="249951" y="249951"/>
                    </a:moveTo>
                    <a:cubicBezTo>
                      <a:pt x="262501" y="249951"/>
                      <a:pt x="272674" y="239778"/>
                      <a:pt x="272674" y="227228"/>
                    </a:cubicBezTo>
                    <a:cubicBezTo>
                      <a:pt x="272674" y="214678"/>
                      <a:pt x="262501" y="204505"/>
                      <a:pt x="249951" y="204505"/>
                    </a:cubicBezTo>
                    <a:cubicBezTo>
                      <a:pt x="237401" y="204505"/>
                      <a:pt x="227228" y="214678"/>
                      <a:pt x="227228" y="227228"/>
                    </a:cubicBezTo>
                    <a:cubicBezTo>
                      <a:pt x="227228" y="239778"/>
                      <a:pt x="237401" y="249951"/>
                      <a:pt x="249951" y="249951"/>
                    </a:cubicBezTo>
                    <a:close/>
                    <a:moveTo>
                      <a:pt x="340842" y="159060"/>
                    </a:moveTo>
                    <a:cubicBezTo>
                      <a:pt x="340842" y="146510"/>
                      <a:pt x="330669" y="136337"/>
                      <a:pt x="318119" y="136337"/>
                    </a:cubicBezTo>
                    <a:cubicBezTo>
                      <a:pt x="305569" y="136337"/>
                      <a:pt x="295396" y="146510"/>
                      <a:pt x="295396" y="159060"/>
                    </a:cubicBezTo>
                    <a:cubicBezTo>
                      <a:pt x="295396" y="171609"/>
                      <a:pt x="305569" y="181782"/>
                      <a:pt x="318119" y="181782"/>
                    </a:cubicBezTo>
                    <a:cubicBezTo>
                      <a:pt x="330669" y="181782"/>
                      <a:pt x="340842" y="171609"/>
                      <a:pt x="340842" y="159060"/>
                    </a:cubicBezTo>
                    <a:close/>
                    <a:moveTo>
                      <a:pt x="249951" y="181782"/>
                    </a:moveTo>
                    <a:cubicBezTo>
                      <a:pt x="262501" y="181782"/>
                      <a:pt x="272674" y="171609"/>
                      <a:pt x="272674" y="159060"/>
                    </a:cubicBezTo>
                    <a:cubicBezTo>
                      <a:pt x="272674" y="146510"/>
                      <a:pt x="262501" y="136337"/>
                      <a:pt x="249951" y="136337"/>
                    </a:cubicBezTo>
                    <a:cubicBezTo>
                      <a:pt x="237401" y="136337"/>
                      <a:pt x="227228" y="146510"/>
                      <a:pt x="227228" y="159060"/>
                    </a:cubicBezTo>
                    <a:cubicBezTo>
                      <a:pt x="227228" y="171609"/>
                      <a:pt x="237401" y="181782"/>
                      <a:pt x="249951" y="181782"/>
                    </a:cubicBezTo>
                    <a:close/>
                  </a:path>
                </a:pathLst>
              </a:custGeom>
              <a:solidFill>
                <a:srgbClr val="091F2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grpSp>
          <p:nvGrpSpPr>
            <p:cNvPr id="864" name="Google Shape;864;p56"/>
            <p:cNvGrpSpPr/>
            <p:nvPr/>
          </p:nvGrpSpPr>
          <p:grpSpPr>
            <a:xfrm>
              <a:off x="5584203" y="2607924"/>
              <a:ext cx="348278" cy="334392"/>
              <a:chOff x="9228345" y="2809537"/>
              <a:chExt cx="625500" cy="625500"/>
            </a:xfrm>
          </p:grpSpPr>
          <p:sp>
            <p:nvSpPr>
              <p:cNvPr id="865" name="Google Shape;865;p56"/>
              <p:cNvSpPr/>
              <p:nvPr/>
            </p:nvSpPr>
            <p:spPr>
              <a:xfrm>
                <a:off x="9228345" y="2809537"/>
                <a:ext cx="625500" cy="625500"/>
              </a:xfrm>
              <a:prstGeom prst="ellipse">
                <a:avLst/>
              </a:prstGeom>
              <a:solidFill>
                <a:srgbClr val="FFFFFF"/>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866" name="Google Shape;866;p56"/>
              <p:cNvSpPr/>
              <p:nvPr/>
            </p:nvSpPr>
            <p:spPr>
              <a:xfrm>
                <a:off x="9301227" y="2882419"/>
                <a:ext cx="479700" cy="479700"/>
              </a:xfrm>
              <a:prstGeom prst="noSmoking">
                <a:avLst>
                  <a:gd fmla="val 18750" name="adj"/>
                </a:avLst>
              </a:prstGeom>
              <a:solidFill>
                <a:srgbClr val="F4364C"/>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grpSp>
          <p:nvGrpSpPr>
            <p:cNvPr id="867" name="Google Shape;867;p56"/>
            <p:cNvGrpSpPr/>
            <p:nvPr/>
          </p:nvGrpSpPr>
          <p:grpSpPr>
            <a:xfrm>
              <a:off x="6998831" y="3111967"/>
              <a:ext cx="356827" cy="342564"/>
              <a:chOff x="8992936" y="3463307"/>
              <a:chExt cx="538200" cy="538200"/>
            </a:xfrm>
          </p:grpSpPr>
          <p:sp>
            <p:nvSpPr>
              <p:cNvPr id="868" name="Google Shape;868;p56"/>
              <p:cNvSpPr/>
              <p:nvPr/>
            </p:nvSpPr>
            <p:spPr>
              <a:xfrm>
                <a:off x="8992936" y="3463307"/>
                <a:ext cx="538200" cy="538200"/>
              </a:xfrm>
              <a:prstGeom prst="ellipse">
                <a:avLst/>
              </a:prstGeom>
              <a:solidFill>
                <a:srgbClr val="FFFFFF"/>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869" name="Google Shape;869;p56"/>
              <p:cNvSpPr/>
              <p:nvPr/>
            </p:nvSpPr>
            <p:spPr>
              <a:xfrm>
                <a:off x="9057482" y="3527853"/>
                <a:ext cx="409099" cy="409099"/>
              </a:xfrm>
              <a:custGeom>
                <a:rect b="b" l="l" r="r" t="t"/>
                <a:pathLst>
                  <a:path extrusionOk="0" h="190500" w="190500">
                    <a:moveTo>
                      <a:pt x="95250" y="0"/>
                    </a:moveTo>
                    <a:cubicBezTo>
                      <a:pt x="147857" y="0"/>
                      <a:pt x="190500" y="42643"/>
                      <a:pt x="190500" y="95250"/>
                    </a:cubicBezTo>
                    <a:cubicBezTo>
                      <a:pt x="190500" y="147857"/>
                      <a:pt x="147857" y="190500"/>
                      <a:pt x="95250" y="190500"/>
                    </a:cubicBezTo>
                    <a:cubicBezTo>
                      <a:pt x="42643" y="190500"/>
                      <a:pt x="0" y="147857"/>
                      <a:pt x="0" y="95250"/>
                    </a:cubicBezTo>
                    <a:cubicBezTo>
                      <a:pt x="0" y="42643"/>
                      <a:pt x="42643" y="0"/>
                      <a:pt x="95250" y="0"/>
                    </a:cubicBezTo>
                    <a:close/>
                    <a:moveTo>
                      <a:pt x="125921" y="66389"/>
                    </a:moveTo>
                    <a:lnTo>
                      <a:pt x="83344" y="108966"/>
                    </a:lnTo>
                    <a:lnTo>
                      <a:pt x="64579" y="90202"/>
                    </a:lnTo>
                    <a:cubicBezTo>
                      <a:pt x="61693" y="87512"/>
                      <a:pt x="57173" y="87672"/>
                      <a:pt x="54483" y="90558"/>
                    </a:cubicBezTo>
                    <a:cubicBezTo>
                      <a:pt x="51927" y="93301"/>
                      <a:pt x="51927" y="97555"/>
                      <a:pt x="54483" y="100298"/>
                    </a:cubicBezTo>
                    <a:lnTo>
                      <a:pt x="78296" y="124111"/>
                    </a:lnTo>
                    <a:cubicBezTo>
                      <a:pt x="81084" y="126897"/>
                      <a:pt x="85603" y="126897"/>
                      <a:pt x="88392" y="124111"/>
                    </a:cubicBezTo>
                    <a:lnTo>
                      <a:pt x="136017" y="76486"/>
                    </a:lnTo>
                    <a:cubicBezTo>
                      <a:pt x="138903" y="73796"/>
                      <a:pt x="139063" y="69276"/>
                      <a:pt x="136373" y="66389"/>
                    </a:cubicBezTo>
                    <a:cubicBezTo>
                      <a:pt x="133683" y="63503"/>
                      <a:pt x="129164" y="63343"/>
                      <a:pt x="126277" y="66033"/>
                    </a:cubicBezTo>
                    <a:cubicBezTo>
                      <a:pt x="126154" y="66147"/>
                      <a:pt x="126035" y="66266"/>
                      <a:pt x="125921" y="66389"/>
                    </a:cubicBezTo>
                    <a:close/>
                  </a:path>
                </a:pathLst>
              </a:custGeom>
              <a:solidFill>
                <a:srgbClr val="2A446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grpSp>
          <p:nvGrpSpPr>
            <p:cNvPr id="870" name="Google Shape;870;p56"/>
            <p:cNvGrpSpPr/>
            <p:nvPr/>
          </p:nvGrpSpPr>
          <p:grpSpPr>
            <a:xfrm>
              <a:off x="4801079" y="2378976"/>
              <a:ext cx="734136" cy="692454"/>
              <a:chOff x="6331584" y="2698990"/>
              <a:chExt cx="993283" cy="975974"/>
            </a:xfrm>
          </p:grpSpPr>
          <p:grpSp>
            <p:nvGrpSpPr>
              <p:cNvPr id="871" name="Google Shape;871;p56"/>
              <p:cNvGrpSpPr/>
              <p:nvPr/>
            </p:nvGrpSpPr>
            <p:grpSpPr>
              <a:xfrm>
                <a:off x="6419782" y="2698990"/>
                <a:ext cx="905086" cy="905086"/>
                <a:chOff x="2003396" y="2898150"/>
                <a:chExt cx="865200" cy="865200"/>
              </a:xfrm>
            </p:grpSpPr>
            <p:sp>
              <p:nvSpPr>
                <p:cNvPr id="872" name="Google Shape;872;p56"/>
                <p:cNvSpPr/>
                <p:nvPr/>
              </p:nvSpPr>
              <p:spPr>
                <a:xfrm rot="8100000">
                  <a:off x="2130102" y="3024856"/>
                  <a:ext cx="611789" cy="611789"/>
                </a:xfrm>
                <a:prstGeom prst="ellipse">
                  <a:avLst/>
                </a:prstGeom>
                <a:solidFill>
                  <a:srgbClr val="F4364C"/>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873" name="Google Shape;873;p56"/>
                <p:cNvPicPr preferRelativeResize="0"/>
                <p:nvPr/>
              </p:nvPicPr>
              <p:blipFill rotWithShape="1">
                <a:blip r:embed="rId10">
                  <a:alphaModFix/>
                </a:blip>
                <a:srcRect b="0" l="0" r="0" t="0"/>
                <a:stretch/>
              </p:blipFill>
              <p:spPr>
                <a:xfrm>
                  <a:off x="2245423" y="3140250"/>
                  <a:ext cx="381000" cy="381000"/>
                </a:xfrm>
                <a:prstGeom prst="ellipse">
                  <a:avLst/>
                </a:prstGeom>
                <a:noFill/>
                <a:ln>
                  <a:noFill/>
                </a:ln>
              </p:spPr>
            </p:pic>
          </p:grpSp>
          <p:sp>
            <p:nvSpPr>
              <p:cNvPr id="874" name="Google Shape;874;p56"/>
              <p:cNvSpPr/>
              <p:nvPr/>
            </p:nvSpPr>
            <p:spPr>
              <a:xfrm>
                <a:off x="7047750" y="2839203"/>
                <a:ext cx="275585" cy="275585"/>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grpSp>
            <p:nvGrpSpPr>
              <p:cNvPr id="875" name="Google Shape;875;p56"/>
              <p:cNvGrpSpPr/>
              <p:nvPr/>
            </p:nvGrpSpPr>
            <p:grpSpPr>
              <a:xfrm>
                <a:off x="6331584" y="3150365"/>
                <a:ext cx="524600" cy="524600"/>
                <a:chOff x="4426997" y="5227687"/>
                <a:chExt cx="590101" cy="590101"/>
              </a:xfrm>
            </p:grpSpPr>
            <p:pic>
              <p:nvPicPr>
                <p:cNvPr id="876" name="Google Shape;876;p56"/>
                <p:cNvPicPr preferRelativeResize="0"/>
                <p:nvPr/>
              </p:nvPicPr>
              <p:blipFill rotWithShape="1">
                <a:blip r:embed="rId14">
                  <a:alphaModFix/>
                </a:blip>
                <a:srcRect b="0" l="0" r="0" t="0"/>
                <a:stretch/>
              </p:blipFill>
              <p:spPr>
                <a:xfrm>
                  <a:off x="4426997" y="5227687"/>
                  <a:ext cx="590101" cy="590101"/>
                </a:xfrm>
                <a:prstGeom prst="rect">
                  <a:avLst/>
                </a:prstGeom>
                <a:noFill/>
                <a:ln>
                  <a:noFill/>
                </a:ln>
              </p:spPr>
            </p:pic>
            <p:pic>
              <p:nvPicPr>
                <p:cNvPr id="877" name="Google Shape;877;p56"/>
                <p:cNvPicPr preferRelativeResize="0"/>
                <p:nvPr/>
              </p:nvPicPr>
              <p:blipFill rotWithShape="1">
                <a:blip r:embed="rId15">
                  <a:alphaModFix/>
                </a:blip>
                <a:srcRect b="0" l="0" r="0" t="0"/>
                <a:stretch/>
              </p:blipFill>
              <p:spPr>
                <a:xfrm>
                  <a:off x="4442299" y="5253705"/>
                  <a:ext cx="559497" cy="559497"/>
                </a:xfrm>
                <a:prstGeom prst="rect">
                  <a:avLst/>
                </a:prstGeom>
                <a:noFill/>
                <a:ln>
                  <a:noFill/>
                </a:ln>
              </p:spPr>
            </p:pic>
          </p:grpSp>
        </p:grpSp>
        <p:grpSp>
          <p:nvGrpSpPr>
            <p:cNvPr id="878" name="Google Shape;878;p56"/>
            <p:cNvGrpSpPr/>
            <p:nvPr/>
          </p:nvGrpSpPr>
          <p:grpSpPr>
            <a:xfrm>
              <a:off x="5281227" y="3055911"/>
              <a:ext cx="473134" cy="454121"/>
              <a:chOff x="4029438" y="4124335"/>
              <a:chExt cx="1152300" cy="1152300"/>
            </a:xfrm>
          </p:grpSpPr>
          <p:sp>
            <p:nvSpPr>
              <p:cNvPr id="879" name="Google Shape;879;p56"/>
              <p:cNvSpPr/>
              <p:nvPr/>
            </p:nvSpPr>
            <p:spPr>
              <a:xfrm>
                <a:off x="4029438" y="4124335"/>
                <a:ext cx="1152300" cy="1152300"/>
              </a:xfrm>
              <a:prstGeom prst="ellipse">
                <a:avLst/>
              </a:prstGeom>
              <a:solidFill>
                <a:srgbClr val="463668"/>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880" name="Google Shape;880;p56"/>
              <p:cNvGrpSpPr/>
              <p:nvPr/>
            </p:nvGrpSpPr>
            <p:grpSpPr>
              <a:xfrm>
                <a:off x="4169248" y="4334656"/>
                <a:ext cx="872543" cy="731520"/>
                <a:chOff x="4131089" y="4306267"/>
                <a:chExt cx="872543" cy="731520"/>
              </a:xfrm>
            </p:grpSpPr>
            <p:pic>
              <p:nvPicPr>
                <p:cNvPr id="881" name="Google Shape;881;p56"/>
                <p:cNvPicPr preferRelativeResize="0"/>
                <p:nvPr/>
              </p:nvPicPr>
              <p:blipFill rotWithShape="1">
                <a:blip r:embed="rId10">
                  <a:alphaModFix/>
                </a:blip>
                <a:srcRect b="0" l="0" r="0" t="0"/>
                <a:stretch/>
              </p:blipFill>
              <p:spPr>
                <a:xfrm>
                  <a:off x="4131089" y="4306267"/>
                  <a:ext cx="731520" cy="731520"/>
                </a:xfrm>
                <a:prstGeom prst="rect">
                  <a:avLst/>
                </a:prstGeom>
                <a:noFill/>
                <a:ln>
                  <a:noFill/>
                </a:ln>
              </p:spPr>
            </p:pic>
            <p:pic>
              <p:nvPicPr>
                <p:cNvPr id="882" name="Google Shape;882;p56"/>
                <p:cNvPicPr preferRelativeResize="0"/>
                <p:nvPr/>
              </p:nvPicPr>
              <p:blipFill rotWithShape="1">
                <a:blip r:embed="rId11">
                  <a:alphaModFix/>
                </a:blip>
                <a:srcRect b="0" l="0" r="0" t="0"/>
                <a:stretch/>
              </p:blipFill>
              <p:spPr>
                <a:xfrm>
                  <a:off x="4689071" y="4332787"/>
                  <a:ext cx="314561" cy="314561"/>
                </a:xfrm>
                <a:prstGeom prst="rect">
                  <a:avLst/>
                </a:prstGeom>
                <a:noFill/>
                <a:ln>
                  <a:noFill/>
                </a:ln>
              </p:spPr>
            </p:pic>
          </p:grpSp>
        </p:grpSp>
        <p:grpSp>
          <p:nvGrpSpPr>
            <p:cNvPr id="883" name="Google Shape;883;p56"/>
            <p:cNvGrpSpPr/>
            <p:nvPr/>
          </p:nvGrpSpPr>
          <p:grpSpPr>
            <a:xfrm>
              <a:off x="6086134" y="2322612"/>
              <a:ext cx="739964" cy="1348253"/>
              <a:chOff x="5740905" y="2671572"/>
              <a:chExt cx="1914525" cy="3634104"/>
            </a:xfrm>
          </p:grpSpPr>
          <p:sp>
            <p:nvSpPr>
              <p:cNvPr id="884" name="Google Shape;884;p56"/>
              <p:cNvSpPr/>
              <p:nvPr/>
            </p:nvSpPr>
            <p:spPr>
              <a:xfrm>
                <a:off x="5740905" y="2671572"/>
                <a:ext cx="1914525" cy="3634104"/>
              </a:xfrm>
              <a:custGeom>
                <a:rect b="b" l="l" r="r" t="t"/>
                <a:pathLst>
                  <a:path extrusionOk="0" h="3634104" w="1914525">
                    <a:moveTo>
                      <a:pt x="1751672" y="0"/>
                    </a:moveTo>
                    <a:lnTo>
                      <a:pt x="162471" y="0"/>
                    </a:lnTo>
                    <a:lnTo>
                      <a:pt x="119272" y="5803"/>
                    </a:lnTo>
                    <a:lnTo>
                      <a:pt x="80459" y="22182"/>
                    </a:lnTo>
                    <a:lnTo>
                      <a:pt x="47578" y="47590"/>
                    </a:lnTo>
                    <a:lnTo>
                      <a:pt x="22177" y="80480"/>
                    </a:lnTo>
                    <a:lnTo>
                      <a:pt x="5802" y="119306"/>
                    </a:lnTo>
                    <a:lnTo>
                      <a:pt x="0" y="162521"/>
                    </a:lnTo>
                    <a:lnTo>
                      <a:pt x="0" y="3470579"/>
                    </a:lnTo>
                    <a:lnTo>
                      <a:pt x="5586" y="3513824"/>
                    </a:lnTo>
                    <a:lnTo>
                      <a:pt x="21755" y="3552733"/>
                    </a:lnTo>
                    <a:lnTo>
                      <a:pt x="46974" y="3585756"/>
                    </a:lnTo>
                    <a:lnTo>
                      <a:pt x="79708" y="3611340"/>
                    </a:lnTo>
                    <a:lnTo>
                      <a:pt x="118426" y="3627936"/>
                    </a:lnTo>
                    <a:lnTo>
                      <a:pt x="162471" y="3633990"/>
                    </a:lnTo>
                    <a:lnTo>
                      <a:pt x="1751672" y="3633990"/>
                    </a:lnTo>
                    <a:lnTo>
                      <a:pt x="1794875" y="3628187"/>
                    </a:lnTo>
                    <a:lnTo>
                      <a:pt x="1833689" y="3611808"/>
                    </a:lnTo>
                    <a:lnTo>
                      <a:pt x="1866569" y="3586400"/>
                    </a:lnTo>
                    <a:lnTo>
                      <a:pt x="1891969" y="3553510"/>
                    </a:lnTo>
                    <a:lnTo>
                      <a:pt x="1908342" y="3514684"/>
                    </a:lnTo>
                    <a:lnTo>
                      <a:pt x="1914144" y="3470579"/>
                    </a:lnTo>
                    <a:lnTo>
                      <a:pt x="1914144" y="162521"/>
                    </a:lnTo>
                    <a:lnTo>
                      <a:pt x="1908342" y="119306"/>
                    </a:lnTo>
                    <a:lnTo>
                      <a:pt x="1891969" y="80480"/>
                    </a:lnTo>
                    <a:lnTo>
                      <a:pt x="1866569" y="47590"/>
                    </a:lnTo>
                    <a:lnTo>
                      <a:pt x="1833689" y="22182"/>
                    </a:lnTo>
                    <a:lnTo>
                      <a:pt x="1794875" y="5803"/>
                    </a:lnTo>
                    <a:lnTo>
                      <a:pt x="1751672" y="0"/>
                    </a:lnTo>
                    <a:close/>
                  </a:path>
                </a:pathLst>
              </a:custGeom>
              <a:solidFill>
                <a:srgbClr val="000000"/>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885" name="Google Shape;885;p56"/>
              <p:cNvSpPr/>
              <p:nvPr/>
            </p:nvSpPr>
            <p:spPr>
              <a:xfrm>
                <a:off x="6360414" y="2798063"/>
                <a:ext cx="676275" cy="3350260"/>
              </a:xfrm>
              <a:custGeom>
                <a:rect b="b" l="l" r="r" t="t"/>
                <a:pathLst>
                  <a:path extrusionOk="0" h="3350260" w="676275">
                    <a:moveTo>
                      <a:pt x="415290" y="3195828"/>
                    </a:moveTo>
                    <a:lnTo>
                      <a:pt x="260604" y="3195828"/>
                    </a:lnTo>
                    <a:lnTo>
                      <a:pt x="260604" y="3349764"/>
                    </a:lnTo>
                    <a:lnTo>
                      <a:pt x="415290" y="3349764"/>
                    </a:lnTo>
                    <a:lnTo>
                      <a:pt x="415290" y="3195828"/>
                    </a:lnTo>
                    <a:close/>
                  </a:path>
                  <a:path extrusionOk="0" h="3350260" w="676275">
                    <a:moveTo>
                      <a:pt x="675894" y="20193"/>
                    </a:moveTo>
                    <a:lnTo>
                      <a:pt x="674281" y="12344"/>
                    </a:lnTo>
                    <a:lnTo>
                      <a:pt x="669912" y="5918"/>
                    </a:lnTo>
                    <a:lnTo>
                      <a:pt x="663409" y="1587"/>
                    </a:lnTo>
                    <a:lnTo>
                      <a:pt x="655472" y="0"/>
                    </a:lnTo>
                    <a:lnTo>
                      <a:pt x="20434" y="0"/>
                    </a:lnTo>
                    <a:lnTo>
                      <a:pt x="12471" y="1587"/>
                    </a:lnTo>
                    <a:lnTo>
                      <a:pt x="5981" y="5918"/>
                    </a:lnTo>
                    <a:lnTo>
                      <a:pt x="1600" y="12344"/>
                    </a:lnTo>
                    <a:lnTo>
                      <a:pt x="0" y="20193"/>
                    </a:lnTo>
                    <a:lnTo>
                      <a:pt x="1600" y="28054"/>
                    </a:lnTo>
                    <a:lnTo>
                      <a:pt x="5981" y="34480"/>
                    </a:lnTo>
                    <a:lnTo>
                      <a:pt x="12471" y="38811"/>
                    </a:lnTo>
                    <a:lnTo>
                      <a:pt x="20434" y="40386"/>
                    </a:lnTo>
                    <a:lnTo>
                      <a:pt x="655472" y="40386"/>
                    </a:lnTo>
                    <a:lnTo>
                      <a:pt x="663282" y="38595"/>
                    </a:lnTo>
                    <a:lnTo>
                      <a:pt x="669671" y="34251"/>
                    </a:lnTo>
                    <a:lnTo>
                      <a:pt x="674065" y="27927"/>
                    </a:lnTo>
                    <a:lnTo>
                      <a:pt x="675894" y="20193"/>
                    </a:lnTo>
                    <a:close/>
                  </a:path>
                </a:pathLst>
              </a:custGeom>
              <a:solidFill>
                <a:srgbClr val="505050"/>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pic>
            <p:nvPicPr>
              <p:cNvPr id="886" name="Google Shape;886;p56"/>
              <p:cNvPicPr preferRelativeResize="0"/>
              <p:nvPr/>
            </p:nvPicPr>
            <p:blipFill rotWithShape="1">
              <a:blip r:embed="rId16">
                <a:alphaModFix/>
              </a:blip>
              <a:srcRect b="0" l="0" r="0" t="0"/>
              <a:stretch/>
            </p:blipFill>
            <p:spPr>
              <a:xfrm>
                <a:off x="5858255" y="2897124"/>
                <a:ext cx="1679447" cy="2986277"/>
              </a:xfrm>
              <a:prstGeom prst="rect">
                <a:avLst/>
              </a:prstGeom>
              <a:noFill/>
              <a:ln>
                <a:noFill/>
              </a:ln>
            </p:spPr>
          </p:pic>
        </p:grpSp>
      </p:grpSp>
      <p:sp>
        <p:nvSpPr>
          <p:cNvPr id="887" name="Google Shape;887;p56"/>
          <p:cNvSpPr/>
          <p:nvPr/>
        </p:nvSpPr>
        <p:spPr>
          <a:xfrm>
            <a:off x="5754375" y="4088073"/>
            <a:ext cx="460200" cy="474600"/>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888" name="Google Shape;888;p56"/>
          <p:cNvPicPr preferRelativeResize="0"/>
          <p:nvPr/>
        </p:nvPicPr>
        <p:blipFill rotWithShape="1">
          <a:blip r:embed="rId17">
            <a:alphaModFix/>
          </a:blip>
          <a:srcRect b="0" l="0" r="0" t="0"/>
          <a:stretch/>
        </p:blipFill>
        <p:spPr>
          <a:xfrm>
            <a:off x="5844933" y="4181471"/>
            <a:ext cx="279016" cy="28776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57"/>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894" name="Google Shape;894;p57"/>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895" name="Google Shape;895;p57"/>
          <p:cNvSpPr txBox="1"/>
          <p:nvPr>
            <p:ph idx="1" type="body"/>
          </p:nvPr>
        </p:nvSpPr>
        <p:spPr>
          <a:xfrm>
            <a:off x="450450" y="1373850"/>
            <a:ext cx="3879300" cy="78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solidFill>
                  <a:schemeClr val="lt1"/>
                </a:solidFill>
              </a:rPr>
              <a:t>A Northwind Traders employee receives an email with a link to a secure document, ostensibly from a well-known organization. They enter their credentials to view it, but it fails to load. </a:t>
            </a:r>
            <a:r>
              <a:rPr b="1" lang="en" sz="900">
                <a:solidFill>
                  <a:schemeClr val="dk2"/>
                </a:solidFill>
                <a:latin typeface="Inter"/>
                <a:ea typeface="Inter"/>
                <a:cs typeface="Inter"/>
                <a:sym typeface="Inter"/>
              </a:rPr>
              <a:t>They move on to other work and forget about the glitch.</a:t>
            </a:r>
            <a:r>
              <a:rPr lang="en" sz="900">
                <a:solidFill>
                  <a:schemeClr val="lt1"/>
                </a:solidFill>
              </a:rPr>
              <a:t> </a:t>
            </a:r>
            <a:r>
              <a:rPr b="1" lang="en" sz="900">
                <a:solidFill>
                  <a:schemeClr val="dk2"/>
                </a:solidFill>
                <a:latin typeface="Inter"/>
                <a:ea typeface="Inter"/>
                <a:cs typeface="Inter"/>
                <a:sym typeface="Inter"/>
              </a:rPr>
              <a:t>This was a phishing attack.</a:t>
            </a:r>
            <a:endParaRPr b="1" sz="900">
              <a:solidFill>
                <a:schemeClr val="dk2"/>
              </a:solidFill>
              <a:latin typeface="Inter"/>
              <a:ea typeface="Inter"/>
              <a:cs typeface="Inter"/>
              <a:sym typeface="Inter"/>
            </a:endParaRPr>
          </a:p>
        </p:txBody>
      </p:sp>
      <p:sp>
        <p:nvSpPr>
          <p:cNvPr id="896" name="Google Shape;896;p5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897" name="Google Shape;897;p57"/>
          <p:cNvSpPr txBox="1"/>
          <p:nvPr>
            <p:ph idx="2" type="body"/>
          </p:nvPr>
        </p:nvSpPr>
        <p:spPr>
          <a:xfrm>
            <a:off x="4895775" y="1310700"/>
            <a:ext cx="3913800" cy="10080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t>A Northwind Traders employee receives an email with a malicious link to a document. Microsoft 365 Business Premium INCLUDES </a:t>
            </a:r>
            <a:r>
              <a:rPr b="1" lang="en" sz="900">
                <a:latin typeface="Inter"/>
                <a:ea typeface="Inter"/>
                <a:cs typeface="Inter"/>
                <a:sym typeface="Inter"/>
              </a:rPr>
              <a:t>Defender for Office 365</a:t>
            </a:r>
            <a:r>
              <a:rPr lang="en" sz="900"/>
              <a:t>, which check the link in a “security sandbox” , alert the user to the threat and protect against the attack. It will also check attachments in real-time for malware and other threats.</a:t>
            </a:r>
            <a:endParaRPr sz="900"/>
          </a:p>
        </p:txBody>
      </p:sp>
      <p:sp>
        <p:nvSpPr>
          <p:cNvPr id="898" name="Google Shape;898;p57"/>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899" name="Google Shape;899;p57"/>
          <p:cNvSpPr txBox="1"/>
          <p:nvPr>
            <p:ph idx="4294967295" type="subTitle"/>
          </p:nvPr>
        </p:nvSpPr>
        <p:spPr>
          <a:xfrm>
            <a:off x="462775" y="922000"/>
            <a:ext cx="40269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solidFill>
                  <a:schemeClr val="lt1"/>
                </a:solidFill>
                <a:latin typeface="Inter"/>
                <a:ea typeface="Inter"/>
                <a:cs typeface="Inter"/>
                <a:sym typeface="Inter"/>
              </a:rPr>
              <a:t>PHISHING ATTACKS</a:t>
            </a:r>
            <a:endParaRPr>
              <a:solidFill>
                <a:schemeClr val="lt1"/>
              </a:solidFill>
              <a:latin typeface="Inter"/>
              <a:ea typeface="Inter"/>
              <a:cs typeface="Inter"/>
              <a:sym typeface="Inter"/>
            </a:endParaRPr>
          </a:p>
        </p:txBody>
      </p:sp>
      <p:sp>
        <p:nvSpPr>
          <p:cNvPr id="900" name="Google Shape;900;p57"/>
          <p:cNvSpPr txBox="1"/>
          <p:nvPr>
            <p:ph idx="4294967295" type="subTitle"/>
          </p:nvPr>
        </p:nvSpPr>
        <p:spPr>
          <a:xfrm>
            <a:off x="4902525" y="873875"/>
            <a:ext cx="40134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latin typeface="Inter"/>
                <a:ea typeface="Inter"/>
                <a:cs typeface="Inter"/>
                <a:sym typeface="Inter"/>
              </a:rPr>
              <a:t>AI-POWERED PHISHING DEFENSES</a:t>
            </a:r>
            <a:endParaRPr>
              <a:latin typeface="Inter"/>
              <a:ea typeface="Inter"/>
              <a:cs typeface="Inter"/>
              <a:sym typeface="Inter"/>
            </a:endParaRPr>
          </a:p>
        </p:txBody>
      </p:sp>
      <p:sp>
        <p:nvSpPr>
          <p:cNvPr id="901" name="Google Shape;901;p57"/>
          <p:cNvSpPr/>
          <p:nvPr/>
        </p:nvSpPr>
        <p:spPr>
          <a:xfrm rot="-5400000">
            <a:off x="6422025" y="2021250"/>
            <a:ext cx="1200900" cy="4253400"/>
          </a:xfrm>
          <a:prstGeom prst="round2SameRect">
            <a:avLst>
              <a:gd fmla="val 9571" name="adj1"/>
              <a:gd fmla="val 0" name="adj2"/>
            </a:avLst>
          </a:prstGeom>
          <a:solidFill>
            <a:srgbClr val="F4F3F5"/>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902" name="Google Shape;902;p57"/>
          <p:cNvGrpSpPr/>
          <p:nvPr/>
        </p:nvGrpSpPr>
        <p:grpSpPr>
          <a:xfrm>
            <a:off x="4993426" y="3697575"/>
            <a:ext cx="4026922" cy="942100"/>
            <a:chOff x="7994484" y="5140491"/>
            <a:chExt cx="3936000" cy="942100"/>
          </a:xfrm>
        </p:grpSpPr>
        <p:sp>
          <p:nvSpPr>
            <p:cNvPr id="903" name="Google Shape;903;p57"/>
            <p:cNvSpPr txBox="1"/>
            <p:nvPr/>
          </p:nvSpPr>
          <p:spPr>
            <a:xfrm>
              <a:off x="7994490" y="5140491"/>
              <a:ext cx="3523800" cy="200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0" lang="en" sz="1300" u="none" cap="none" strike="noStrike">
                  <a:solidFill>
                    <a:srgbClr val="2A446F"/>
                  </a:solidFill>
                  <a:latin typeface="Inter ExtraLight"/>
                  <a:ea typeface="Inter ExtraLight"/>
                  <a:cs typeface="Inter ExtraLight"/>
                  <a:sym typeface="Inter ExtraLight"/>
                </a:rPr>
                <a:t>With </a:t>
              </a:r>
              <a:r>
                <a:rPr lang="en" sz="1300">
                  <a:solidFill>
                    <a:srgbClr val="2A446F"/>
                  </a:solidFill>
                  <a:latin typeface="Inter ExtraLight"/>
                  <a:ea typeface="Inter ExtraLight"/>
                  <a:cs typeface="Inter ExtraLight"/>
                  <a:sym typeface="Inter ExtraLight"/>
                </a:rPr>
                <a:t>Microsoft Defender for Office 365</a:t>
              </a:r>
              <a:endParaRPr i="0" sz="1300" u="none" cap="none" strike="noStrike">
                <a:solidFill>
                  <a:srgbClr val="2A446F"/>
                </a:solidFill>
                <a:latin typeface="Inter ExtraLight"/>
                <a:ea typeface="Inter ExtraLight"/>
                <a:cs typeface="Inter ExtraLight"/>
                <a:sym typeface="Inter ExtraLight"/>
              </a:endParaRPr>
            </a:p>
          </p:txBody>
        </p:sp>
        <p:sp>
          <p:nvSpPr>
            <p:cNvPr id="904" name="Google Shape;904;p57"/>
            <p:cNvSpPr txBox="1"/>
            <p:nvPr/>
          </p:nvSpPr>
          <p:spPr>
            <a:xfrm>
              <a:off x="7994484" y="5389891"/>
              <a:ext cx="3936000" cy="692700"/>
            </a:xfrm>
            <a:prstGeom prst="rect">
              <a:avLst/>
            </a:prstGeom>
            <a:noFill/>
            <a:ln>
              <a:noFill/>
            </a:ln>
          </p:spPr>
          <p:txBody>
            <a:bodyPr anchorCtr="0" anchor="t" bIns="0" lIns="0" spcFirstLastPara="1" rIns="0" wrap="square" tIns="0">
              <a:spAutoFit/>
            </a:bodyPr>
            <a:lstStyle/>
            <a:p>
              <a:pPr indent="-285750" lvl="0" marL="457200" marR="0" rtl="0" algn="l">
                <a:spcBef>
                  <a:spcPts val="0"/>
                </a:spcBef>
                <a:spcAft>
                  <a:spcPts val="0"/>
                </a:spcAft>
                <a:buClr>
                  <a:schemeClr val="dk1"/>
                </a:buClr>
                <a:buSzPts val="900"/>
                <a:buFont typeface="Inter ExtraLight"/>
                <a:buChar char="●"/>
              </a:pPr>
              <a:r>
                <a:rPr lang="en" sz="900">
                  <a:solidFill>
                    <a:schemeClr val="dk1"/>
                  </a:solidFill>
                  <a:latin typeface="Inter ExtraLight"/>
                  <a:ea typeface="Inter ExtraLight"/>
                  <a:cs typeface="Inter ExtraLight"/>
                  <a:sym typeface="Inter ExtraLight"/>
                </a:rPr>
                <a:t>Scan every attachment with Safe attachments in </a:t>
              </a:r>
              <a:r>
                <a:rPr lang="en" sz="900">
                  <a:solidFill>
                    <a:schemeClr val="dk1"/>
                  </a:solidFill>
                  <a:latin typeface="Inter ExtraLight"/>
                  <a:ea typeface="Inter ExtraLight"/>
                  <a:cs typeface="Inter ExtraLight"/>
                  <a:sym typeface="Inter ExtraLight"/>
                </a:rPr>
                <a:t>security</a:t>
              </a:r>
              <a:r>
                <a:rPr lang="en" sz="900">
                  <a:solidFill>
                    <a:schemeClr val="dk1"/>
                  </a:solidFill>
                  <a:latin typeface="Inter ExtraLight"/>
                  <a:ea typeface="Inter ExtraLight"/>
                  <a:cs typeface="Inter ExtraLight"/>
                  <a:sym typeface="Inter ExtraLight"/>
                </a:rPr>
                <a:t> sandbox</a:t>
              </a:r>
              <a:endParaRPr sz="900">
                <a:solidFill>
                  <a:schemeClr val="dk1"/>
                </a:solidFill>
                <a:latin typeface="Inter ExtraLight"/>
                <a:ea typeface="Inter ExtraLight"/>
                <a:cs typeface="Inter ExtraLight"/>
                <a:sym typeface="Inter ExtraLight"/>
              </a:endParaRPr>
            </a:p>
            <a:p>
              <a:pPr indent="-285750" lvl="0" marL="457200" marR="0" rtl="0" algn="l">
                <a:spcBef>
                  <a:spcPts val="0"/>
                </a:spcBef>
                <a:spcAft>
                  <a:spcPts val="0"/>
                </a:spcAft>
                <a:buClr>
                  <a:schemeClr val="dk1"/>
                </a:buClr>
                <a:buSzPts val="900"/>
                <a:buFont typeface="Inter ExtraLight"/>
                <a:buChar char="●"/>
              </a:pPr>
              <a:r>
                <a:rPr lang="en" sz="900">
                  <a:solidFill>
                    <a:schemeClr val="dk1"/>
                  </a:solidFill>
                  <a:latin typeface="Inter ExtraLight"/>
                  <a:ea typeface="Inter ExtraLight"/>
                  <a:cs typeface="Inter ExtraLight"/>
                  <a:sym typeface="Inter ExtraLight"/>
                </a:rPr>
                <a:t>Time of click URL filtering with Safe Links</a:t>
              </a:r>
              <a:endParaRPr sz="900">
                <a:solidFill>
                  <a:schemeClr val="dk1"/>
                </a:solidFill>
                <a:latin typeface="Inter ExtraLight"/>
                <a:ea typeface="Inter ExtraLight"/>
                <a:cs typeface="Inter ExtraLight"/>
                <a:sym typeface="Inter ExtraLight"/>
              </a:endParaRPr>
            </a:p>
            <a:p>
              <a:pPr indent="-285750" lvl="0" marL="457200" marR="0" rtl="0" algn="l">
                <a:spcBef>
                  <a:spcPts val="0"/>
                </a:spcBef>
                <a:spcAft>
                  <a:spcPts val="0"/>
                </a:spcAft>
                <a:buClr>
                  <a:schemeClr val="dk1"/>
                </a:buClr>
                <a:buSzPts val="900"/>
                <a:buFont typeface="Inter ExtraLight"/>
                <a:buChar char="●"/>
              </a:pPr>
              <a:r>
                <a:rPr lang="en" sz="900">
                  <a:solidFill>
                    <a:schemeClr val="dk1"/>
                  </a:solidFill>
                  <a:latin typeface="Inter ExtraLight"/>
                  <a:ea typeface="Inter ExtraLight"/>
                  <a:cs typeface="Inter ExtraLight"/>
                  <a:sym typeface="Inter ExtraLight"/>
                </a:rPr>
                <a:t>Anti-spoofing</a:t>
              </a:r>
              <a:endParaRPr sz="900">
                <a:solidFill>
                  <a:schemeClr val="dk1"/>
                </a:solidFill>
                <a:latin typeface="Inter ExtraLight"/>
                <a:ea typeface="Inter ExtraLight"/>
                <a:cs typeface="Inter ExtraLight"/>
                <a:sym typeface="Inter ExtraLight"/>
              </a:endParaRPr>
            </a:p>
            <a:p>
              <a:pPr indent="-285750" lvl="0" marL="457200" marR="0" rtl="0" algn="l">
                <a:spcBef>
                  <a:spcPts val="0"/>
                </a:spcBef>
                <a:spcAft>
                  <a:spcPts val="0"/>
                </a:spcAft>
                <a:buClr>
                  <a:schemeClr val="dk1"/>
                </a:buClr>
                <a:buSzPts val="900"/>
                <a:buFont typeface="Inter ExtraLight"/>
                <a:buChar char="●"/>
              </a:pPr>
              <a:r>
                <a:rPr lang="en" sz="900">
                  <a:solidFill>
                    <a:schemeClr val="dk1"/>
                  </a:solidFill>
                  <a:latin typeface="Inter ExtraLight"/>
                  <a:ea typeface="Inter ExtraLight"/>
                  <a:cs typeface="Inter ExtraLight"/>
                  <a:sym typeface="Inter ExtraLight"/>
                </a:rPr>
                <a:t>AI-powered enhanced email defense with a 99.995% attacker intent detection accuracy and filtering</a:t>
              </a:r>
              <a:endParaRPr sz="900">
                <a:solidFill>
                  <a:schemeClr val="dk1"/>
                </a:solidFill>
                <a:latin typeface="Inter ExtraLight"/>
                <a:ea typeface="Inter ExtraLight"/>
                <a:cs typeface="Inter ExtraLight"/>
                <a:sym typeface="Inter ExtraLight"/>
              </a:endParaRPr>
            </a:p>
          </p:txBody>
        </p:sp>
      </p:grpSp>
      <p:grpSp>
        <p:nvGrpSpPr>
          <p:cNvPr id="905" name="Google Shape;905;p57"/>
          <p:cNvGrpSpPr/>
          <p:nvPr/>
        </p:nvGrpSpPr>
        <p:grpSpPr>
          <a:xfrm>
            <a:off x="493869" y="4370370"/>
            <a:ext cx="3659692" cy="474600"/>
            <a:chOff x="848641" y="5568101"/>
            <a:chExt cx="4073113" cy="474600"/>
          </a:xfrm>
        </p:grpSpPr>
        <p:sp>
          <p:nvSpPr>
            <p:cNvPr id="906" name="Google Shape;906;p57"/>
            <p:cNvSpPr txBox="1"/>
            <p:nvPr/>
          </p:nvSpPr>
          <p:spPr>
            <a:xfrm>
              <a:off x="848641" y="5568101"/>
              <a:ext cx="10884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4"/>
                  </a:solidFill>
                  <a:latin typeface="Inter"/>
                  <a:ea typeface="Inter"/>
                  <a:cs typeface="Inter"/>
                  <a:sym typeface="Inter"/>
                </a:rPr>
                <a:t>1 in 4</a:t>
              </a:r>
              <a:endParaRPr b="1" sz="3000">
                <a:solidFill>
                  <a:schemeClr val="accent4"/>
                </a:solidFill>
                <a:latin typeface="Inter"/>
                <a:ea typeface="Inter"/>
                <a:cs typeface="Inter"/>
                <a:sym typeface="Inter"/>
              </a:endParaRPr>
            </a:p>
          </p:txBody>
        </p:sp>
        <p:sp>
          <p:nvSpPr>
            <p:cNvPr id="907" name="Google Shape;907;p57"/>
            <p:cNvSpPr txBox="1"/>
            <p:nvPr/>
          </p:nvSpPr>
          <p:spPr>
            <a:xfrm>
              <a:off x="1937054" y="5728455"/>
              <a:ext cx="2984700" cy="1539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lt1"/>
                  </a:solidFill>
                  <a:latin typeface="Inter ExtraLight"/>
                  <a:ea typeface="Inter ExtraLight"/>
                  <a:cs typeface="Inter ExtraLight"/>
                  <a:sym typeface="Inter ExtraLight"/>
                </a:rPr>
                <a:t>SMBs </a:t>
              </a:r>
              <a:r>
                <a:rPr lang="en" sz="1000">
                  <a:solidFill>
                    <a:schemeClr val="lt1"/>
                  </a:solidFill>
                  <a:latin typeface="Inter ExtraLight"/>
                  <a:ea typeface="Inter ExtraLight"/>
                  <a:cs typeface="Inter ExtraLight"/>
                  <a:sym typeface="Inter ExtraLight"/>
                </a:rPr>
                <a:t>experience a security breach</a:t>
              </a:r>
              <a:r>
                <a:rPr baseline="30000" lang="en" sz="800">
                  <a:solidFill>
                    <a:schemeClr val="lt1"/>
                  </a:solidFill>
                  <a:latin typeface="Inter ExtraLight"/>
                  <a:ea typeface="Inter ExtraLight"/>
                  <a:cs typeface="Inter ExtraLight"/>
                  <a:sym typeface="Inter ExtraLight"/>
                </a:rPr>
                <a:t>1 </a:t>
              </a:r>
              <a:endParaRPr sz="1000">
                <a:solidFill>
                  <a:schemeClr val="lt1"/>
                </a:solidFill>
                <a:latin typeface="Inter ExtraLight"/>
                <a:ea typeface="Inter ExtraLight"/>
                <a:cs typeface="Inter ExtraLight"/>
                <a:sym typeface="Inter ExtraLight"/>
              </a:endParaRPr>
            </a:p>
          </p:txBody>
        </p:sp>
      </p:grpSp>
      <p:sp>
        <p:nvSpPr>
          <p:cNvPr id="908" name="Google Shape;908;p57"/>
          <p:cNvSpPr txBox="1"/>
          <p:nvPr/>
        </p:nvSpPr>
        <p:spPr>
          <a:xfrm>
            <a:off x="1406263" y="4888797"/>
            <a:ext cx="2499300" cy="135900"/>
          </a:xfrm>
          <a:prstGeom prst="rect">
            <a:avLst/>
          </a:prstGeom>
          <a:noFill/>
          <a:ln>
            <a:noFill/>
          </a:ln>
        </p:spPr>
        <p:txBody>
          <a:bodyPr anchorCtr="0" anchor="ctr" bIns="0" lIns="0" spcFirstLastPara="1" rIns="0" wrap="square" tIns="12700">
            <a:spAutoFit/>
          </a:bodyPr>
          <a:lstStyle/>
          <a:p>
            <a:pPr indent="0" lvl="0" marL="38100" marR="0" rtl="0" algn="l">
              <a:spcBef>
                <a:spcPts val="0"/>
              </a:spcBef>
              <a:spcAft>
                <a:spcPts val="0"/>
              </a:spcAft>
              <a:buNone/>
            </a:pPr>
            <a:r>
              <a:rPr baseline="30000" lang="en" sz="800">
                <a:solidFill>
                  <a:schemeClr val="lt1"/>
                </a:solidFill>
                <a:latin typeface="Inter ExtraLight"/>
                <a:ea typeface="Inter ExtraLight"/>
                <a:cs typeface="Inter ExtraLight"/>
                <a:sym typeface="Inter ExtraLight"/>
              </a:rPr>
              <a:t>1 Source: Microsoft security in the New Work environment research panel, 2022</a:t>
            </a:r>
            <a:endParaRPr baseline="30000" sz="800">
              <a:solidFill>
                <a:schemeClr val="lt1"/>
              </a:solidFill>
              <a:latin typeface="Inter ExtraLight"/>
              <a:ea typeface="Inter ExtraLight"/>
              <a:cs typeface="Inter ExtraLight"/>
              <a:sym typeface="Inter ExtraLight"/>
            </a:endParaRPr>
          </a:p>
        </p:txBody>
      </p:sp>
      <p:grpSp>
        <p:nvGrpSpPr>
          <p:cNvPr id="909" name="Google Shape;909;p57"/>
          <p:cNvGrpSpPr/>
          <p:nvPr/>
        </p:nvGrpSpPr>
        <p:grpSpPr>
          <a:xfrm>
            <a:off x="5040777" y="2099927"/>
            <a:ext cx="3463513" cy="1409999"/>
            <a:chOff x="5063112" y="2384346"/>
            <a:chExt cx="3579488" cy="1409999"/>
          </a:xfrm>
        </p:grpSpPr>
        <p:grpSp>
          <p:nvGrpSpPr>
            <p:cNvPr id="910" name="Google Shape;910;p57"/>
            <p:cNvGrpSpPr/>
            <p:nvPr/>
          </p:nvGrpSpPr>
          <p:grpSpPr>
            <a:xfrm>
              <a:off x="6548708" y="2635689"/>
              <a:ext cx="315438" cy="257951"/>
              <a:chOff x="3215055" y="2390000"/>
              <a:chExt cx="527400" cy="527400"/>
            </a:xfrm>
          </p:grpSpPr>
          <p:sp>
            <p:nvSpPr>
              <p:cNvPr id="911" name="Google Shape;911;p57"/>
              <p:cNvSpPr/>
              <p:nvPr/>
            </p:nvSpPr>
            <p:spPr>
              <a:xfrm>
                <a:off x="3215055" y="2390000"/>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912" name="Google Shape;912;p57"/>
              <p:cNvGrpSpPr/>
              <p:nvPr/>
            </p:nvGrpSpPr>
            <p:grpSpPr>
              <a:xfrm>
                <a:off x="3339157" y="2453483"/>
                <a:ext cx="279287" cy="400522"/>
                <a:chOff x="2010915" y="3013193"/>
                <a:chExt cx="604125" cy="866368"/>
              </a:xfrm>
            </p:grpSpPr>
            <p:grpSp>
              <p:nvGrpSpPr>
                <p:cNvPr id="913" name="Google Shape;913;p57"/>
                <p:cNvGrpSpPr/>
                <p:nvPr/>
              </p:nvGrpSpPr>
              <p:grpSpPr>
                <a:xfrm>
                  <a:off x="2281590" y="3013193"/>
                  <a:ext cx="193916" cy="441380"/>
                  <a:chOff x="3802850" y="961868"/>
                  <a:chExt cx="59764" cy="136031"/>
                </a:xfrm>
              </p:grpSpPr>
              <p:sp>
                <p:nvSpPr>
                  <p:cNvPr id="914" name="Google Shape;914;p57"/>
                  <p:cNvSpPr/>
                  <p:nvPr/>
                </p:nvSpPr>
                <p:spPr>
                  <a:xfrm>
                    <a:off x="3802850" y="967277"/>
                    <a:ext cx="41074" cy="130622"/>
                  </a:xfrm>
                  <a:custGeom>
                    <a:rect b="b" l="l" r="r" t="t"/>
                    <a:pathLst>
                      <a:path extrusionOk="0" h="130622" w="41074">
                        <a:moveTo>
                          <a:pt x="41075" y="0"/>
                        </a:moveTo>
                        <a:lnTo>
                          <a:pt x="39774" y="98374"/>
                        </a:lnTo>
                        <a:cubicBezTo>
                          <a:pt x="39774" y="98374"/>
                          <a:pt x="32791" y="131096"/>
                          <a:pt x="0" y="130617"/>
                        </a:cubicBezTo>
                      </a:path>
                    </a:pathLst>
                  </a:custGeom>
                  <a:noFill/>
                  <a:ln cap="rnd"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915" name="Google Shape;915;p57"/>
                  <p:cNvSpPr/>
                  <p:nvPr/>
                </p:nvSpPr>
                <p:spPr>
                  <a:xfrm>
                    <a:off x="3825510" y="961868"/>
                    <a:ext cx="37104" cy="37104"/>
                  </a:xfrm>
                  <a:custGeom>
                    <a:rect b="b" l="l" r="r" t="t"/>
                    <a:pathLst>
                      <a:path extrusionOk="0" h="37104" w="37104">
                        <a:moveTo>
                          <a:pt x="37104" y="18552"/>
                        </a:moveTo>
                        <a:cubicBezTo>
                          <a:pt x="37104" y="28798"/>
                          <a:pt x="28798" y="37104"/>
                          <a:pt x="18552" y="37104"/>
                        </a:cubicBezTo>
                        <a:cubicBezTo>
                          <a:pt x="8306" y="37104"/>
                          <a:pt x="0" y="28798"/>
                          <a:pt x="0" y="18552"/>
                        </a:cubicBezTo>
                        <a:cubicBezTo>
                          <a:pt x="0" y="8306"/>
                          <a:pt x="8306" y="0"/>
                          <a:pt x="18552" y="0"/>
                        </a:cubicBezTo>
                        <a:cubicBezTo>
                          <a:pt x="28798" y="0"/>
                          <a:pt x="37104" y="8306"/>
                          <a:pt x="37104" y="18552"/>
                        </a:cubicBezTo>
                        <a:close/>
                      </a:path>
                    </a:pathLst>
                  </a:custGeom>
                  <a:solidFill>
                    <a:srgbClr val="FFFFFF"/>
                  </a:solidFill>
                  <a:ln cap="flat"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pic>
              <p:nvPicPr>
                <p:cNvPr id="916" name="Google Shape;916;p57"/>
                <p:cNvPicPr preferRelativeResize="0"/>
                <p:nvPr/>
              </p:nvPicPr>
              <p:blipFill rotWithShape="1">
                <a:blip r:embed="rId3">
                  <a:alphaModFix/>
                </a:blip>
                <a:srcRect b="0" l="0" r="0" t="0"/>
                <a:stretch/>
              </p:blipFill>
              <p:spPr>
                <a:xfrm>
                  <a:off x="2010915" y="3275436"/>
                  <a:ext cx="604125" cy="604125"/>
                </a:xfrm>
                <a:prstGeom prst="rect">
                  <a:avLst/>
                </a:prstGeom>
                <a:noFill/>
                <a:ln>
                  <a:noFill/>
                </a:ln>
              </p:spPr>
            </p:pic>
            <p:sp>
              <p:nvSpPr>
                <p:cNvPr id="917" name="Google Shape;917;p57"/>
                <p:cNvSpPr/>
                <p:nvPr/>
              </p:nvSpPr>
              <p:spPr>
                <a:xfrm>
                  <a:off x="2172686" y="3227977"/>
                  <a:ext cx="44427" cy="66643"/>
                </a:xfrm>
                <a:custGeom>
                  <a:rect b="b" l="l" r="r" t="t"/>
                  <a:pathLst>
                    <a:path extrusionOk="0" h="20537" w="13691">
                      <a:moveTo>
                        <a:pt x="13692" y="20537"/>
                      </a:moveTo>
                      <a:cubicBezTo>
                        <a:pt x="0" y="13692"/>
                        <a:pt x="0" y="0"/>
                        <a:pt x="0" y="0"/>
                      </a:cubicBezTo>
                    </a:path>
                  </a:pathLst>
                </a:custGeom>
                <a:noFill/>
                <a:ln cap="rnd"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918" name="Google Shape;918;p57"/>
                <p:cNvSpPr/>
                <p:nvPr/>
              </p:nvSpPr>
              <p:spPr>
                <a:xfrm>
                  <a:off x="2161336" y="3228198"/>
                  <a:ext cx="150633" cy="222318"/>
                </a:xfrm>
                <a:custGeom>
                  <a:rect b="b" l="l" r="r" t="t"/>
                  <a:pathLst>
                    <a:path extrusionOk="0" h="68511" w="46420">
                      <a:moveTo>
                        <a:pt x="46421" y="68458"/>
                      </a:moveTo>
                      <a:cubicBezTo>
                        <a:pt x="40807" y="68731"/>
                        <a:pt x="34578" y="67978"/>
                        <a:pt x="27869" y="65925"/>
                      </a:cubicBezTo>
                      <a:cubicBezTo>
                        <a:pt x="-13617" y="53123"/>
                        <a:pt x="3498" y="0"/>
                        <a:pt x="3498" y="0"/>
                      </a:cubicBezTo>
                    </a:path>
                  </a:pathLst>
                </a:custGeom>
                <a:noFill/>
                <a:ln cap="rnd"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grpSp>
        <p:grpSp>
          <p:nvGrpSpPr>
            <p:cNvPr id="919" name="Google Shape;919;p57"/>
            <p:cNvGrpSpPr/>
            <p:nvPr/>
          </p:nvGrpSpPr>
          <p:grpSpPr>
            <a:xfrm rot="-5400000">
              <a:off x="6134490" y="2653283"/>
              <a:ext cx="165480" cy="222427"/>
              <a:chOff x="1032962" y="4029561"/>
              <a:chExt cx="293300" cy="322311"/>
            </a:xfrm>
          </p:grpSpPr>
          <p:sp>
            <p:nvSpPr>
              <p:cNvPr id="920" name="Google Shape;920;p57"/>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21" name="Google Shape;921;p57"/>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922" name="Google Shape;922;p57"/>
            <p:cNvGrpSpPr/>
            <p:nvPr/>
          </p:nvGrpSpPr>
          <p:grpSpPr>
            <a:xfrm rot="-5400000">
              <a:off x="7112983" y="2653282"/>
              <a:ext cx="165480" cy="222427"/>
              <a:chOff x="1032962" y="4029561"/>
              <a:chExt cx="293300" cy="322311"/>
            </a:xfrm>
          </p:grpSpPr>
          <p:sp>
            <p:nvSpPr>
              <p:cNvPr id="923" name="Google Shape;923;p57"/>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24" name="Google Shape;924;p57"/>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sp>
          <p:nvSpPr>
            <p:cNvPr id="925" name="Google Shape;925;p57"/>
            <p:cNvSpPr txBox="1"/>
            <p:nvPr/>
          </p:nvSpPr>
          <p:spPr>
            <a:xfrm>
              <a:off x="6301712" y="2927656"/>
              <a:ext cx="7392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700">
                  <a:solidFill>
                    <a:srgbClr val="282828"/>
                  </a:solidFill>
                  <a:latin typeface="Inter ExtraLight"/>
                  <a:ea typeface="Inter ExtraLight"/>
                  <a:cs typeface="Inter ExtraLight"/>
                  <a:sym typeface="Inter ExtraLight"/>
                </a:rPr>
                <a:t>Phishing email</a:t>
              </a:r>
              <a:endParaRPr sz="700">
                <a:latin typeface="Inter ExtraLight"/>
                <a:ea typeface="Inter ExtraLight"/>
                <a:cs typeface="Inter ExtraLight"/>
                <a:sym typeface="Inter ExtraLight"/>
              </a:endParaRPr>
            </a:p>
          </p:txBody>
        </p:sp>
        <p:grpSp>
          <p:nvGrpSpPr>
            <p:cNvPr id="926" name="Google Shape;926;p57"/>
            <p:cNvGrpSpPr/>
            <p:nvPr/>
          </p:nvGrpSpPr>
          <p:grpSpPr>
            <a:xfrm>
              <a:off x="5063112" y="2384346"/>
              <a:ext cx="892343" cy="869994"/>
              <a:chOff x="475136" y="2124603"/>
              <a:chExt cx="1293064" cy="1541996"/>
            </a:xfrm>
          </p:grpSpPr>
          <p:grpSp>
            <p:nvGrpSpPr>
              <p:cNvPr id="927" name="Google Shape;927;p57"/>
              <p:cNvGrpSpPr/>
              <p:nvPr/>
            </p:nvGrpSpPr>
            <p:grpSpPr>
              <a:xfrm>
                <a:off x="475136" y="2124603"/>
                <a:ext cx="1293064" cy="1293064"/>
                <a:chOff x="2071196" y="2932050"/>
                <a:chExt cx="797400" cy="797400"/>
              </a:xfrm>
            </p:grpSpPr>
            <p:sp>
              <p:nvSpPr>
                <p:cNvPr id="928" name="Google Shape;928;p57"/>
                <p:cNvSpPr/>
                <p:nvPr/>
              </p:nvSpPr>
              <p:spPr>
                <a:xfrm rot="8100000">
                  <a:off x="2187972" y="3048826"/>
                  <a:ext cx="563847" cy="563847"/>
                </a:xfrm>
                <a:prstGeom prst="ellipse">
                  <a:avLst/>
                </a:prstGeom>
                <a:solidFill>
                  <a:srgbClr val="F4364C"/>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929" name="Google Shape;929;p57"/>
                <p:cNvPicPr preferRelativeResize="0"/>
                <p:nvPr/>
              </p:nvPicPr>
              <p:blipFill rotWithShape="1">
                <a:blip r:embed="rId4">
                  <a:alphaModFix/>
                </a:blip>
                <a:srcRect b="0" l="0" r="0" t="0"/>
                <a:stretch/>
              </p:blipFill>
              <p:spPr>
                <a:xfrm>
                  <a:off x="2279375" y="3140250"/>
                  <a:ext cx="381000" cy="381000"/>
                </a:xfrm>
                <a:prstGeom prst="ellipse">
                  <a:avLst/>
                </a:prstGeom>
                <a:noFill/>
                <a:ln>
                  <a:noFill/>
                </a:ln>
              </p:spPr>
            </p:pic>
          </p:grpSp>
          <p:sp>
            <p:nvSpPr>
              <p:cNvPr id="930" name="Google Shape;930;p57"/>
              <p:cNvSpPr/>
              <p:nvPr/>
            </p:nvSpPr>
            <p:spPr>
              <a:xfrm>
                <a:off x="1393096" y="2351557"/>
                <a:ext cx="275585" cy="275585"/>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sp>
            <p:nvSpPr>
              <p:cNvPr id="931" name="Google Shape;931;p57"/>
              <p:cNvSpPr txBox="1"/>
              <p:nvPr/>
            </p:nvSpPr>
            <p:spPr>
              <a:xfrm>
                <a:off x="684508" y="3311999"/>
                <a:ext cx="790200" cy="354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700">
                    <a:solidFill>
                      <a:srgbClr val="282828"/>
                    </a:solidFill>
                    <a:latin typeface="Inter ExtraLight"/>
                    <a:ea typeface="Inter ExtraLight"/>
                    <a:cs typeface="Inter ExtraLight"/>
                    <a:sym typeface="Inter ExtraLight"/>
                  </a:rPr>
                  <a:t>Attacker</a:t>
                </a:r>
                <a:endParaRPr sz="700">
                  <a:latin typeface="Inter ExtraLight"/>
                  <a:ea typeface="Inter ExtraLight"/>
                  <a:cs typeface="Inter ExtraLight"/>
                  <a:sym typeface="Inter ExtraLight"/>
                </a:endParaRPr>
              </a:p>
            </p:txBody>
          </p:sp>
        </p:grpSp>
        <p:sp>
          <p:nvSpPr>
            <p:cNvPr id="932" name="Google Shape;932;p57"/>
            <p:cNvSpPr/>
            <p:nvPr/>
          </p:nvSpPr>
          <p:spPr>
            <a:xfrm>
              <a:off x="7742301" y="2396431"/>
              <a:ext cx="900300" cy="736200"/>
            </a:xfrm>
            <a:prstGeom prst="ellipse">
              <a:avLst/>
            </a:prstGeom>
            <a:solidFill>
              <a:srgbClr val="FFFFFF"/>
            </a:solidFill>
            <a:ln cap="flat" cmpd="sng" w="57150">
              <a:solidFill>
                <a:srgbClr val="2A446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933" name="Google Shape;933;p57"/>
            <p:cNvGrpSpPr/>
            <p:nvPr/>
          </p:nvGrpSpPr>
          <p:grpSpPr>
            <a:xfrm>
              <a:off x="7877147" y="2506406"/>
              <a:ext cx="631045" cy="515840"/>
              <a:chOff x="4096789" y="4156428"/>
              <a:chExt cx="1032300" cy="1032300"/>
            </a:xfrm>
          </p:grpSpPr>
          <p:sp>
            <p:nvSpPr>
              <p:cNvPr id="934" name="Google Shape;934;p57"/>
              <p:cNvSpPr/>
              <p:nvPr/>
            </p:nvSpPr>
            <p:spPr>
              <a:xfrm>
                <a:off x="4096789" y="4156428"/>
                <a:ext cx="1032300" cy="1032300"/>
              </a:xfrm>
              <a:prstGeom prst="ellipse">
                <a:avLst/>
              </a:prstGeom>
              <a:solidFill>
                <a:srgbClr val="463668"/>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935" name="Google Shape;935;p57"/>
              <p:cNvGrpSpPr/>
              <p:nvPr/>
            </p:nvGrpSpPr>
            <p:grpSpPr>
              <a:xfrm>
                <a:off x="4176954" y="4342361"/>
                <a:ext cx="826311" cy="702037"/>
                <a:chOff x="4138795" y="4313972"/>
                <a:chExt cx="826311" cy="702037"/>
              </a:xfrm>
            </p:grpSpPr>
            <p:pic>
              <p:nvPicPr>
                <p:cNvPr id="936" name="Google Shape;936;p57"/>
                <p:cNvPicPr preferRelativeResize="0"/>
                <p:nvPr/>
              </p:nvPicPr>
              <p:blipFill rotWithShape="1">
                <a:blip r:embed="rId4">
                  <a:alphaModFix/>
                </a:blip>
                <a:srcRect b="0" l="0" r="0" t="0"/>
                <a:stretch/>
              </p:blipFill>
              <p:spPr>
                <a:xfrm>
                  <a:off x="4138795" y="4313972"/>
                  <a:ext cx="702035" cy="702037"/>
                </a:xfrm>
                <a:prstGeom prst="rect">
                  <a:avLst/>
                </a:prstGeom>
                <a:noFill/>
                <a:ln>
                  <a:noFill/>
                </a:ln>
              </p:spPr>
            </p:pic>
            <p:pic>
              <p:nvPicPr>
                <p:cNvPr id="937" name="Google Shape;937;p57"/>
                <p:cNvPicPr preferRelativeResize="0"/>
                <p:nvPr/>
              </p:nvPicPr>
              <p:blipFill rotWithShape="1">
                <a:blip r:embed="rId5">
                  <a:alphaModFix/>
                </a:blip>
                <a:srcRect b="0" l="0" r="0" t="0"/>
                <a:stretch/>
              </p:blipFill>
              <p:spPr>
                <a:xfrm>
                  <a:off x="4650545" y="4355902"/>
                  <a:ext cx="314561" cy="314561"/>
                </a:xfrm>
                <a:prstGeom prst="rect">
                  <a:avLst/>
                </a:prstGeom>
                <a:noFill/>
                <a:ln>
                  <a:noFill/>
                </a:ln>
              </p:spPr>
            </p:pic>
          </p:grpSp>
        </p:grpSp>
        <p:sp>
          <p:nvSpPr>
            <p:cNvPr id="938" name="Google Shape;938;p57"/>
            <p:cNvSpPr txBox="1"/>
            <p:nvPr/>
          </p:nvSpPr>
          <p:spPr>
            <a:xfrm>
              <a:off x="7919711" y="3163164"/>
              <a:ext cx="545400" cy="184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rgbClr val="282828"/>
                  </a:solidFill>
                  <a:latin typeface="Inter ExtraLight"/>
                  <a:ea typeface="Inter ExtraLight"/>
                  <a:cs typeface="Inter ExtraLight"/>
                  <a:sym typeface="Inter ExtraLight"/>
                </a:rPr>
                <a:t>Employee</a:t>
              </a:r>
              <a:endParaRPr sz="600">
                <a:latin typeface="Inter ExtraLight"/>
                <a:ea typeface="Inter ExtraLight"/>
                <a:cs typeface="Inter ExtraLight"/>
                <a:sym typeface="Inter ExtraLight"/>
              </a:endParaRPr>
            </a:p>
          </p:txBody>
        </p:sp>
        <p:grpSp>
          <p:nvGrpSpPr>
            <p:cNvPr id="939" name="Google Shape;939;p57"/>
            <p:cNvGrpSpPr/>
            <p:nvPr/>
          </p:nvGrpSpPr>
          <p:grpSpPr>
            <a:xfrm>
              <a:off x="7526300" y="2635451"/>
              <a:ext cx="315683" cy="258001"/>
              <a:chOff x="8676908" y="4130598"/>
              <a:chExt cx="640200" cy="640200"/>
            </a:xfrm>
          </p:grpSpPr>
          <p:sp>
            <p:nvSpPr>
              <p:cNvPr id="940" name="Google Shape;940;p57"/>
              <p:cNvSpPr/>
              <p:nvPr/>
            </p:nvSpPr>
            <p:spPr>
              <a:xfrm>
                <a:off x="8676908" y="4130598"/>
                <a:ext cx="640200" cy="6402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941" name="Google Shape;941;p57"/>
              <p:cNvPicPr preferRelativeResize="0"/>
              <p:nvPr/>
            </p:nvPicPr>
            <p:blipFill rotWithShape="1">
              <a:blip r:embed="rId6">
                <a:alphaModFix/>
              </a:blip>
              <a:srcRect b="0" l="0" r="0" t="0"/>
              <a:stretch/>
            </p:blipFill>
            <p:spPr>
              <a:xfrm>
                <a:off x="8796733" y="4267013"/>
                <a:ext cx="400430" cy="417789"/>
              </a:xfrm>
              <a:prstGeom prst="rect">
                <a:avLst/>
              </a:prstGeom>
              <a:noFill/>
              <a:ln>
                <a:noFill/>
              </a:ln>
            </p:spPr>
          </p:pic>
        </p:grpSp>
        <p:sp>
          <p:nvSpPr>
            <p:cNvPr id="942" name="Google Shape;942;p57"/>
            <p:cNvSpPr/>
            <p:nvPr/>
          </p:nvSpPr>
          <p:spPr>
            <a:xfrm>
              <a:off x="7743208" y="3320269"/>
              <a:ext cx="898418" cy="474077"/>
            </a:xfrm>
            <a:custGeom>
              <a:rect b="b" l="l" r="r" t="t"/>
              <a:pathLst>
                <a:path extrusionOk="0" h="1231368" w="1796836">
                  <a:moveTo>
                    <a:pt x="898418" y="0"/>
                  </a:moveTo>
                  <a:lnTo>
                    <a:pt x="1070216" y="183248"/>
                  </a:lnTo>
                  <a:lnTo>
                    <a:pt x="1688513" y="183248"/>
                  </a:lnTo>
                  <a:cubicBezTo>
                    <a:pt x="1748338" y="183248"/>
                    <a:pt x="1796836" y="231746"/>
                    <a:pt x="1796836" y="291571"/>
                  </a:cubicBezTo>
                  <a:lnTo>
                    <a:pt x="1796836" y="1123045"/>
                  </a:lnTo>
                  <a:cubicBezTo>
                    <a:pt x="1796836" y="1182870"/>
                    <a:pt x="1748338" y="1231368"/>
                    <a:pt x="1688513" y="1231368"/>
                  </a:cubicBezTo>
                  <a:lnTo>
                    <a:pt x="108323" y="1231368"/>
                  </a:lnTo>
                  <a:cubicBezTo>
                    <a:pt x="48498" y="1231368"/>
                    <a:pt x="0" y="1182870"/>
                    <a:pt x="0" y="1123045"/>
                  </a:cubicBezTo>
                  <a:lnTo>
                    <a:pt x="0" y="291571"/>
                  </a:lnTo>
                  <a:cubicBezTo>
                    <a:pt x="0" y="231746"/>
                    <a:pt x="48498" y="183248"/>
                    <a:pt x="108323" y="183248"/>
                  </a:cubicBezTo>
                  <a:lnTo>
                    <a:pt x="726620" y="183248"/>
                  </a:lnTo>
                  <a:close/>
                </a:path>
              </a:pathLst>
            </a:custGeom>
            <a:solidFill>
              <a:srgbClr val="FFFFFF"/>
            </a:solidFill>
            <a:ln cap="flat" cmpd="sng" w="57150">
              <a:solidFill>
                <a:srgbClr val="2A446F"/>
              </a:solidFill>
              <a:prstDash val="solid"/>
              <a:round/>
              <a:headEnd len="sm" w="sm" type="none"/>
              <a:tailEnd len="sm" w="sm" type="none"/>
            </a:ln>
            <a:effectLst>
              <a:outerShdw blurRad="190500" rotWithShape="0" algn="tl" dir="5400000" dist="63500">
                <a:srgbClr val="000000">
                  <a:alpha val="20000"/>
                </a:srgbClr>
              </a:outerShdw>
            </a:effectLst>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943" name="Google Shape;943;p57"/>
            <p:cNvPicPr preferRelativeResize="0"/>
            <p:nvPr/>
          </p:nvPicPr>
          <p:blipFill rotWithShape="1">
            <a:blip r:embed="rId7">
              <a:alphaModFix/>
            </a:blip>
            <a:srcRect b="44733" l="8825" r="21298" t="10389"/>
            <a:stretch/>
          </p:blipFill>
          <p:spPr>
            <a:xfrm>
              <a:off x="7823058" y="3411756"/>
              <a:ext cx="739198" cy="356392"/>
            </a:xfrm>
            <a:prstGeom prst="rect">
              <a:avLst/>
            </a:prstGeom>
            <a:solidFill>
              <a:srgbClr val="FFFFFF"/>
            </a:solidFill>
            <a:ln>
              <a:noFill/>
            </a:ln>
          </p:spPr>
        </p:pic>
      </p:grpSp>
      <p:grpSp>
        <p:nvGrpSpPr>
          <p:cNvPr id="944" name="Google Shape;944;p57"/>
          <p:cNvGrpSpPr/>
          <p:nvPr/>
        </p:nvGrpSpPr>
        <p:grpSpPr>
          <a:xfrm>
            <a:off x="669878" y="2156255"/>
            <a:ext cx="3463492" cy="1895717"/>
            <a:chOff x="-218752" y="2099921"/>
            <a:chExt cx="5299912" cy="3553359"/>
          </a:xfrm>
        </p:grpSpPr>
        <p:sp>
          <p:nvSpPr>
            <p:cNvPr id="945" name="Google Shape;945;p57"/>
            <p:cNvSpPr txBox="1"/>
            <p:nvPr/>
          </p:nvSpPr>
          <p:spPr>
            <a:xfrm>
              <a:off x="1842202" y="2666680"/>
              <a:ext cx="1071000" cy="346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Phishing email</a:t>
              </a:r>
              <a:endParaRPr sz="600">
                <a:solidFill>
                  <a:schemeClr val="lt1"/>
                </a:solidFill>
                <a:latin typeface="Inter ExtraLight"/>
                <a:ea typeface="Inter ExtraLight"/>
                <a:cs typeface="Inter ExtraLight"/>
                <a:sym typeface="Inter ExtraLight"/>
              </a:endParaRPr>
            </a:p>
          </p:txBody>
        </p:sp>
        <p:sp>
          <p:nvSpPr>
            <p:cNvPr id="946" name="Google Shape;946;p57"/>
            <p:cNvSpPr txBox="1"/>
            <p:nvPr/>
          </p:nvSpPr>
          <p:spPr>
            <a:xfrm>
              <a:off x="1607909" y="3405919"/>
              <a:ext cx="1539600" cy="346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Employee credentials</a:t>
              </a:r>
              <a:endParaRPr sz="600">
                <a:solidFill>
                  <a:schemeClr val="lt1"/>
                </a:solidFill>
                <a:latin typeface="Inter ExtraLight"/>
                <a:ea typeface="Inter ExtraLight"/>
                <a:cs typeface="Inter ExtraLight"/>
                <a:sym typeface="Inter ExtraLight"/>
              </a:endParaRPr>
            </a:p>
          </p:txBody>
        </p:sp>
        <p:sp>
          <p:nvSpPr>
            <p:cNvPr id="947" name="Google Shape;947;p57"/>
            <p:cNvSpPr txBox="1"/>
            <p:nvPr/>
          </p:nvSpPr>
          <p:spPr>
            <a:xfrm>
              <a:off x="-1358" y="3668316"/>
              <a:ext cx="4834200" cy="519600"/>
            </a:xfrm>
            <a:prstGeom prst="rect">
              <a:avLst/>
            </a:prstGeom>
            <a:noFill/>
            <a:ln>
              <a:noFill/>
            </a:ln>
          </p:spPr>
          <p:txBody>
            <a:bodyPr anchorCtr="0" anchor="t" bIns="45700" lIns="91425" spcFirstLastPara="1" rIns="91425" wrap="square" tIns="45700">
              <a:spAutoFit/>
            </a:bodyPr>
            <a:lstStyle/>
            <a:p>
              <a:pPr indent="0" lvl="0" marL="0" marR="5080" rtl="0" algn="ctr">
                <a:lnSpc>
                  <a:spcPct val="100200"/>
                </a:lnSpc>
                <a:spcBef>
                  <a:spcPts val="0"/>
                </a:spcBef>
                <a:spcAft>
                  <a:spcPts val="0"/>
                </a:spcAft>
                <a:buClr>
                  <a:srgbClr val="282828"/>
                </a:buClr>
                <a:buSzPts val="1100"/>
                <a:buFont typeface="Play"/>
                <a:buNone/>
              </a:pPr>
              <a:r>
                <a:rPr b="1" i="0" lang="en" sz="600" u="none" cap="none" strike="noStrike">
                  <a:solidFill>
                    <a:schemeClr val="lt1"/>
                  </a:solidFill>
                  <a:latin typeface="Inter"/>
                  <a:ea typeface="Inter"/>
                  <a:cs typeface="Inter"/>
                  <a:sym typeface="Inter"/>
                </a:rPr>
                <a:t>They just delivered their username and password to hackers, </a:t>
              </a:r>
              <a:br>
                <a:rPr b="1" i="0" lang="en" sz="600" u="none" cap="none" strike="noStrike">
                  <a:solidFill>
                    <a:schemeClr val="lt1"/>
                  </a:solidFill>
                  <a:latin typeface="Inter"/>
                  <a:ea typeface="Inter"/>
                  <a:cs typeface="Inter"/>
                  <a:sym typeface="Inter"/>
                </a:rPr>
              </a:br>
              <a:r>
                <a:rPr b="1" lang="en" sz="600">
                  <a:solidFill>
                    <a:schemeClr val="lt1"/>
                  </a:solidFill>
                  <a:latin typeface="Inter"/>
                  <a:ea typeface="Inter"/>
                  <a:cs typeface="Inter"/>
                  <a:sym typeface="Inter"/>
                </a:rPr>
                <a:t>who can now use it to access email and other Northwind accounts</a:t>
              </a:r>
              <a:r>
                <a:rPr b="1" i="0" lang="en" sz="600" u="none" cap="none" strike="noStrike">
                  <a:solidFill>
                    <a:schemeClr val="lt1"/>
                  </a:solidFill>
                  <a:latin typeface="Inter"/>
                  <a:ea typeface="Inter"/>
                  <a:cs typeface="Inter"/>
                  <a:sym typeface="Inter"/>
                </a:rPr>
                <a:t>.</a:t>
              </a:r>
              <a:endParaRPr b="1" sz="600">
                <a:solidFill>
                  <a:schemeClr val="lt1"/>
                </a:solidFill>
                <a:latin typeface="Inter"/>
                <a:ea typeface="Inter"/>
                <a:cs typeface="Inter"/>
                <a:sym typeface="Inter"/>
              </a:endParaRPr>
            </a:p>
          </p:txBody>
        </p:sp>
        <p:sp>
          <p:nvSpPr>
            <p:cNvPr id="948" name="Google Shape;948;p57"/>
            <p:cNvSpPr txBox="1"/>
            <p:nvPr/>
          </p:nvSpPr>
          <p:spPr>
            <a:xfrm>
              <a:off x="1827648" y="5133980"/>
              <a:ext cx="1125900" cy="519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Uses stolen </a:t>
              </a:r>
              <a:endParaRPr sz="600">
                <a:solidFill>
                  <a:schemeClr val="lt1"/>
                </a:solidFill>
                <a:latin typeface="Inter ExtraLight"/>
                <a:ea typeface="Inter ExtraLight"/>
                <a:cs typeface="Inter ExtraLight"/>
                <a:sym typeface="Inter ExtraLight"/>
              </a:endParaRPr>
            </a:p>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credentials</a:t>
              </a:r>
              <a:endParaRPr sz="600">
                <a:solidFill>
                  <a:schemeClr val="lt1"/>
                </a:solidFill>
                <a:latin typeface="Inter ExtraLight"/>
                <a:ea typeface="Inter ExtraLight"/>
                <a:cs typeface="Inter ExtraLight"/>
                <a:sym typeface="Inter ExtraLight"/>
              </a:endParaRPr>
            </a:p>
          </p:txBody>
        </p:sp>
        <p:grpSp>
          <p:nvGrpSpPr>
            <p:cNvPr id="949" name="Google Shape;949;p57"/>
            <p:cNvGrpSpPr/>
            <p:nvPr/>
          </p:nvGrpSpPr>
          <p:grpSpPr>
            <a:xfrm>
              <a:off x="2149085" y="2928420"/>
              <a:ext cx="457098" cy="457098"/>
              <a:chOff x="2527684" y="4304480"/>
              <a:chExt cx="527400" cy="527400"/>
            </a:xfrm>
          </p:grpSpPr>
          <p:sp>
            <p:nvSpPr>
              <p:cNvPr id="950" name="Google Shape;950;p57"/>
              <p:cNvSpPr/>
              <p:nvPr/>
            </p:nvSpPr>
            <p:spPr>
              <a:xfrm>
                <a:off x="2527684" y="4304480"/>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951" name="Google Shape;951;p57"/>
              <p:cNvPicPr preferRelativeResize="0"/>
              <p:nvPr/>
            </p:nvPicPr>
            <p:blipFill rotWithShape="1">
              <a:blip r:embed="rId8">
                <a:alphaModFix/>
              </a:blip>
              <a:srcRect b="0" l="0" r="0" t="0"/>
              <a:stretch/>
            </p:blipFill>
            <p:spPr>
              <a:xfrm>
                <a:off x="2562833" y="4339629"/>
                <a:ext cx="457200" cy="457200"/>
              </a:xfrm>
              <a:prstGeom prst="rect">
                <a:avLst/>
              </a:prstGeom>
              <a:noFill/>
              <a:ln>
                <a:noFill/>
              </a:ln>
            </p:spPr>
          </p:pic>
        </p:grpSp>
        <p:grpSp>
          <p:nvGrpSpPr>
            <p:cNvPr id="952" name="Google Shape;952;p57"/>
            <p:cNvGrpSpPr/>
            <p:nvPr/>
          </p:nvGrpSpPr>
          <p:grpSpPr>
            <a:xfrm>
              <a:off x="2149063" y="2186537"/>
              <a:ext cx="457098" cy="457098"/>
              <a:chOff x="3215055" y="2390000"/>
              <a:chExt cx="527400" cy="527400"/>
            </a:xfrm>
          </p:grpSpPr>
          <p:sp>
            <p:nvSpPr>
              <p:cNvPr id="953" name="Google Shape;953;p57"/>
              <p:cNvSpPr/>
              <p:nvPr/>
            </p:nvSpPr>
            <p:spPr>
              <a:xfrm>
                <a:off x="3215055" y="2390000"/>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954" name="Google Shape;954;p57"/>
              <p:cNvGrpSpPr/>
              <p:nvPr/>
            </p:nvGrpSpPr>
            <p:grpSpPr>
              <a:xfrm>
                <a:off x="3339157" y="2453483"/>
                <a:ext cx="279287" cy="400522"/>
                <a:chOff x="2010915" y="3013193"/>
                <a:chExt cx="604125" cy="866368"/>
              </a:xfrm>
            </p:grpSpPr>
            <p:grpSp>
              <p:nvGrpSpPr>
                <p:cNvPr id="955" name="Google Shape;955;p57"/>
                <p:cNvGrpSpPr/>
                <p:nvPr/>
              </p:nvGrpSpPr>
              <p:grpSpPr>
                <a:xfrm>
                  <a:off x="2281590" y="3013193"/>
                  <a:ext cx="193916" cy="441380"/>
                  <a:chOff x="3802850" y="961868"/>
                  <a:chExt cx="59764" cy="136031"/>
                </a:xfrm>
              </p:grpSpPr>
              <p:sp>
                <p:nvSpPr>
                  <p:cNvPr id="956" name="Google Shape;956;p57"/>
                  <p:cNvSpPr/>
                  <p:nvPr/>
                </p:nvSpPr>
                <p:spPr>
                  <a:xfrm>
                    <a:off x="3802850" y="967277"/>
                    <a:ext cx="41074" cy="130622"/>
                  </a:xfrm>
                  <a:custGeom>
                    <a:rect b="b" l="l" r="r" t="t"/>
                    <a:pathLst>
                      <a:path extrusionOk="0" h="130622" w="41074">
                        <a:moveTo>
                          <a:pt x="41075" y="0"/>
                        </a:moveTo>
                        <a:lnTo>
                          <a:pt x="39774" y="98374"/>
                        </a:lnTo>
                        <a:cubicBezTo>
                          <a:pt x="39774" y="98374"/>
                          <a:pt x="32791" y="131096"/>
                          <a:pt x="0" y="130617"/>
                        </a:cubicBezTo>
                      </a:path>
                    </a:pathLst>
                  </a:custGeom>
                  <a:noFill/>
                  <a:ln cap="rnd"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957" name="Google Shape;957;p57"/>
                  <p:cNvSpPr/>
                  <p:nvPr/>
                </p:nvSpPr>
                <p:spPr>
                  <a:xfrm>
                    <a:off x="3825510" y="961868"/>
                    <a:ext cx="37104" cy="37104"/>
                  </a:xfrm>
                  <a:custGeom>
                    <a:rect b="b" l="l" r="r" t="t"/>
                    <a:pathLst>
                      <a:path extrusionOk="0" h="37104" w="37104">
                        <a:moveTo>
                          <a:pt x="37104" y="18552"/>
                        </a:moveTo>
                        <a:cubicBezTo>
                          <a:pt x="37104" y="28798"/>
                          <a:pt x="28798" y="37104"/>
                          <a:pt x="18552" y="37104"/>
                        </a:cubicBezTo>
                        <a:cubicBezTo>
                          <a:pt x="8306" y="37104"/>
                          <a:pt x="0" y="28798"/>
                          <a:pt x="0" y="18552"/>
                        </a:cubicBezTo>
                        <a:cubicBezTo>
                          <a:pt x="0" y="8306"/>
                          <a:pt x="8306" y="0"/>
                          <a:pt x="18552" y="0"/>
                        </a:cubicBezTo>
                        <a:cubicBezTo>
                          <a:pt x="28798" y="0"/>
                          <a:pt x="37104" y="8306"/>
                          <a:pt x="37104" y="18552"/>
                        </a:cubicBezTo>
                        <a:close/>
                      </a:path>
                    </a:pathLst>
                  </a:custGeom>
                  <a:solidFill>
                    <a:srgbClr val="FFFFFF"/>
                  </a:solidFill>
                  <a:ln cap="flat"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pic>
              <p:nvPicPr>
                <p:cNvPr id="958" name="Google Shape;958;p57"/>
                <p:cNvPicPr preferRelativeResize="0"/>
                <p:nvPr/>
              </p:nvPicPr>
              <p:blipFill rotWithShape="1">
                <a:blip r:embed="rId3">
                  <a:alphaModFix/>
                </a:blip>
                <a:srcRect b="0" l="0" r="0" t="0"/>
                <a:stretch/>
              </p:blipFill>
              <p:spPr>
                <a:xfrm>
                  <a:off x="2010915" y="3275436"/>
                  <a:ext cx="604125" cy="604125"/>
                </a:xfrm>
                <a:prstGeom prst="rect">
                  <a:avLst/>
                </a:prstGeom>
                <a:noFill/>
                <a:ln>
                  <a:noFill/>
                </a:ln>
              </p:spPr>
            </p:pic>
            <p:sp>
              <p:nvSpPr>
                <p:cNvPr id="959" name="Google Shape;959;p57"/>
                <p:cNvSpPr/>
                <p:nvPr/>
              </p:nvSpPr>
              <p:spPr>
                <a:xfrm>
                  <a:off x="2172686" y="3227977"/>
                  <a:ext cx="44427" cy="66643"/>
                </a:xfrm>
                <a:custGeom>
                  <a:rect b="b" l="l" r="r" t="t"/>
                  <a:pathLst>
                    <a:path extrusionOk="0" h="20537" w="13691">
                      <a:moveTo>
                        <a:pt x="13692" y="20537"/>
                      </a:moveTo>
                      <a:cubicBezTo>
                        <a:pt x="0" y="13692"/>
                        <a:pt x="0" y="0"/>
                        <a:pt x="0" y="0"/>
                      </a:cubicBezTo>
                    </a:path>
                  </a:pathLst>
                </a:custGeom>
                <a:noFill/>
                <a:ln cap="rnd"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960" name="Google Shape;960;p57"/>
                <p:cNvSpPr/>
                <p:nvPr/>
              </p:nvSpPr>
              <p:spPr>
                <a:xfrm>
                  <a:off x="2161336" y="3228198"/>
                  <a:ext cx="150633" cy="222318"/>
                </a:xfrm>
                <a:custGeom>
                  <a:rect b="b" l="l" r="r" t="t"/>
                  <a:pathLst>
                    <a:path extrusionOk="0" h="68511" w="46420">
                      <a:moveTo>
                        <a:pt x="46421" y="68458"/>
                      </a:moveTo>
                      <a:cubicBezTo>
                        <a:pt x="40807" y="68731"/>
                        <a:pt x="34578" y="67978"/>
                        <a:pt x="27869" y="65925"/>
                      </a:cubicBezTo>
                      <a:cubicBezTo>
                        <a:pt x="-13617" y="53123"/>
                        <a:pt x="3498" y="0"/>
                        <a:pt x="3498" y="0"/>
                      </a:cubicBezTo>
                    </a:path>
                  </a:pathLst>
                </a:custGeom>
                <a:noFill/>
                <a:ln cap="rnd" cmpd="sng" w="19050">
                  <a:solidFill>
                    <a:srgbClr val="091F2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grpSp>
        <p:grpSp>
          <p:nvGrpSpPr>
            <p:cNvPr id="961" name="Google Shape;961;p57"/>
            <p:cNvGrpSpPr/>
            <p:nvPr/>
          </p:nvGrpSpPr>
          <p:grpSpPr>
            <a:xfrm rot="-5400000">
              <a:off x="1405860" y="2289126"/>
              <a:ext cx="293300" cy="322311"/>
              <a:chOff x="1032962" y="4029561"/>
              <a:chExt cx="293300" cy="322311"/>
            </a:xfrm>
          </p:grpSpPr>
          <p:sp>
            <p:nvSpPr>
              <p:cNvPr id="962" name="Google Shape;962;p57"/>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63" name="Google Shape;963;p57"/>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964" name="Google Shape;964;p57"/>
            <p:cNvGrpSpPr/>
            <p:nvPr/>
          </p:nvGrpSpPr>
          <p:grpSpPr>
            <a:xfrm flipH="1" rot="5400000">
              <a:off x="3144664" y="3042119"/>
              <a:ext cx="293300" cy="322311"/>
              <a:chOff x="1032962" y="4029561"/>
              <a:chExt cx="293300" cy="322311"/>
            </a:xfrm>
          </p:grpSpPr>
          <p:sp>
            <p:nvSpPr>
              <p:cNvPr id="965" name="Google Shape;965;p57"/>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66" name="Google Shape;966;p57"/>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967" name="Google Shape;967;p57"/>
            <p:cNvGrpSpPr/>
            <p:nvPr/>
          </p:nvGrpSpPr>
          <p:grpSpPr>
            <a:xfrm flipH="1" rot="5400000">
              <a:off x="1405957" y="3047551"/>
              <a:ext cx="293300" cy="322311"/>
              <a:chOff x="1032962" y="4029561"/>
              <a:chExt cx="293300" cy="322311"/>
            </a:xfrm>
          </p:grpSpPr>
          <p:sp>
            <p:nvSpPr>
              <p:cNvPr id="968" name="Google Shape;968;p57"/>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69" name="Google Shape;969;p57"/>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970" name="Google Shape;970;p57"/>
            <p:cNvGrpSpPr/>
            <p:nvPr/>
          </p:nvGrpSpPr>
          <p:grpSpPr>
            <a:xfrm rot="-5400000">
              <a:off x="3144567" y="2289126"/>
              <a:ext cx="293300" cy="322311"/>
              <a:chOff x="1032962" y="4029561"/>
              <a:chExt cx="293300" cy="322311"/>
            </a:xfrm>
          </p:grpSpPr>
          <p:sp>
            <p:nvSpPr>
              <p:cNvPr id="971" name="Google Shape;971;p57"/>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72" name="Google Shape;972;p57"/>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973" name="Google Shape;973;p57"/>
            <p:cNvGrpSpPr/>
            <p:nvPr/>
          </p:nvGrpSpPr>
          <p:grpSpPr>
            <a:xfrm>
              <a:off x="2149088" y="4548613"/>
              <a:ext cx="457098" cy="519240"/>
              <a:chOff x="2527688" y="4593841"/>
              <a:chExt cx="527400" cy="599100"/>
            </a:xfrm>
          </p:grpSpPr>
          <p:sp>
            <p:nvSpPr>
              <p:cNvPr id="974" name="Google Shape;974;p57"/>
              <p:cNvSpPr/>
              <p:nvPr/>
            </p:nvSpPr>
            <p:spPr>
              <a:xfrm>
                <a:off x="2527688" y="4593841"/>
                <a:ext cx="527400" cy="599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975" name="Google Shape;975;p57"/>
              <p:cNvPicPr preferRelativeResize="0"/>
              <p:nvPr/>
            </p:nvPicPr>
            <p:blipFill rotWithShape="1">
              <a:blip r:embed="rId9">
                <a:alphaModFix/>
              </a:blip>
              <a:srcRect b="0" l="0" r="0" t="0"/>
              <a:stretch/>
            </p:blipFill>
            <p:spPr>
              <a:xfrm>
                <a:off x="2562792" y="4617807"/>
                <a:ext cx="457200" cy="457200"/>
              </a:xfrm>
              <a:prstGeom prst="rect">
                <a:avLst/>
              </a:prstGeom>
              <a:noFill/>
              <a:ln>
                <a:noFill/>
              </a:ln>
            </p:spPr>
          </p:pic>
        </p:grpSp>
        <p:grpSp>
          <p:nvGrpSpPr>
            <p:cNvPr id="976" name="Google Shape;976;p57"/>
            <p:cNvGrpSpPr/>
            <p:nvPr/>
          </p:nvGrpSpPr>
          <p:grpSpPr>
            <a:xfrm rot="-5400000">
              <a:off x="1367657" y="4676079"/>
              <a:ext cx="293300" cy="322311"/>
              <a:chOff x="722208" y="3991358"/>
              <a:chExt cx="293300" cy="322311"/>
            </a:xfrm>
          </p:grpSpPr>
          <p:sp>
            <p:nvSpPr>
              <p:cNvPr id="977" name="Google Shape;977;p57"/>
              <p:cNvSpPr/>
              <p:nvPr/>
            </p:nvSpPr>
            <p:spPr>
              <a:xfrm rot="5400000">
                <a:off x="779663" y="4077824"/>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78" name="Google Shape;978;p57"/>
              <p:cNvSpPr/>
              <p:nvPr/>
            </p:nvSpPr>
            <p:spPr>
              <a:xfrm rot="5400000">
                <a:off x="779663" y="3933902"/>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979" name="Google Shape;979;p57"/>
            <p:cNvGrpSpPr/>
            <p:nvPr/>
          </p:nvGrpSpPr>
          <p:grpSpPr>
            <a:xfrm rot="-5400000">
              <a:off x="3094323" y="4676080"/>
              <a:ext cx="293300" cy="322311"/>
              <a:chOff x="722208" y="3979317"/>
              <a:chExt cx="293300" cy="322311"/>
            </a:xfrm>
          </p:grpSpPr>
          <p:sp>
            <p:nvSpPr>
              <p:cNvPr id="980" name="Google Shape;980;p57"/>
              <p:cNvSpPr/>
              <p:nvPr/>
            </p:nvSpPr>
            <p:spPr>
              <a:xfrm rot="5400000">
                <a:off x="779663" y="4065784"/>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981" name="Google Shape;981;p57"/>
              <p:cNvSpPr/>
              <p:nvPr/>
            </p:nvSpPr>
            <p:spPr>
              <a:xfrm rot="5400000">
                <a:off x="779663" y="3921862"/>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982" name="Google Shape;982;p57"/>
            <p:cNvGrpSpPr/>
            <p:nvPr/>
          </p:nvGrpSpPr>
          <p:grpSpPr>
            <a:xfrm>
              <a:off x="-218752" y="2099921"/>
              <a:ext cx="1293064" cy="1491037"/>
              <a:chOff x="475136" y="2124603"/>
              <a:chExt cx="1293064" cy="1491037"/>
            </a:xfrm>
          </p:grpSpPr>
          <p:grpSp>
            <p:nvGrpSpPr>
              <p:cNvPr id="983" name="Google Shape;983;p57"/>
              <p:cNvGrpSpPr/>
              <p:nvPr/>
            </p:nvGrpSpPr>
            <p:grpSpPr>
              <a:xfrm>
                <a:off x="475136" y="2124603"/>
                <a:ext cx="1293064" cy="1293064"/>
                <a:chOff x="2071196" y="2932050"/>
                <a:chExt cx="797400" cy="797400"/>
              </a:xfrm>
            </p:grpSpPr>
            <p:sp>
              <p:nvSpPr>
                <p:cNvPr id="984" name="Google Shape;984;p57"/>
                <p:cNvSpPr/>
                <p:nvPr/>
              </p:nvSpPr>
              <p:spPr>
                <a:xfrm rot="8100000">
                  <a:off x="2187972" y="3048826"/>
                  <a:ext cx="563847" cy="563847"/>
                </a:xfrm>
                <a:prstGeom prst="ellipse">
                  <a:avLst/>
                </a:prstGeom>
                <a:solidFill>
                  <a:srgbClr val="F4364C"/>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985" name="Google Shape;985;p57"/>
                <p:cNvPicPr preferRelativeResize="0"/>
                <p:nvPr/>
              </p:nvPicPr>
              <p:blipFill rotWithShape="1">
                <a:blip r:embed="rId4">
                  <a:alphaModFix/>
                </a:blip>
                <a:srcRect b="0" l="0" r="0" t="0"/>
                <a:stretch/>
              </p:blipFill>
              <p:spPr>
                <a:xfrm>
                  <a:off x="2279375" y="3140250"/>
                  <a:ext cx="381000" cy="381000"/>
                </a:xfrm>
                <a:prstGeom prst="ellipse">
                  <a:avLst/>
                </a:prstGeom>
                <a:noFill/>
                <a:ln>
                  <a:noFill/>
                </a:ln>
              </p:spPr>
            </p:pic>
          </p:grpSp>
          <p:sp>
            <p:nvSpPr>
              <p:cNvPr id="986" name="Google Shape;986;p57"/>
              <p:cNvSpPr/>
              <p:nvPr/>
            </p:nvSpPr>
            <p:spPr>
              <a:xfrm>
                <a:off x="1393096" y="2351557"/>
                <a:ext cx="275585" cy="275585"/>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sp>
            <p:nvSpPr>
              <p:cNvPr id="987" name="Google Shape;987;p57"/>
              <p:cNvSpPr txBox="1"/>
              <p:nvPr/>
            </p:nvSpPr>
            <p:spPr>
              <a:xfrm>
                <a:off x="666907" y="3269440"/>
                <a:ext cx="807900" cy="346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Attacker</a:t>
                </a:r>
                <a:endParaRPr sz="600">
                  <a:solidFill>
                    <a:schemeClr val="lt1"/>
                  </a:solidFill>
                  <a:latin typeface="Inter ExtraLight"/>
                  <a:ea typeface="Inter ExtraLight"/>
                  <a:cs typeface="Inter ExtraLight"/>
                  <a:sym typeface="Inter ExtraLight"/>
                </a:endParaRPr>
              </a:p>
            </p:txBody>
          </p:sp>
        </p:grpSp>
        <p:grpSp>
          <p:nvGrpSpPr>
            <p:cNvPr id="988" name="Google Shape;988;p57"/>
            <p:cNvGrpSpPr/>
            <p:nvPr/>
          </p:nvGrpSpPr>
          <p:grpSpPr>
            <a:xfrm>
              <a:off x="3943945" y="2284116"/>
              <a:ext cx="959810" cy="1312091"/>
              <a:chOff x="4654270" y="2303547"/>
              <a:chExt cx="959810" cy="1312091"/>
            </a:xfrm>
          </p:grpSpPr>
          <p:grpSp>
            <p:nvGrpSpPr>
              <p:cNvPr id="989" name="Google Shape;989;p57"/>
              <p:cNvGrpSpPr/>
              <p:nvPr/>
            </p:nvGrpSpPr>
            <p:grpSpPr>
              <a:xfrm>
                <a:off x="4699771" y="2303547"/>
                <a:ext cx="914308" cy="914308"/>
                <a:chOff x="4096789" y="4156428"/>
                <a:chExt cx="1032300" cy="1032300"/>
              </a:xfrm>
            </p:grpSpPr>
            <p:sp>
              <p:nvSpPr>
                <p:cNvPr id="990" name="Google Shape;990;p57"/>
                <p:cNvSpPr/>
                <p:nvPr/>
              </p:nvSpPr>
              <p:spPr>
                <a:xfrm>
                  <a:off x="4096789" y="4156428"/>
                  <a:ext cx="1032300" cy="1032300"/>
                </a:xfrm>
                <a:prstGeom prst="ellipse">
                  <a:avLst/>
                </a:prstGeom>
                <a:solidFill>
                  <a:srgbClr val="463668"/>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991" name="Google Shape;991;p57"/>
                <p:cNvGrpSpPr/>
                <p:nvPr/>
              </p:nvGrpSpPr>
              <p:grpSpPr>
                <a:xfrm>
                  <a:off x="4176954" y="4342361"/>
                  <a:ext cx="826311" cy="702037"/>
                  <a:chOff x="4138795" y="4313972"/>
                  <a:chExt cx="826311" cy="702037"/>
                </a:xfrm>
              </p:grpSpPr>
              <p:pic>
                <p:nvPicPr>
                  <p:cNvPr id="992" name="Google Shape;992;p57"/>
                  <p:cNvPicPr preferRelativeResize="0"/>
                  <p:nvPr/>
                </p:nvPicPr>
                <p:blipFill rotWithShape="1">
                  <a:blip r:embed="rId4">
                    <a:alphaModFix/>
                  </a:blip>
                  <a:srcRect b="0" l="0" r="0" t="0"/>
                  <a:stretch/>
                </p:blipFill>
                <p:spPr>
                  <a:xfrm>
                    <a:off x="4138795" y="4313972"/>
                    <a:ext cx="702035" cy="702037"/>
                  </a:xfrm>
                  <a:prstGeom prst="rect">
                    <a:avLst/>
                  </a:prstGeom>
                  <a:noFill/>
                  <a:ln>
                    <a:noFill/>
                  </a:ln>
                </p:spPr>
              </p:pic>
              <p:pic>
                <p:nvPicPr>
                  <p:cNvPr id="993" name="Google Shape;993;p57"/>
                  <p:cNvPicPr preferRelativeResize="0"/>
                  <p:nvPr/>
                </p:nvPicPr>
                <p:blipFill rotWithShape="1">
                  <a:blip r:embed="rId5">
                    <a:alphaModFix/>
                  </a:blip>
                  <a:srcRect b="0" l="0" r="0" t="0"/>
                  <a:stretch/>
                </p:blipFill>
                <p:spPr>
                  <a:xfrm>
                    <a:off x="4650545" y="4355902"/>
                    <a:ext cx="314561" cy="314561"/>
                  </a:xfrm>
                  <a:prstGeom prst="rect">
                    <a:avLst/>
                  </a:prstGeom>
                  <a:noFill/>
                  <a:ln>
                    <a:noFill/>
                  </a:ln>
                </p:spPr>
              </p:pic>
            </p:grpSp>
          </p:grpSp>
          <p:sp>
            <p:nvSpPr>
              <p:cNvPr id="994" name="Google Shape;994;p57"/>
              <p:cNvSpPr txBox="1"/>
              <p:nvPr/>
            </p:nvSpPr>
            <p:spPr>
              <a:xfrm>
                <a:off x="4654270" y="3269437"/>
                <a:ext cx="897900" cy="346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Employee</a:t>
                </a:r>
                <a:endParaRPr sz="600">
                  <a:solidFill>
                    <a:schemeClr val="lt1"/>
                  </a:solidFill>
                  <a:latin typeface="Inter ExtraLight"/>
                  <a:ea typeface="Inter ExtraLight"/>
                  <a:cs typeface="Inter ExtraLight"/>
                  <a:sym typeface="Inter ExtraLight"/>
                </a:endParaRPr>
              </a:p>
            </p:txBody>
          </p:sp>
        </p:grpSp>
        <p:grpSp>
          <p:nvGrpSpPr>
            <p:cNvPr id="995" name="Google Shape;995;p57"/>
            <p:cNvGrpSpPr/>
            <p:nvPr/>
          </p:nvGrpSpPr>
          <p:grpSpPr>
            <a:xfrm>
              <a:off x="3592260" y="4259960"/>
              <a:ext cx="1488900" cy="1314595"/>
              <a:chOff x="4173639" y="4482048"/>
              <a:chExt cx="1488900" cy="1314595"/>
            </a:xfrm>
          </p:grpSpPr>
          <p:grpSp>
            <p:nvGrpSpPr>
              <p:cNvPr id="996" name="Google Shape;996;p57"/>
              <p:cNvGrpSpPr/>
              <p:nvPr/>
            </p:nvGrpSpPr>
            <p:grpSpPr>
              <a:xfrm>
                <a:off x="4643024" y="4504761"/>
                <a:ext cx="665104" cy="665104"/>
                <a:chOff x="3723623" y="2609334"/>
                <a:chExt cx="527400" cy="527400"/>
              </a:xfrm>
            </p:grpSpPr>
            <p:sp>
              <p:nvSpPr>
                <p:cNvPr id="997" name="Google Shape;997;p57"/>
                <p:cNvSpPr/>
                <p:nvPr/>
              </p:nvSpPr>
              <p:spPr>
                <a:xfrm>
                  <a:off x="3723623" y="2609334"/>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998" name="Google Shape;998;p57"/>
                <p:cNvPicPr preferRelativeResize="0"/>
                <p:nvPr/>
              </p:nvPicPr>
              <p:blipFill rotWithShape="1">
                <a:blip r:embed="rId10">
                  <a:alphaModFix/>
                </a:blip>
                <a:srcRect b="0" l="0" r="0" t="0"/>
                <a:stretch/>
              </p:blipFill>
              <p:spPr>
                <a:xfrm>
                  <a:off x="3837914" y="2723625"/>
                  <a:ext cx="298916" cy="298916"/>
                </a:xfrm>
                <a:prstGeom prst="rect">
                  <a:avLst/>
                </a:prstGeom>
                <a:noFill/>
                <a:ln>
                  <a:noFill/>
                </a:ln>
              </p:spPr>
            </p:pic>
          </p:grpSp>
          <p:sp>
            <p:nvSpPr>
              <p:cNvPr id="999" name="Google Shape;999;p57"/>
              <p:cNvSpPr txBox="1"/>
              <p:nvPr/>
            </p:nvSpPr>
            <p:spPr>
              <a:xfrm>
                <a:off x="4173639" y="5277343"/>
                <a:ext cx="1488900" cy="519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Can access sensitive</a:t>
                </a:r>
                <a:br>
                  <a:rPr lang="en" sz="600">
                    <a:solidFill>
                      <a:schemeClr val="lt1"/>
                    </a:solidFill>
                    <a:latin typeface="Inter ExtraLight"/>
                    <a:ea typeface="Inter ExtraLight"/>
                    <a:cs typeface="Inter ExtraLight"/>
                    <a:sym typeface="Inter ExtraLight"/>
                  </a:rPr>
                </a:br>
                <a:r>
                  <a:rPr lang="en" sz="600">
                    <a:solidFill>
                      <a:schemeClr val="lt1"/>
                    </a:solidFill>
                    <a:latin typeface="Inter ExtraLight"/>
                    <a:ea typeface="Inter ExtraLight"/>
                    <a:cs typeface="Inter ExtraLight"/>
                    <a:sym typeface="Inter ExtraLight"/>
                  </a:rPr>
                  <a:t>company data</a:t>
                </a:r>
                <a:endParaRPr sz="600">
                  <a:solidFill>
                    <a:schemeClr val="lt1"/>
                  </a:solidFill>
                  <a:latin typeface="Inter ExtraLight"/>
                  <a:ea typeface="Inter ExtraLight"/>
                  <a:cs typeface="Inter ExtraLight"/>
                  <a:sym typeface="Inter ExtraLight"/>
                </a:endParaRPr>
              </a:p>
            </p:txBody>
          </p:sp>
          <p:sp>
            <p:nvSpPr>
              <p:cNvPr id="1000" name="Google Shape;1000;p57"/>
              <p:cNvSpPr/>
              <p:nvPr/>
            </p:nvSpPr>
            <p:spPr>
              <a:xfrm>
                <a:off x="5169684" y="4482048"/>
                <a:ext cx="275585" cy="275585"/>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grpSp>
        <p:grpSp>
          <p:nvGrpSpPr>
            <p:cNvPr id="1001" name="Google Shape;1001;p57"/>
            <p:cNvGrpSpPr/>
            <p:nvPr/>
          </p:nvGrpSpPr>
          <p:grpSpPr>
            <a:xfrm>
              <a:off x="-193199" y="4183027"/>
              <a:ext cx="1293064" cy="1453432"/>
              <a:chOff x="500689" y="2370690"/>
              <a:chExt cx="1293064" cy="1453432"/>
            </a:xfrm>
          </p:grpSpPr>
          <p:grpSp>
            <p:nvGrpSpPr>
              <p:cNvPr id="1002" name="Google Shape;1002;p57"/>
              <p:cNvGrpSpPr/>
              <p:nvPr/>
            </p:nvGrpSpPr>
            <p:grpSpPr>
              <a:xfrm>
                <a:off x="500689" y="2370690"/>
                <a:ext cx="1293064" cy="1293064"/>
                <a:chOff x="2086953" y="3083805"/>
                <a:chExt cx="797400" cy="797400"/>
              </a:xfrm>
            </p:grpSpPr>
            <p:sp>
              <p:nvSpPr>
                <p:cNvPr id="1003" name="Google Shape;1003;p57"/>
                <p:cNvSpPr/>
                <p:nvPr/>
              </p:nvSpPr>
              <p:spPr>
                <a:xfrm rot="8100000">
                  <a:off x="2203730" y="3200582"/>
                  <a:ext cx="563847" cy="563847"/>
                </a:xfrm>
                <a:prstGeom prst="ellipse">
                  <a:avLst/>
                </a:prstGeom>
                <a:solidFill>
                  <a:srgbClr val="F4364C"/>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004" name="Google Shape;1004;p57"/>
                <p:cNvPicPr preferRelativeResize="0"/>
                <p:nvPr/>
              </p:nvPicPr>
              <p:blipFill rotWithShape="1">
                <a:blip r:embed="rId4">
                  <a:alphaModFix/>
                </a:blip>
                <a:srcRect b="0" l="0" r="0" t="0"/>
                <a:stretch/>
              </p:blipFill>
              <p:spPr>
                <a:xfrm>
                  <a:off x="2295133" y="3292006"/>
                  <a:ext cx="381000" cy="381000"/>
                </a:xfrm>
                <a:prstGeom prst="ellipse">
                  <a:avLst/>
                </a:prstGeom>
                <a:noFill/>
                <a:ln>
                  <a:noFill/>
                </a:ln>
              </p:spPr>
            </p:pic>
          </p:grpSp>
          <p:sp>
            <p:nvSpPr>
              <p:cNvPr id="1005" name="Google Shape;1005;p57"/>
              <p:cNvSpPr/>
              <p:nvPr/>
            </p:nvSpPr>
            <p:spPr>
              <a:xfrm>
                <a:off x="1418649" y="2597644"/>
                <a:ext cx="275585" cy="275585"/>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sp>
            <p:nvSpPr>
              <p:cNvPr id="1006" name="Google Shape;1006;p57"/>
              <p:cNvSpPr txBox="1"/>
              <p:nvPr/>
            </p:nvSpPr>
            <p:spPr>
              <a:xfrm>
                <a:off x="794184" y="3477922"/>
                <a:ext cx="807900" cy="346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600">
                    <a:solidFill>
                      <a:schemeClr val="lt1"/>
                    </a:solidFill>
                    <a:latin typeface="Inter ExtraLight"/>
                    <a:ea typeface="Inter ExtraLight"/>
                    <a:cs typeface="Inter ExtraLight"/>
                    <a:sym typeface="Inter ExtraLight"/>
                  </a:rPr>
                  <a:t>Attacker</a:t>
                </a:r>
                <a:endParaRPr sz="600">
                  <a:solidFill>
                    <a:schemeClr val="lt1"/>
                  </a:solidFill>
                  <a:latin typeface="Inter ExtraLight"/>
                  <a:ea typeface="Inter ExtraLight"/>
                  <a:cs typeface="Inter ExtraLight"/>
                  <a:sym typeface="Inter ExtraLight"/>
                </a:endParaRPr>
              </a:p>
            </p:txBody>
          </p:sp>
        </p:gr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0" name="Shape 1010"/>
        <p:cNvGrpSpPr/>
        <p:nvPr/>
      </p:nvGrpSpPr>
      <p:grpSpPr>
        <a:xfrm>
          <a:off x="0" y="0"/>
          <a:ext cx="0" cy="0"/>
          <a:chOff x="0" y="0"/>
          <a:chExt cx="0" cy="0"/>
        </a:xfrm>
      </p:grpSpPr>
      <p:sp>
        <p:nvSpPr>
          <p:cNvPr id="1011" name="Google Shape;1011;p58"/>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12" name="Google Shape;1012;p58"/>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1013" name="Google Shape;1013;p58"/>
          <p:cNvSpPr txBox="1"/>
          <p:nvPr>
            <p:ph idx="1" type="body"/>
          </p:nvPr>
        </p:nvSpPr>
        <p:spPr>
          <a:xfrm>
            <a:off x="450450" y="1373850"/>
            <a:ext cx="3879300" cy="78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solidFill>
                  <a:schemeClr val="lt1"/>
                </a:solidFill>
              </a:rPr>
              <a:t>During the busiest time of the year, Northwind Trader’s mission critical files became unusable. </a:t>
            </a:r>
            <a:r>
              <a:rPr b="1" lang="en" sz="900">
                <a:solidFill>
                  <a:schemeClr val="dk2"/>
                </a:solidFill>
                <a:latin typeface="Inter"/>
                <a:ea typeface="Inter"/>
                <a:cs typeface="Inter"/>
                <a:sym typeface="Inter"/>
              </a:rPr>
              <a:t>Hackers used ransomware to encrypt Northwind’s files</a:t>
            </a:r>
            <a:r>
              <a:rPr b="1" lang="en" sz="900">
                <a:solidFill>
                  <a:schemeClr val="lt1"/>
                </a:solidFill>
                <a:latin typeface="Inter"/>
                <a:ea typeface="Inter"/>
                <a:cs typeface="Inter"/>
                <a:sym typeface="Inter"/>
              </a:rPr>
              <a:t>, demanding a payment for the encryption “key”. Northwind must pay for the encryption “key” or lose their data, which could result in business closure.</a:t>
            </a:r>
            <a:endParaRPr b="1" sz="900">
              <a:solidFill>
                <a:schemeClr val="lt1"/>
              </a:solidFill>
              <a:latin typeface="Inter"/>
              <a:ea typeface="Inter"/>
              <a:cs typeface="Inter"/>
              <a:sym typeface="Inter"/>
            </a:endParaRPr>
          </a:p>
        </p:txBody>
      </p:sp>
      <p:sp>
        <p:nvSpPr>
          <p:cNvPr id="1014" name="Google Shape;1014;p5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015" name="Google Shape;1015;p58"/>
          <p:cNvSpPr txBox="1"/>
          <p:nvPr>
            <p:ph idx="2" type="body"/>
          </p:nvPr>
        </p:nvSpPr>
        <p:spPr>
          <a:xfrm>
            <a:off x="4895775" y="1310700"/>
            <a:ext cx="3913800" cy="10080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t>With Microsoft 365 Business Premium, </a:t>
            </a:r>
            <a:r>
              <a:rPr b="1" lang="en" sz="900">
                <a:latin typeface="Inter"/>
                <a:ea typeface="Inter"/>
                <a:cs typeface="Inter"/>
                <a:sym typeface="Inter"/>
              </a:rPr>
              <a:t>employee devices are protected with Microsoft Defender for Business </a:t>
            </a:r>
            <a:r>
              <a:rPr lang="en" sz="900"/>
              <a:t>which provides multi-layered ransomware protection to thwart attacks before they occur. Endpoint Detection Response with AI powered automatic attack disruption helps defend against manual and targeted attacks and stop them from moving through the network. </a:t>
            </a:r>
            <a:endParaRPr sz="900"/>
          </a:p>
        </p:txBody>
      </p:sp>
      <p:sp>
        <p:nvSpPr>
          <p:cNvPr id="1016" name="Google Shape;1016;p58"/>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1017" name="Google Shape;1017;p58"/>
          <p:cNvSpPr txBox="1"/>
          <p:nvPr>
            <p:ph idx="4294967295" type="subTitle"/>
          </p:nvPr>
        </p:nvSpPr>
        <p:spPr>
          <a:xfrm>
            <a:off x="462775" y="922000"/>
            <a:ext cx="40269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solidFill>
                  <a:schemeClr val="lt1"/>
                </a:solidFill>
                <a:latin typeface="Inter"/>
                <a:ea typeface="Inter"/>
                <a:cs typeface="Inter"/>
                <a:sym typeface="Inter"/>
              </a:rPr>
              <a:t>RANSOMWARE</a:t>
            </a:r>
            <a:endParaRPr>
              <a:solidFill>
                <a:schemeClr val="lt1"/>
              </a:solidFill>
              <a:latin typeface="Inter"/>
              <a:ea typeface="Inter"/>
              <a:cs typeface="Inter"/>
              <a:sym typeface="Inter"/>
            </a:endParaRPr>
          </a:p>
        </p:txBody>
      </p:sp>
      <p:sp>
        <p:nvSpPr>
          <p:cNvPr id="1018" name="Google Shape;1018;p58"/>
          <p:cNvSpPr txBox="1"/>
          <p:nvPr>
            <p:ph idx="4294967295" type="subTitle"/>
          </p:nvPr>
        </p:nvSpPr>
        <p:spPr>
          <a:xfrm>
            <a:off x="4902525" y="873875"/>
            <a:ext cx="40134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latin typeface="Inter"/>
                <a:ea typeface="Inter"/>
                <a:cs typeface="Inter"/>
                <a:sym typeface="Inter"/>
              </a:rPr>
              <a:t>RANSOMWARE DEFENSES</a:t>
            </a:r>
            <a:endParaRPr>
              <a:latin typeface="Inter"/>
              <a:ea typeface="Inter"/>
              <a:cs typeface="Inter"/>
              <a:sym typeface="Inter"/>
            </a:endParaRPr>
          </a:p>
        </p:txBody>
      </p:sp>
      <p:grpSp>
        <p:nvGrpSpPr>
          <p:cNvPr id="1019" name="Google Shape;1019;p58"/>
          <p:cNvGrpSpPr/>
          <p:nvPr/>
        </p:nvGrpSpPr>
        <p:grpSpPr>
          <a:xfrm>
            <a:off x="493869" y="4370370"/>
            <a:ext cx="3659692" cy="474600"/>
            <a:chOff x="848641" y="5568101"/>
            <a:chExt cx="4073113" cy="474600"/>
          </a:xfrm>
        </p:grpSpPr>
        <p:sp>
          <p:nvSpPr>
            <p:cNvPr id="1020" name="Google Shape;1020;p58"/>
            <p:cNvSpPr txBox="1"/>
            <p:nvPr/>
          </p:nvSpPr>
          <p:spPr>
            <a:xfrm>
              <a:off x="848641" y="5568101"/>
              <a:ext cx="10884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4"/>
                  </a:solidFill>
                  <a:latin typeface="Inter"/>
                  <a:ea typeface="Inter"/>
                  <a:cs typeface="Inter"/>
                  <a:sym typeface="Inter"/>
                </a:rPr>
                <a:t>80%</a:t>
              </a:r>
              <a:endParaRPr b="1" sz="3000">
                <a:solidFill>
                  <a:schemeClr val="accent4"/>
                </a:solidFill>
                <a:latin typeface="Inter"/>
                <a:ea typeface="Inter"/>
                <a:cs typeface="Inter"/>
                <a:sym typeface="Inter"/>
              </a:endParaRPr>
            </a:p>
          </p:txBody>
        </p:sp>
        <p:sp>
          <p:nvSpPr>
            <p:cNvPr id="1021" name="Google Shape;1021;p58"/>
            <p:cNvSpPr txBox="1"/>
            <p:nvPr/>
          </p:nvSpPr>
          <p:spPr>
            <a:xfrm>
              <a:off x="1937054" y="5728455"/>
              <a:ext cx="2984700" cy="1539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lt1"/>
                  </a:solidFill>
                  <a:latin typeface="Inter ExtraLight"/>
                  <a:ea typeface="Inter ExtraLight"/>
                  <a:cs typeface="Inter ExtraLight"/>
                  <a:sym typeface="Inter ExtraLight"/>
                </a:rPr>
                <a:t>o</a:t>
              </a:r>
              <a:r>
                <a:rPr lang="en" sz="1000">
                  <a:solidFill>
                    <a:schemeClr val="lt1"/>
                  </a:solidFill>
                  <a:latin typeface="Inter ExtraLight"/>
                  <a:ea typeface="Inter ExtraLight"/>
                  <a:cs typeface="Inter ExtraLight"/>
                  <a:sym typeface="Inter ExtraLight"/>
                </a:rPr>
                <a:t>f </a:t>
              </a:r>
              <a:r>
                <a:rPr lang="en" sz="1000">
                  <a:solidFill>
                    <a:schemeClr val="lt1"/>
                  </a:solidFill>
                  <a:latin typeface="Inter ExtraLight"/>
                  <a:ea typeface="Inter ExtraLight"/>
                  <a:cs typeface="Inter ExtraLight"/>
                  <a:sym typeface="Inter ExtraLight"/>
                </a:rPr>
                <a:t>SMBs list ransomware as a top concern</a:t>
              </a:r>
              <a:r>
                <a:rPr baseline="30000" lang="en" sz="800">
                  <a:solidFill>
                    <a:schemeClr val="lt1"/>
                  </a:solidFill>
                  <a:latin typeface="Inter ExtraLight"/>
                  <a:ea typeface="Inter ExtraLight"/>
                  <a:cs typeface="Inter ExtraLight"/>
                  <a:sym typeface="Inter ExtraLight"/>
                </a:rPr>
                <a:t>1 </a:t>
              </a:r>
              <a:endParaRPr sz="1000">
                <a:solidFill>
                  <a:schemeClr val="lt1"/>
                </a:solidFill>
                <a:latin typeface="Inter ExtraLight"/>
                <a:ea typeface="Inter ExtraLight"/>
                <a:cs typeface="Inter ExtraLight"/>
                <a:sym typeface="Inter ExtraLight"/>
              </a:endParaRPr>
            </a:p>
          </p:txBody>
        </p:sp>
      </p:grpSp>
      <p:sp>
        <p:nvSpPr>
          <p:cNvPr id="1022" name="Google Shape;1022;p58"/>
          <p:cNvSpPr txBox="1"/>
          <p:nvPr/>
        </p:nvSpPr>
        <p:spPr>
          <a:xfrm>
            <a:off x="1508988" y="4778197"/>
            <a:ext cx="2499300" cy="135900"/>
          </a:xfrm>
          <a:prstGeom prst="rect">
            <a:avLst/>
          </a:prstGeom>
          <a:noFill/>
          <a:ln>
            <a:noFill/>
          </a:ln>
        </p:spPr>
        <p:txBody>
          <a:bodyPr anchorCtr="0" anchor="ctr" bIns="0" lIns="0" spcFirstLastPara="1" rIns="0" wrap="square" tIns="12700">
            <a:spAutoFit/>
          </a:bodyPr>
          <a:lstStyle/>
          <a:p>
            <a:pPr indent="0" lvl="0" marL="38100" marR="0" rtl="0" algn="l">
              <a:spcBef>
                <a:spcPts val="0"/>
              </a:spcBef>
              <a:spcAft>
                <a:spcPts val="0"/>
              </a:spcAft>
              <a:buNone/>
            </a:pPr>
            <a:r>
              <a:rPr baseline="30000" lang="en" sz="800">
                <a:solidFill>
                  <a:schemeClr val="lt1"/>
                </a:solidFill>
                <a:latin typeface="Inter ExtraLight"/>
                <a:ea typeface="Inter ExtraLight"/>
                <a:cs typeface="Inter ExtraLight"/>
                <a:sym typeface="Inter ExtraLight"/>
              </a:rPr>
              <a:t>1 Source: </a:t>
            </a:r>
            <a:r>
              <a:rPr baseline="30000" lang="en" sz="800">
                <a:solidFill>
                  <a:schemeClr val="lt1"/>
                </a:solidFill>
                <a:latin typeface="Inter ExtraLight"/>
                <a:ea typeface="Inter ExtraLight"/>
                <a:cs typeface="Inter ExtraLight"/>
                <a:sym typeface="Inter ExtraLight"/>
              </a:rPr>
              <a:t>Microsoft</a:t>
            </a:r>
            <a:r>
              <a:rPr baseline="30000" lang="en" sz="800">
                <a:solidFill>
                  <a:schemeClr val="lt1"/>
                </a:solidFill>
                <a:latin typeface="Inter ExtraLight"/>
                <a:ea typeface="Inter ExtraLight"/>
                <a:cs typeface="Inter ExtraLight"/>
                <a:sym typeface="Inter ExtraLight"/>
              </a:rPr>
              <a:t> Internal Research of SMBs (2-299 employees)</a:t>
            </a:r>
            <a:endParaRPr baseline="30000" sz="800">
              <a:solidFill>
                <a:schemeClr val="lt1"/>
              </a:solidFill>
              <a:latin typeface="Inter ExtraLight"/>
              <a:ea typeface="Inter ExtraLight"/>
              <a:cs typeface="Inter ExtraLight"/>
              <a:sym typeface="Inter ExtraLight"/>
            </a:endParaRPr>
          </a:p>
        </p:txBody>
      </p:sp>
      <p:grpSp>
        <p:nvGrpSpPr>
          <p:cNvPr id="1023" name="Google Shape;1023;p58"/>
          <p:cNvGrpSpPr/>
          <p:nvPr/>
        </p:nvGrpSpPr>
        <p:grpSpPr>
          <a:xfrm>
            <a:off x="5214569" y="4025170"/>
            <a:ext cx="3594167" cy="474600"/>
            <a:chOff x="848641" y="5568101"/>
            <a:chExt cx="4000186" cy="474600"/>
          </a:xfrm>
        </p:grpSpPr>
        <p:sp>
          <p:nvSpPr>
            <p:cNvPr id="1024" name="Google Shape;1024;p58"/>
            <p:cNvSpPr txBox="1"/>
            <p:nvPr/>
          </p:nvSpPr>
          <p:spPr>
            <a:xfrm>
              <a:off x="848641" y="5568101"/>
              <a:ext cx="10884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3"/>
                  </a:solidFill>
                  <a:latin typeface="Inter"/>
                  <a:ea typeface="Inter"/>
                  <a:cs typeface="Inter"/>
                  <a:sym typeface="Inter"/>
                </a:rPr>
                <a:t>94%</a:t>
              </a:r>
              <a:endParaRPr b="1" sz="3000">
                <a:solidFill>
                  <a:schemeClr val="accent3"/>
                </a:solidFill>
                <a:latin typeface="Inter"/>
                <a:ea typeface="Inter"/>
                <a:cs typeface="Inter"/>
                <a:sym typeface="Inter"/>
              </a:endParaRPr>
            </a:p>
          </p:txBody>
        </p:sp>
        <p:sp>
          <p:nvSpPr>
            <p:cNvPr id="1025" name="Google Shape;1025;p58"/>
            <p:cNvSpPr txBox="1"/>
            <p:nvPr/>
          </p:nvSpPr>
          <p:spPr>
            <a:xfrm>
              <a:off x="1864127" y="5651505"/>
              <a:ext cx="2984700" cy="3078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dk1"/>
                  </a:solidFill>
                  <a:latin typeface="Inter ExtraLight"/>
                  <a:ea typeface="Inter ExtraLight"/>
                  <a:cs typeface="Inter ExtraLight"/>
                  <a:sym typeface="Inter ExtraLight"/>
                </a:rPr>
                <a:t>Increase in the average cost of downtime associated with ransomware attacks in 2020</a:t>
              </a:r>
              <a:r>
                <a:rPr baseline="30000" lang="en" sz="900">
                  <a:solidFill>
                    <a:schemeClr val="dk1"/>
                  </a:solidFill>
                  <a:latin typeface="Inter ExtraLight"/>
                  <a:ea typeface="Inter ExtraLight"/>
                  <a:cs typeface="Inter ExtraLight"/>
                  <a:sym typeface="Inter ExtraLight"/>
                </a:rPr>
                <a:t>2</a:t>
              </a:r>
              <a:endParaRPr sz="1000">
                <a:solidFill>
                  <a:schemeClr val="dk1"/>
                </a:solidFill>
                <a:latin typeface="Inter ExtraLight"/>
                <a:ea typeface="Inter ExtraLight"/>
                <a:cs typeface="Inter ExtraLight"/>
                <a:sym typeface="Inter ExtraLight"/>
              </a:endParaRPr>
            </a:p>
          </p:txBody>
        </p:sp>
      </p:grpSp>
      <p:sp>
        <p:nvSpPr>
          <p:cNvPr id="1026" name="Google Shape;1026;p58"/>
          <p:cNvSpPr txBox="1"/>
          <p:nvPr/>
        </p:nvSpPr>
        <p:spPr>
          <a:xfrm>
            <a:off x="6142875" y="4471950"/>
            <a:ext cx="2595600" cy="151500"/>
          </a:xfrm>
          <a:prstGeom prst="rect">
            <a:avLst/>
          </a:prstGeom>
          <a:noFill/>
          <a:ln>
            <a:noFill/>
          </a:ln>
        </p:spPr>
        <p:txBody>
          <a:bodyPr anchorCtr="0" anchor="ctr" bIns="0" lIns="0" spcFirstLastPara="1" rIns="0" wrap="square" tIns="12700">
            <a:spAutoFit/>
          </a:bodyPr>
          <a:lstStyle/>
          <a:p>
            <a:pPr indent="0" lvl="0" marL="0" rtl="0" algn="l">
              <a:spcBef>
                <a:spcPts val="0"/>
              </a:spcBef>
              <a:spcAft>
                <a:spcPts val="0"/>
              </a:spcAft>
              <a:buNone/>
            </a:pPr>
            <a:r>
              <a:rPr lang="en" sz="500">
                <a:solidFill>
                  <a:schemeClr val="dk1"/>
                </a:solidFill>
                <a:latin typeface="Inter ExtraLight"/>
                <a:ea typeface="Inter ExtraLight"/>
                <a:cs typeface="Inter ExtraLight"/>
                <a:sym typeface="Inter ExtraLight"/>
              </a:rPr>
              <a:t>2</a:t>
            </a:r>
            <a:r>
              <a:rPr lang="en" sz="500">
                <a:solidFill>
                  <a:schemeClr val="dk1"/>
                </a:solidFill>
                <a:latin typeface="Inter ExtraLight"/>
                <a:ea typeface="Inter ExtraLight"/>
                <a:cs typeface="Inter ExtraLight"/>
                <a:sym typeface="Inter ExtraLight"/>
              </a:rPr>
              <a:t>Source</a:t>
            </a:r>
            <a:r>
              <a:rPr lang="en" sz="500">
                <a:solidFill>
                  <a:schemeClr val="dk1"/>
                </a:solidFill>
                <a:latin typeface="Inter ExtraLight"/>
                <a:ea typeface="Inter ExtraLight"/>
                <a:cs typeface="Inter ExtraLight"/>
                <a:sym typeface="Inter ExtraLight"/>
              </a:rPr>
              <a:t>: Datto’s 2020 Global State of the Channel Ransomware Report, statistics pulled </a:t>
            </a:r>
            <a:endParaRPr sz="500">
              <a:solidFill>
                <a:schemeClr val="dk1"/>
              </a:solidFill>
              <a:latin typeface="Inter ExtraLight"/>
              <a:ea typeface="Inter ExtraLight"/>
              <a:cs typeface="Inter ExtraLight"/>
              <a:sym typeface="Inter ExtraLight"/>
            </a:endParaRPr>
          </a:p>
          <a:p>
            <a:pPr indent="0" lvl="0" marL="0" rtl="0" algn="l">
              <a:spcBef>
                <a:spcPts val="0"/>
              </a:spcBef>
              <a:spcAft>
                <a:spcPts val="0"/>
              </a:spcAft>
              <a:buNone/>
            </a:pPr>
            <a:r>
              <a:t/>
            </a:r>
            <a:endParaRPr sz="400">
              <a:solidFill>
                <a:schemeClr val="accent1"/>
              </a:solidFill>
              <a:latin typeface="Inter ExtraLight"/>
              <a:ea typeface="Inter ExtraLight"/>
              <a:cs typeface="Inter ExtraLight"/>
              <a:sym typeface="Inter ExtraLight"/>
            </a:endParaRPr>
          </a:p>
        </p:txBody>
      </p:sp>
      <p:grpSp>
        <p:nvGrpSpPr>
          <p:cNvPr id="1027" name="Google Shape;1027;p58"/>
          <p:cNvGrpSpPr/>
          <p:nvPr/>
        </p:nvGrpSpPr>
        <p:grpSpPr>
          <a:xfrm>
            <a:off x="636276" y="2135570"/>
            <a:ext cx="3507642" cy="2129647"/>
            <a:chOff x="1108401" y="2476820"/>
            <a:chExt cx="3967920" cy="2555372"/>
          </a:xfrm>
        </p:grpSpPr>
        <p:grpSp>
          <p:nvGrpSpPr>
            <p:cNvPr id="1028" name="Google Shape;1028;p58"/>
            <p:cNvGrpSpPr/>
            <p:nvPr/>
          </p:nvGrpSpPr>
          <p:grpSpPr>
            <a:xfrm>
              <a:off x="2755101" y="4239996"/>
              <a:ext cx="527400" cy="527400"/>
              <a:chOff x="2469827" y="4614898"/>
              <a:chExt cx="527400" cy="527400"/>
            </a:xfrm>
          </p:grpSpPr>
          <p:sp>
            <p:nvSpPr>
              <p:cNvPr id="1029" name="Google Shape;1029;p58"/>
              <p:cNvSpPr/>
              <p:nvPr/>
            </p:nvSpPr>
            <p:spPr>
              <a:xfrm>
                <a:off x="2469827" y="4614898"/>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pic>
            <p:nvPicPr>
              <p:cNvPr id="1030" name="Google Shape;1030;p58"/>
              <p:cNvPicPr preferRelativeResize="0"/>
              <p:nvPr/>
            </p:nvPicPr>
            <p:blipFill rotWithShape="1">
              <a:blip r:embed="rId3">
                <a:alphaModFix/>
              </a:blip>
              <a:srcRect b="0" l="0" r="0" t="0"/>
              <a:stretch/>
            </p:blipFill>
            <p:spPr>
              <a:xfrm>
                <a:off x="2504976" y="4650047"/>
                <a:ext cx="457200" cy="457200"/>
              </a:xfrm>
              <a:prstGeom prst="rect">
                <a:avLst/>
              </a:prstGeom>
              <a:noFill/>
              <a:ln>
                <a:noFill/>
              </a:ln>
            </p:spPr>
          </p:pic>
        </p:grpSp>
        <p:grpSp>
          <p:nvGrpSpPr>
            <p:cNvPr id="1031" name="Google Shape;1031;p58"/>
            <p:cNvGrpSpPr/>
            <p:nvPr/>
          </p:nvGrpSpPr>
          <p:grpSpPr>
            <a:xfrm>
              <a:off x="3912714" y="3868585"/>
              <a:ext cx="1163607" cy="1163607"/>
              <a:chOff x="2003396" y="2898150"/>
              <a:chExt cx="865200" cy="865200"/>
            </a:xfrm>
          </p:grpSpPr>
          <p:sp>
            <p:nvSpPr>
              <p:cNvPr id="1032" name="Google Shape;1032;p58"/>
              <p:cNvSpPr/>
              <p:nvPr/>
            </p:nvSpPr>
            <p:spPr>
              <a:xfrm rot="8100000">
                <a:off x="2130102" y="3024856"/>
                <a:ext cx="611789" cy="611789"/>
              </a:xfrm>
              <a:prstGeom prst="ellipse">
                <a:avLst/>
              </a:prstGeom>
              <a:solidFill>
                <a:srgbClr val="F4364C"/>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pic>
            <p:nvPicPr>
              <p:cNvPr id="1033" name="Google Shape;1033;p58"/>
              <p:cNvPicPr preferRelativeResize="0"/>
              <p:nvPr/>
            </p:nvPicPr>
            <p:blipFill rotWithShape="1">
              <a:blip r:embed="rId4">
                <a:alphaModFix/>
              </a:blip>
              <a:srcRect b="0" l="0" r="0" t="0"/>
              <a:stretch/>
            </p:blipFill>
            <p:spPr>
              <a:xfrm>
                <a:off x="2245423" y="3140250"/>
                <a:ext cx="381000" cy="381000"/>
              </a:xfrm>
              <a:prstGeom prst="ellipse">
                <a:avLst/>
              </a:prstGeom>
              <a:noFill/>
              <a:ln>
                <a:noFill/>
              </a:ln>
            </p:spPr>
          </p:pic>
        </p:grpSp>
        <p:sp>
          <p:nvSpPr>
            <p:cNvPr id="1034" name="Google Shape;1034;p58"/>
            <p:cNvSpPr/>
            <p:nvPr/>
          </p:nvSpPr>
          <p:spPr>
            <a:xfrm>
              <a:off x="4729449" y="4072534"/>
              <a:ext cx="275585" cy="275585"/>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2000"/>
                <a:buFont typeface="Play"/>
                <a:buNone/>
              </a:pPr>
              <a:r>
                <a:t/>
              </a:r>
              <a:endParaRPr b="0" i="0" sz="2000" u="none" cap="none" strike="noStrike">
                <a:solidFill>
                  <a:srgbClr val="2F2F2F"/>
                </a:solidFill>
                <a:latin typeface="Quattrocento Sans"/>
                <a:ea typeface="Quattrocento Sans"/>
                <a:cs typeface="Quattrocento Sans"/>
                <a:sym typeface="Quattrocento Sans"/>
              </a:endParaRPr>
            </a:p>
          </p:txBody>
        </p:sp>
        <p:grpSp>
          <p:nvGrpSpPr>
            <p:cNvPr id="1035" name="Google Shape;1035;p58"/>
            <p:cNvGrpSpPr/>
            <p:nvPr/>
          </p:nvGrpSpPr>
          <p:grpSpPr>
            <a:xfrm>
              <a:off x="1108401" y="4027455"/>
              <a:ext cx="846480" cy="846480"/>
              <a:chOff x="4029438" y="4124335"/>
              <a:chExt cx="1152300" cy="1152300"/>
            </a:xfrm>
          </p:grpSpPr>
          <p:sp>
            <p:nvSpPr>
              <p:cNvPr id="1036" name="Google Shape;1036;p58"/>
              <p:cNvSpPr/>
              <p:nvPr/>
            </p:nvSpPr>
            <p:spPr>
              <a:xfrm>
                <a:off x="4029438" y="4124335"/>
                <a:ext cx="1152300" cy="1152300"/>
              </a:xfrm>
              <a:prstGeom prst="ellipse">
                <a:avLst/>
              </a:prstGeom>
              <a:solidFill>
                <a:srgbClr val="463668"/>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grpSp>
            <p:nvGrpSpPr>
              <p:cNvPr id="1037" name="Google Shape;1037;p58"/>
              <p:cNvGrpSpPr/>
              <p:nvPr/>
            </p:nvGrpSpPr>
            <p:grpSpPr>
              <a:xfrm>
                <a:off x="4169248" y="4334656"/>
                <a:ext cx="872543" cy="731520"/>
                <a:chOff x="4131089" y="4306267"/>
                <a:chExt cx="872543" cy="731520"/>
              </a:xfrm>
            </p:grpSpPr>
            <p:pic>
              <p:nvPicPr>
                <p:cNvPr id="1038" name="Google Shape;1038;p58"/>
                <p:cNvPicPr preferRelativeResize="0"/>
                <p:nvPr/>
              </p:nvPicPr>
              <p:blipFill rotWithShape="1">
                <a:blip r:embed="rId4">
                  <a:alphaModFix/>
                </a:blip>
                <a:srcRect b="0" l="0" r="0" t="0"/>
                <a:stretch/>
              </p:blipFill>
              <p:spPr>
                <a:xfrm>
                  <a:off x="4131089" y="4306267"/>
                  <a:ext cx="731520" cy="731520"/>
                </a:xfrm>
                <a:prstGeom prst="rect">
                  <a:avLst/>
                </a:prstGeom>
                <a:noFill/>
                <a:ln>
                  <a:noFill/>
                </a:ln>
              </p:spPr>
            </p:pic>
            <p:pic>
              <p:nvPicPr>
                <p:cNvPr id="1039" name="Google Shape;1039;p58"/>
                <p:cNvPicPr preferRelativeResize="0"/>
                <p:nvPr/>
              </p:nvPicPr>
              <p:blipFill rotWithShape="1">
                <a:blip r:embed="rId5">
                  <a:alphaModFix/>
                </a:blip>
                <a:srcRect b="0" l="0" r="0" t="0"/>
                <a:stretch/>
              </p:blipFill>
              <p:spPr>
                <a:xfrm>
                  <a:off x="4689071" y="4332787"/>
                  <a:ext cx="314561" cy="314561"/>
                </a:xfrm>
                <a:prstGeom prst="rect">
                  <a:avLst/>
                </a:prstGeom>
                <a:noFill/>
                <a:ln>
                  <a:noFill/>
                </a:ln>
              </p:spPr>
            </p:pic>
          </p:grpSp>
        </p:grpSp>
        <p:grpSp>
          <p:nvGrpSpPr>
            <p:cNvPr id="1040" name="Google Shape;1040;p58"/>
            <p:cNvGrpSpPr/>
            <p:nvPr/>
          </p:nvGrpSpPr>
          <p:grpSpPr>
            <a:xfrm>
              <a:off x="3907960" y="4534533"/>
              <a:ext cx="436838" cy="436838"/>
              <a:chOff x="5190794" y="4889766"/>
              <a:chExt cx="437100" cy="437100"/>
            </a:xfrm>
          </p:grpSpPr>
          <p:sp>
            <p:nvSpPr>
              <p:cNvPr id="1041" name="Google Shape;1041;p58"/>
              <p:cNvSpPr/>
              <p:nvPr/>
            </p:nvSpPr>
            <p:spPr>
              <a:xfrm>
                <a:off x="5190794" y="4889766"/>
                <a:ext cx="437100" cy="4371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grpSp>
            <p:nvGrpSpPr>
              <p:cNvPr id="1042" name="Google Shape;1042;p58"/>
              <p:cNvGrpSpPr/>
              <p:nvPr/>
            </p:nvGrpSpPr>
            <p:grpSpPr>
              <a:xfrm>
                <a:off x="5272114" y="4971086"/>
                <a:ext cx="274320" cy="274320"/>
                <a:chOff x="4932118" y="4499766"/>
                <a:chExt cx="548640" cy="548640"/>
              </a:xfrm>
            </p:grpSpPr>
            <p:pic>
              <p:nvPicPr>
                <p:cNvPr id="1043" name="Google Shape;1043;p58"/>
                <p:cNvPicPr preferRelativeResize="0"/>
                <p:nvPr/>
              </p:nvPicPr>
              <p:blipFill rotWithShape="1">
                <a:blip r:embed="rId6">
                  <a:alphaModFix/>
                </a:blip>
                <a:srcRect b="0" l="0" r="0" t="0"/>
                <a:stretch/>
              </p:blipFill>
              <p:spPr>
                <a:xfrm>
                  <a:off x="4932118" y="4499766"/>
                  <a:ext cx="548640" cy="548640"/>
                </a:xfrm>
                <a:prstGeom prst="rect">
                  <a:avLst/>
                </a:prstGeom>
                <a:noFill/>
                <a:ln>
                  <a:noFill/>
                </a:ln>
              </p:spPr>
            </p:pic>
            <p:pic>
              <p:nvPicPr>
                <p:cNvPr id="1044" name="Google Shape;1044;p58"/>
                <p:cNvPicPr preferRelativeResize="0"/>
                <p:nvPr/>
              </p:nvPicPr>
              <p:blipFill rotWithShape="1">
                <a:blip r:embed="rId7">
                  <a:alphaModFix/>
                </a:blip>
                <a:srcRect b="0" l="0" r="0" t="0"/>
                <a:stretch/>
              </p:blipFill>
              <p:spPr>
                <a:xfrm>
                  <a:off x="5181600" y="4686157"/>
                  <a:ext cx="228600" cy="228600"/>
                </a:xfrm>
                <a:prstGeom prst="rect">
                  <a:avLst/>
                </a:prstGeom>
                <a:noFill/>
                <a:ln>
                  <a:noFill/>
                </a:ln>
              </p:spPr>
            </p:pic>
          </p:grpSp>
        </p:grpSp>
        <p:grpSp>
          <p:nvGrpSpPr>
            <p:cNvPr id="1045" name="Google Shape;1045;p58"/>
            <p:cNvGrpSpPr/>
            <p:nvPr/>
          </p:nvGrpSpPr>
          <p:grpSpPr>
            <a:xfrm>
              <a:off x="3912714" y="2476820"/>
              <a:ext cx="1163607" cy="1163607"/>
              <a:chOff x="2003396" y="2898150"/>
              <a:chExt cx="865200" cy="865200"/>
            </a:xfrm>
          </p:grpSpPr>
          <p:sp>
            <p:nvSpPr>
              <p:cNvPr id="1046" name="Google Shape;1046;p58"/>
              <p:cNvSpPr/>
              <p:nvPr/>
            </p:nvSpPr>
            <p:spPr>
              <a:xfrm rot="8100000">
                <a:off x="2130102" y="3024856"/>
                <a:ext cx="611789" cy="611789"/>
              </a:xfrm>
              <a:prstGeom prst="ellipse">
                <a:avLst/>
              </a:prstGeom>
              <a:solidFill>
                <a:srgbClr val="F4364C"/>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pic>
            <p:nvPicPr>
              <p:cNvPr id="1047" name="Google Shape;1047;p58"/>
              <p:cNvPicPr preferRelativeResize="0"/>
              <p:nvPr/>
            </p:nvPicPr>
            <p:blipFill rotWithShape="1">
              <a:blip r:embed="rId4">
                <a:alphaModFix/>
              </a:blip>
              <a:srcRect b="0" l="0" r="0" t="0"/>
              <a:stretch/>
            </p:blipFill>
            <p:spPr>
              <a:xfrm>
                <a:off x="2245423" y="3140250"/>
                <a:ext cx="381000" cy="381000"/>
              </a:xfrm>
              <a:prstGeom prst="ellipse">
                <a:avLst/>
              </a:prstGeom>
              <a:noFill/>
              <a:ln>
                <a:noFill/>
              </a:ln>
            </p:spPr>
          </p:pic>
        </p:grpSp>
        <p:sp>
          <p:nvSpPr>
            <p:cNvPr id="1048" name="Google Shape;1048;p58"/>
            <p:cNvSpPr/>
            <p:nvPr/>
          </p:nvSpPr>
          <p:spPr>
            <a:xfrm>
              <a:off x="4729449" y="2680769"/>
              <a:ext cx="275585" cy="275585"/>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2000"/>
                <a:buFont typeface="Play"/>
                <a:buNone/>
              </a:pPr>
              <a:r>
                <a:t/>
              </a:r>
              <a:endParaRPr b="0" i="0" sz="2000" u="none" cap="none" strike="noStrike">
                <a:solidFill>
                  <a:srgbClr val="2F2F2F"/>
                </a:solidFill>
                <a:latin typeface="Quattrocento Sans"/>
                <a:ea typeface="Quattrocento Sans"/>
                <a:cs typeface="Quattrocento Sans"/>
                <a:sym typeface="Quattrocento Sans"/>
              </a:endParaRPr>
            </a:p>
          </p:txBody>
        </p:sp>
        <p:grpSp>
          <p:nvGrpSpPr>
            <p:cNvPr id="1049" name="Google Shape;1049;p58"/>
            <p:cNvGrpSpPr/>
            <p:nvPr/>
          </p:nvGrpSpPr>
          <p:grpSpPr>
            <a:xfrm>
              <a:off x="2800493" y="2840411"/>
              <a:ext cx="436800" cy="436800"/>
              <a:chOff x="5130866" y="4323149"/>
              <a:chExt cx="436800" cy="436800"/>
            </a:xfrm>
          </p:grpSpPr>
          <p:sp>
            <p:nvSpPr>
              <p:cNvPr id="1050" name="Google Shape;1050;p58"/>
              <p:cNvSpPr/>
              <p:nvPr/>
            </p:nvSpPr>
            <p:spPr>
              <a:xfrm>
                <a:off x="5130866" y="4323149"/>
                <a:ext cx="436800" cy="4368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pic>
            <p:nvPicPr>
              <p:cNvPr id="1051" name="Google Shape;1051;p58"/>
              <p:cNvPicPr preferRelativeResize="0"/>
              <p:nvPr/>
            </p:nvPicPr>
            <p:blipFill rotWithShape="1">
              <a:blip r:embed="rId8">
                <a:alphaModFix/>
              </a:blip>
              <a:srcRect b="0" l="0" r="0" t="0"/>
              <a:stretch/>
            </p:blipFill>
            <p:spPr>
              <a:xfrm>
                <a:off x="5189891" y="4382174"/>
                <a:ext cx="318664" cy="318664"/>
              </a:xfrm>
              <a:prstGeom prst="rect">
                <a:avLst/>
              </a:prstGeom>
              <a:noFill/>
              <a:ln>
                <a:noFill/>
              </a:ln>
            </p:spPr>
          </p:pic>
        </p:grpSp>
        <p:grpSp>
          <p:nvGrpSpPr>
            <p:cNvPr id="1052" name="Google Shape;1052;p58"/>
            <p:cNvGrpSpPr/>
            <p:nvPr/>
          </p:nvGrpSpPr>
          <p:grpSpPr>
            <a:xfrm flipH="1" rot="5400000">
              <a:off x="2230974" y="2897532"/>
              <a:ext cx="293300" cy="322311"/>
              <a:chOff x="1032962" y="4029561"/>
              <a:chExt cx="293300" cy="322311"/>
            </a:xfrm>
          </p:grpSpPr>
          <p:sp>
            <p:nvSpPr>
              <p:cNvPr id="1053" name="Google Shape;1053;p58"/>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054" name="Google Shape;1054;p58"/>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1055" name="Google Shape;1055;p58"/>
            <p:cNvGrpSpPr/>
            <p:nvPr/>
          </p:nvGrpSpPr>
          <p:grpSpPr>
            <a:xfrm flipH="1" rot="5400000">
              <a:off x="3513525" y="2897532"/>
              <a:ext cx="293300" cy="322311"/>
              <a:chOff x="1032962" y="4029561"/>
              <a:chExt cx="293300" cy="322311"/>
            </a:xfrm>
          </p:grpSpPr>
          <p:sp>
            <p:nvSpPr>
              <p:cNvPr id="1056" name="Google Shape;1056;p58"/>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057" name="Google Shape;1057;p58"/>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1058" name="Google Shape;1058;p58"/>
            <p:cNvGrpSpPr/>
            <p:nvPr/>
          </p:nvGrpSpPr>
          <p:grpSpPr>
            <a:xfrm rot="-5400000">
              <a:off x="2208181" y="4308022"/>
              <a:ext cx="293300" cy="322311"/>
              <a:chOff x="1032962" y="4029561"/>
              <a:chExt cx="293300" cy="322311"/>
            </a:xfrm>
          </p:grpSpPr>
          <p:sp>
            <p:nvSpPr>
              <p:cNvPr id="1059" name="Google Shape;1059;p58"/>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060" name="Google Shape;1060;p58"/>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1061" name="Google Shape;1061;p58"/>
            <p:cNvGrpSpPr/>
            <p:nvPr/>
          </p:nvGrpSpPr>
          <p:grpSpPr>
            <a:xfrm rot="-5400000">
              <a:off x="3536124" y="4308022"/>
              <a:ext cx="293300" cy="322311"/>
              <a:chOff x="1032962" y="4029561"/>
              <a:chExt cx="293300" cy="322311"/>
            </a:xfrm>
          </p:grpSpPr>
          <p:sp>
            <p:nvSpPr>
              <p:cNvPr id="1062" name="Google Shape;1062;p58"/>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063" name="Google Shape;1063;p58"/>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1064" name="Google Shape;1064;p58"/>
            <p:cNvGrpSpPr/>
            <p:nvPr/>
          </p:nvGrpSpPr>
          <p:grpSpPr>
            <a:xfrm>
              <a:off x="1186528" y="2713815"/>
              <a:ext cx="690000" cy="690000"/>
              <a:chOff x="1090729" y="2713815"/>
              <a:chExt cx="690000" cy="690000"/>
            </a:xfrm>
          </p:grpSpPr>
          <p:sp>
            <p:nvSpPr>
              <p:cNvPr id="1065" name="Google Shape;1065;p58"/>
              <p:cNvSpPr/>
              <p:nvPr/>
            </p:nvSpPr>
            <p:spPr>
              <a:xfrm>
                <a:off x="1090729" y="2713815"/>
                <a:ext cx="690000" cy="6900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pic>
            <p:nvPicPr>
              <p:cNvPr id="1066" name="Google Shape;1066;p58"/>
              <p:cNvPicPr preferRelativeResize="0"/>
              <p:nvPr/>
            </p:nvPicPr>
            <p:blipFill rotWithShape="1">
              <a:blip r:embed="rId6">
                <a:alphaModFix/>
              </a:blip>
              <a:srcRect b="0" l="0" r="0" t="0"/>
              <a:stretch/>
            </p:blipFill>
            <p:spPr>
              <a:xfrm>
                <a:off x="1219123" y="2842209"/>
                <a:ext cx="433118" cy="433118"/>
              </a:xfrm>
              <a:prstGeom prst="rect">
                <a:avLst/>
              </a:prstGeom>
              <a:noFill/>
              <a:ln>
                <a:noFill/>
              </a:ln>
            </p:spPr>
          </p:pic>
          <p:pic>
            <p:nvPicPr>
              <p:cNvPr id="1067" name="Google Shape;1067;p58"/>
              <p:cNvPicPr preferRelativeResize="0"/>
              <p:nvPr/>
            </p:nvPicPr>
            <p:blipFill rotWithShape="1">
              <a:blip r:embed="rId5">
                <a:alphaModFix/>
              </a:blip>
              <a:srcRect b="0" l="0" r="0" t="0"/>
              <a:stretch/>
            </p:blipFill>
            <p:spPr>
              <a:xfrm>
                <a:off x="1425763" y="2996747"/>
                <a:ext cx="182880" cy="182880"/>
              </a:xfrm>
              <a:prstGeom prst="rect">
                <a:avLst/>
              </a:prstGeom>
              <a:noFill/>
              <a:ln>
                <a:noFill/>
              </a:ln>
            </p:spPr>
          </p:pic>
        </p:grpSp>
        <p:pic>
          <p:nvPicPr>
            <p:cNvPr id="1068" name="Google Shape;1068;p58"/>
            <p:cNvPicPr preferRelativeResize="0"/>
            <p:nvPr/>
          </p:nvPicPr>
          <p:blipFill rotWithShape="1">
            <a:blip r:embed="rId9">
              <a:alphaModFix/>
            </a:blip>
            <a:srcRect b="0" l="0" r="0" t="0"/>
            <a:stretch/>
          </p:blipFill>
          <p:spPr>
            <a:xfrm>
              <a:off x="1651199" y="2628356"/>
              <a:ext cx="335007" cy="335007"/>
            </a:xfrm>
            <a:prstGeom prst="rect">
              <a:avLst/>
            </a:prstGeom>
            <a:noFill/>
            <a:ln>
              <a:noFill/>
            </a:ln>
          </p:spPr>
        </p:pic>
      </p:grpSp>
      <p:grpSp>
        <p:nvGrpSpPr>
          <p:cNvPr id="1069" name="Google Shape;1069;p58"/>
          <p:cNvGrpSpPr/>
          <p:nvPr/>
        </p:nvGrpSpPr>
        <p:grpSpPr>
          <a:xfrm>
            <a:off x="7612797" y="2551259"/>
            <a:ext cx="937185" cy="849367"/>
            <a:chOff x="2003396" y="2898150"/>
            <a:chExt cx="865200" cy="865200"/>
          </a:xfrm>
        </p:grpSpPr>
        <p:sp>
          <p:nvSpPr>
            <p:cNvPr id="1070" name="Google Shape;1070;p58"/>
            <p:cNvSpPr/>
            <p:nvPr/>
          </p:nvSpPr>
          <p:spPr>
            <a:xfrm rot="8100000">
              <a:off x="2130102" y="3024856"/>
              <a:ext cx="611789" cy="611789"/>
            </a:xfrm>
            <a:prstGeom prst="ellipse">
              <a:avLst/>
            </a:prstGeom>
            <a:solidFill>
              <a:srgbClr val="F4364C"/>
            </a:solidFill>
            <a:ln cap="flat" cmpd="sng" w="38100">
              <a:solidFill>
                <a:srgbClr val="FFFFF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pic>
          <p:nvPicPr>
            <p:cNvPr id="1071" name="Google Shape;1071;p58"/>
            <p:cNvPicPr preferRelativeResize="0"/>
            <p:nvPr/>
          </p:nvPicPr>
          <p:blipFill rotWithShape="1">
            <a:blip r:embed="rId4">
              <a:alphaModFix/>
            </a:blip>
            <a:srcRect b="0" l="0" r="0" t="0"/>
            <a:stretch/>
          </p:blipFill>
          <p:spPr>
            <a:xfrm>
              <a:off x="2245423" y="3140250"/>
              <a:ext cx="381000" cy="381000"/>
            </a:xfrm>
            <a:prstGeom prst="ellipse">
              <a:avLst/>
            </a:prstGeom>
            <a:noFill/>
            <a:ln>
              <a:noFill/>
            </a:ln>
          </p:spPr>
        </p:pic>
      </p:grpSp>
      <p:sp>
        <p:nvSpPr>
          <p:cNvPr id="1072" name="Google Shape;1072;p58"/>
          <p:cNvSpPr/>
          <p:nvPr/>
        </p:nvSpPr>
        <p:spPr>
          <a:xfrm>
            <a:off x="8270711" y="2687863"/>
            <a:ext cx="222588" cy="201389"/>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73262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2000"/>
              <a:buFont typeface="Play"/>
              <a:buNone/>
            </a:pPr>
            <a:r>
              <a:t/>
            </a:r>
            <a:endParaRPr b="0" i="0" sz="2000" u="none" cap="none" strike="noStrike">
              <a:solidFill>
                <a:srgbClr val="2F2F2F"/>
              </a:solidFill>
              <a:latin typeface="Quattrocento Sans"/>
              <a:ea typeface="Quattrocento Sans"/>
              <a:cs typeface="Quattrocento Sans"/>
              <a:sym typeface="Quattrocento Sans"/>
            </a:endParaRPr>
          </a:p>
        </p:txBody>
      </p:sp>
      <p:grpSp>
        <p:nvGrpSpPr>
          <p:cNvPr id="1073" name="Google Shape;1073;p58"/>
          <p:cNvGrpSpPr/>
          <p:nvPr/>
        </p:nvGrpSpPr>
        <p:grpSpPr>
          <a:xfrm flipH="1" rot="5400000">
            <a:off x="7186958" y="2845961"/>
            <a:ext cx="214079" cy="259622"/>
            <a:chOff x="1032962" y="4029561"/>
            <a:chExt cx="293300" cy="322311"/>
          </a:xfrm>
        </p:grpSpPr>
        <p:sp>
          <p:nvSpPr>
            <p:cNvPr id="1074" name="Google Shape;1074;p58"/>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075" name="Google Shape;1075;p58"/>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sp>
        <p:nvSpPr>
          <p:cNvPr id="1076" name="Google Shape;1076;p58"/>
          <p:cNvSpPr/>
          <p:nvPr/>
        </p:nvSpPr>
        <p:spPr>
          <a:xfrm>
            <a:off x="5155364" y="2213262"/>
            <a:ext cx="1682658" cy="1524786"/>
          </a:xfrm>
          <a:prstGeom prst="ellipse">
            <a:avLst/>
          </a:prstGeom>
          <a:solidFill>
            <a:srgbClr val="2A446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grpSp>
        <p:nvGrpSpPr>
          <p:cNvPr id="1077" name="Google Shape;1077;p58"/>
          <p:cNvGrpSpPr/>
          <p:nvPr/>
        </p:nvGrpSpPr>
        <p:grpSpPr>
          <a:xfrm>
            <a:off x="5489665" y="2516184"/>
            <a:ext cx="1014831" cy="919651"/>
            <a:chOff x="4029438" y="4124335"/>
            <a:chExt cx="1152300" cy="1152300"/>
          </a:xfrm>
        </p:grpSpPr>
        <p:sp>
          <p:nvSpPr>
            <p:cNvPr id="1078" name="Google Shape;1078;p58"/>
            <p:cNvSpPr/>
            <p:nvPr/>
          </p:nvSpPr>
          <p:spPr>
            <a:xfrm>
              <a:off x="4029438" y="4124335"/>
              <a:ext cx="1152300" cy="11523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grpSp>
          <p:nvGrpSpPr>
            <p:cNvPr id="1079" name="Google Shape;1079;p58"/>
            <p:cNvGrpSpPr/>
            <p:nvPr/>
          </p:nvGrpSpPr>
          <p:grpSpPr>
            <a:xfrm>
              <a:off x="4169248" y="4334656"/>
              <a:ext cx="872543" cy="731520"/>
              <a:chOff x="4131089" y="4306267"/>
              <a:chExt cx="872543" cy="731520"/>
            </a:xfrm>
          </p:grpSpPr>
          <p:pic>
            <p:nvPicPr>
              <p:cNvPr id="1080" name="Google Shape;1080;p58"/>
              <p:cNvPicPr preferRelativeResize="0"/>
              <p:nvPr/>
            </p:nvPicPr>
            <p:blipFill rotWithShape="1">
              <a:blip r:embed="rId10">
                <a:alphaModFix/>
              </a:blip>
              <a:srcRect b="0" l="0" r="0" t="0"/>
              <a:stretch/>
            </p:blipFill>
            <p:spPr>
              <a:xfrm>
                <a:off x="4131089" y="4306267"/>
                <a:ext cx="731520" cy="731520"/>
              </a:xfrm>
              <a:prstGeom prst="rect">
                <a:avLst/>
              </a:prstGeom>
              <a:noFill/>
              <a:ln>
                <a:noFill/>
              </a:ln>
            </p:spPr>
          </p:pic>
          <p:pic>
            <p:nvPicPr>
              <p:cNvPr id="1081" name="Google Shape;1081;p58"/>
              <p:cNvPicPr preferRelativeResize="0"/>
              <p:nvPr/>
            </p:nvPicPr>
            <p:blipFill rotWithShape="1">
              <a:blip r:embed="rId11">
                <a:alphaModFix/>
              </a:blip>
              <a:srcRect b="0" l="0" r="0" t="0"/>
              <a:stretch/>
            </p:blipFill>
            <p:spPr>
              <a:xfrm>
                <a:off x="4689071" y="4332787"/>
                <a:ext cx="314561" cy="314561"/>
              </a:xfrm>
              <a:prstGeom prst="rect">
                <a:avLst/>
              </a:prstGeom>
              <a:noFill/>
              <a:ln>
                <a:noFill/>
              </a:ln>
            </p:spPr>
          </p:pic>
        </p:grpSp>
      </p:grpSp>
      <p:grpSp>
        <p:nvGrpSpPr>
          <p:cNvPr id="1082" name="Google Shape;1082;p58"/>
          <p:cNvGrpSpPr/>
          <p:nvPr/>
        </p:nvGrpSpPr>
        <p:grpSpPr>
          <a:xfrm>
            <a:off x="5757311" y="3501996"/>
            <a:ext cx="479062" cy="434120"/>
            <a:chOff x="8676908" y="4130598"/>
            <a:chExt cx="640200" cy="640200"/>
          </a:xfrm>
        </p:grpSpPr>
        <p:sp>
          <p:nvSpPr>
            <p:cNvPr id="1083" name="Google Shape;1083;p58"/>
            <p:cNvSpPr/>
            <p:nvPr/>
          </p:nvSpPr>
          <p:spPr>
            <a:xfrm>
              <a:off x="8676908" y="4130598"/>
              <a:ext cx="640200" cy="6402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pic>
          <p:nvPicPr>
            <p:cNvPr id="1084" name="Google Shape;1084;p58"/>
            <p:cNvPicPr preferRelativeResize="0"/>
            <p:nvPr/>
          </p:nvPicPr>
          <p:blipFill rotWithShape="1">
            <a:blip r:embed="rId12">
              <a:alphaModFix/>
            </a:blip>
            <a:srcRect b="0" l="0" r="0" t="0"/>
            <a:stretch/>
          </p:blipFill>
          <p:spPr>
            <a:xfrm>
              <a:off x="8796733" y="4267013"/>
              <a:ext cx="400430" cy="417789"/>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8" name="Shape 1088"/>
        <p:cNvGrpSpPr/>
        <p:nvPr/>
      </p:nvGrpSpPr>
      <p:grpSpPr>
        <a:xfrm>
          <a:off x="0" y="0"/>
          <a:ext cx="0" cy="0"/>
          <a:chOff x="0" y="0"/>
          <a:chExt cx="0" cy="0"/>
        </a:xfrm>
      </p:grpSpPr>
      <p:sp>
        <p:nvSpPr>
          <p:cNvPr id="1089" name="Google Shape;1089;p59"/>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090" name="Google Shape;1090;p59"/>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1091" name="Google Shape;1091;p59"/>
          <p:cNvSpPr txBox="1"/>
          <p:nvPr>
            <p:ph idx="1" type="body"/>
          </p:nvPr>
        </p:nvSpPr>
        <p:spPr>
          <a:xfrm>
            <a:off x="450450" y="1373850"/>
            <a:ext cx="3879300" cy="78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solidFill>
                  <a:schemeClr val="lt1"/>
                </a:solidFill>
              </a:rPr>
              <a:t>During the busiest time of the year, Northwind Trader’s mission critical files became unusable. </a:t>
            </a:r>
            <a:r>
              <a:rPr b="1" lang="en" sz="900">
                <a:solidFill>
                  <a:schemeClr val="dk2"/>
                </a:solidFill>
                <a:latin typeface="Inter"/>
                <a:ea typeface="Inter"/>
                <a:cs typeface="Inter"/>
                <a:sym typeface="Inter"/>
              </a:rPr>
              <a:t>Hackers used ransomware to encrypt Northwind’s files</a:t>
            </a:r>
            <a:r>
              <a:rPr b="1" lang="en" sz="900">
                <a:solidFill>
                  <a:schemeClr val="lt1"/>
                </a:solidFill>
                <a:latin typeface="Inter"/>
                <a:ea typeface="Inter"/>
                <a:cs typeface="Inter"/>
                <a:sym typeface="Inter"/>
              </a:rPr>
              <a:t>, demanding a payment for the encryption “key”. Northwind must pay for the encryption “key” or lose their data, which could result in business closure.</a:t>
            </a:r>
            <a:endParaRPr b="1" sz="900">
              <a:solidFill>
                <a:schemeClr val="lt1"/>
              </a:solidFill>
              <a:latin typeface="Inter"/>
              <a:ea typeface="Inter"/>
              <a:cs typeface="Inter"/>
              <a:sym typeface="Inter"/>
            </a:endParaRPr>
          </a:p>
        </p:txBody>
      </p:sp>
      <p:sp>
        <p:nvSpPr>
          <p:cNvPr id="1092" name="Google Shape;1092;p5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093" name="Google Shape;1093;p59"/>
          <p:cNvSpPr txBox="1"/>
          <p:nvPr>
            <p:ph idx="2" type="body"/>
          </p:nvPr>
        </p:nvSpPr>
        <p:spPr>
          <a:xfrm>
            <a:off x="4895775" y="1310700"/>
            <a:ext cx="3913800" cy="11592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t>Microsoft Business Premium includes Microsoft Purview labeling and information protection. This allows you to label sensitive documents—for example  “Highly Confidential” and apply protections </a:t>
            </a:r>
            <a:r>
              <a:rPr b="1" lang="en" sz="900">
                <a:latin typeface="Inter"/>
                <a:ea typeface="Inter"/>
                <a:cs typeface="Inter"/>
                <a:sym typeface="Inter"/>
              </a:rPr>
              <a:t>such as encrypt or do not forward.</a:t>
            </a:r>
            <a:r>
              <a:rPr lang="en" sz="900"/>
              <a:t> A salesperson using Copilot for Microsoft 365 attempts to open the file. </a:t>
            </a:r>
            <a:r>
              <a:rPr b="1" lang="en" sz="900">
                <a:latin typeface="Inter"/>
                <a:ea typeface="Inter"/>
                <a:cs typeface="Inter"/>
                <a:sym typeface="Inter"/>
              </a:rPr>
              <a:t>It automatically inherits and honors sensitivity labels and verifies her permissions</a:t>
            </a:r>
            <a:r>
              <a:rPr lang="en" sz="900"/>
              <a:t> before it decrypts the file for her. Even if an employee leaves the company and stores the document on a USB, </a:t>
            </a:r>
            <a:r>
              <a:rPr b="1" lang="en" sz="900">
                <a:latin typeface="Inter"/>
                <a:ea typeface="Inter"/>
                <a:cs typeface="Inter"/>
                <a:sym typeface="Inter"/>
              </a:rPr>
              <a:t>they cannot access it because it’s tied to their work credentials.</a:t>
            </a:r>
            <a:endParaRPr b="1" sz="900">
              <a:latin typeface="Inter"/>
              <a:ea typeface="Inter"/>
              <a:cs typeface="Inter"/>
              <a:sym typeface="Inter"/>
            </a:endParaRPr>
          </a:p>
        </p:txBody>
      </p:sp>
      <p:sp>
        <p:nvSpPr>
          <p:cNvPr id="1094" name="Google Shape;1094;p59"/>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1095" name="Google Shape;1095;p59"/>
          <p:cNvSpPr txBox="1"/>
          <p:nvPr>
            <p:ph idx="4294967295" type="subTitle"/>
          </p:nvPr>
        </p:nvSpPr>
        <p:spPr>
          <a:xfrm>
            <a:off x="462775" y="922000"/>
            <a:ext cx="40269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500">
                <a:solidFill>
                  <a:schemeClr val="lt1"/>
                </a:solidFill>
                <a:latin typeface="Inter"/>
                <a:ea typeface="Inter"/>
                <a:cs typeface="Inter"/>
                <a:sym typeface="Inter"/>
              </a:rPr>
              <a:t>ACCIDENTAL DATA LOSS OR DATA BREACH</a:t>
            </a:r>
            <a:endParaRPr sz="1500">
              <a:solidFill>
                <a:schemeClr val="lt1"/>
              </a:solidFill>
              <a:latin typeface="Inter"/>
              <a:ea typeface="Inter"/>
              <a:cs typeface="Inter"/>
              <a:sym typeface="Inter"/>
            </a:endParaRPr>
          </a:p>
        </p:txBody>
      </p:sp>
      <p:sp>
        <p:nvSpPr>
          <p:cNvPr id="1096" name="Google Shape;1096;p59"/>
          <p:cNvSpPr txBox="1"/>
          <p:nvPr>
            <p:ph idx="4294967295" type="subTitle"/>
          </p:nvPr>
        </p:nvSpPr>
        <p:spPr>
          <a:xfrm>
            <a:off x="4902525" y="873875"/>
            <a:ext cx="40134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latin typeface="Inter"/>
                <a:ea typeface="Inter"/>
                <a:cs typeface="Inter"/>
                <a:sym typeface="Inter"/>
              </a:rPr>
              <a:t>SAFEGUARD </a:t>
            </a:r>
            <a:r>
              <a:rPr lang="en">
                <a:latin typeface="Inter"/>
                <a:ea typeface="Inter"/>
                <a:cs typeface="Inter"/>
                <a:sym typeface="Inter"/>
              </a:rPr>
              <a:t>SENSITIVE</a:t>
            </a:r>
            <a:r>
              <a:rPr lang="en">
                <a:latin typeface="Inter"/>
                <a:ea typeface="Inter"/>
                <a:cs typeface="Inter"/>
                <a:sym typeface="Inter"/>
              </a:rPr>
              <a:t> DATA</a:t>
            </a:r>
            <a:endParaRPr>
              <a:latin typeface="Inter"/>
              <a:ea typeface="Inter"/>
              <a:cs typeface="Inter"/>
              <a:sym typeface="Inter"/>
            </a:endParaRPr>
          </a:p>
        </p:txBody>
      </p:sp>
      <p:grpSp>
        <p:nvGrpSpPr>
          <p:cNvPr id="1097" name="Google Shape;1097;p59"/>
          <p:cNvGrpSpPr/>
          <p:nvPr/>
        </p:nvGrpSpPr>
        <p:grpSpPr>
          <a:xfrm>
            <a:off x="447637" y="4391363"/>
            <a:ext cx="3884937" cy="474600"/>
            <a:chOff x="597951" y="5568106"/>
            <a:chExt cx="4323803" cy="474600"/>
          </a:xfrm>
        </p:grpSpPr>
        <p:sp>
          <p:nvSpPr>
            <p:cNvPr id="1098" name="Google Shape;1098;p59"/>
            <p:cNvSpPr txBox="1"/>
            <p:nvPr/>
          </p:nvSpPr>
          <p:spPr>
            <a:xfrm>
              <a:off x="597951" y="5568106"/>
              <a:ext cx="13392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4"/>
                  </a:solidFill>
                  <a:latin typeface="Inter"/>
                  <a:ea typeface="Inter"/>
                  <a:cs typeface="Inter"/>
                  <a:sym typeface="Inter"/>
                </a:rPr>
                <a:t>&gt;</a:t>
              </a:r>
              <a:r>
                <a:rPr b="1" lang="en" sz="3000">
                  <a:solidFill>
                    <a:schemeClr val="accent4"/>
                  </a:solidFill>
                  <a:latin typeface="Inter"/>
                  <a:ea typeface="Inter"/>
                  <a:cs typeface="Inter"/>
                  <a:sym typeface="Inter"/>
                </a:rPr>
                <a:t>80%</a:t>
              </a:r>
              <a:endParaRPr b="1" sz="3000">
                <a:solidFill>
                  <a:schemeClr val="accent4"/>
                </a:solidFill>
                <a:latin typeface="Inter"/>
                <a:ea typeface="Inter"/>
                <a:cs typeface="Inter"/>
                <a:sym typeface="Inter"/>
              </a:endParaRPr>
            </a:p>
          </p:txBody>
        </p:sp>
        <p:sp>
          <p:nvSpPr>
            <p:cNvPr id="1099" name="Google Shape;1099;p59"/>
            <p:cNvSpPr txBox="1"/>
            <p:nvPr/>
          </p:nvSpPr>
          <p:spPr>
            <a:xfrm>
              <a:off x="1937054" y="5728455"/>
              <a:ext cx="2984700" cy="1539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lt1"/>
                  </a:solidFill>
                  <a:latin typeface="Inter ExtraLight"/>
                  <a:ea typeface="Inter ExtraLight"/>
                  <a:cs typeface="Inter ExtraLight"/>
                  <a:sym typeface="Inter ExtraLight"/>
                </a:rPr>
                <a:t>of SMBs handle PII data</a:t>
              </a:r>
              <a:r>
                <a:rPr baseline="30000" lang="en" sz="800">
                  <a:solidFill>
                    <a:schemeClr val="lt1"/>
                  </a:solidFill>
                  <a:latin typeface="Inter ExtraLight"/>
                  <a:ea typeface="Inter ExtraLight"/>
                  <a:cs typeface="Inter ExtraLight"/>
                  <a:sym typeface="Inter ExtraLight"/>
                </a:rPr>
                <a:t>1 </a:t>
              </a:r>
              <a:endParaRPr sz="1000">
                <a:solidFill>
                  <a:schemeClr val="lt1"/>
                </a:solidFill>
                <a:latin typeface="Inter ExtraLight"/>
                <a:ea typeface="Inter ExtraLight"/>
                <a:cs typeface="Inter ExtraLight"/>
                <a:sym typeface="Inter ExtraLight"/>
              </a:endParaRPr>
            </a:p>
          </p:txBody>
        </p:sp>
      </p:grpSp>
      <p:sp>
        <p:nvSpPr>
          <p:cNvPr id="1100" name="Google Shape;1100;p59"/>
          <p:cNvSpPr txBox="1"/>
          <p:nvPr/>
        </p:nvSpPr>
        <p:spPr>
          <a:xfrm>
            <a:off x="1688000" y="4799184"/>
            <a:ext cx="2499300" cy="135900"/>
          </a:xfrm>
          <a:prstGeom prst="rect">
            <a:avLst/>
          </a:prstGeom>
          <a:noFill/>
          <a:ln>
            <a:noFill/>
          </a:ln>
        </p:spPr>
        <p:txBody>
          <a:bodyPr anchorCtr="0" anchor="ctr" bIns="0" lIns="0" spcFirstLastPara="1" rIns="0" wrap="square" tIns="12700">
            <a:spAutoFit/>
          </a:bodyPr>
          <a:lstStyle/>
          <a:p>
            <a:pPr indent="0" lvl="0" marL="38100" marR="0" rtl="0" algn="l">
              <a:spcBef>
                <a:spcPts val="0"/>
              </a:spcBef>
              <a:spcAft>
                <a:spcPts val="0"/>
              </a:spcAft>
              <a:buNone/>
            </a:pPr>
            <a:r>
              <a:rPr baseline="30000" lang="en" sz="800">
                <a:solidFill>
                  <a:schemeClr val="lt1"/>
                </a:solidFill>
                <a:latin typeface="Inter ExtraLight"/>
                <a:ea typeface="Inter ExtraLight"/>
                <a:cs typeface="Inter ExtraLight"/>
                <a:sym typeface="Inter ExtraLight"/>
              </a:rPr>
              <a:t>1 Source: Microsoft Internal Research of SMBs (2-299 employees)</a:t>
            </a:r>
            <a:endParaRPr baseline="30000" sz="800">
              <a:solidFill>
                <a:schemeClr val="lt1"/>
              </a:solidFill>
              <a:latin typeface="Inter ExtraLight"/>
              <a:ea typeface="Inter ExtraLight"/>
              <a:cs typeface="Inter ExtraLight"/>
              <a:sym typeface="Inter ExtraLight"/>
            </a:endParaRPr>
          </a:p>
        </p:txBody>
      </p:sp>
      <p:grpSp>
        <p:nvGrpSpPr>
          <p:cNvPr id="1101" name="Google Shape;1101;p59"/>
          <p:cNvGrpSpPr/>
          <p:nvPr/>
        </p:nvGrpSpPr>
        <p:grpSpPr>
          <a:xfrm>
            <a:off x="4993376" y="4025175"/>
            <a:ext cx="3997837" cy="474600"/>
            <a:chOff x="602461" y="5568106"/>
            <a:chExt cx="4449457" cy="474600"/>
          </a:xfrm>
        </p:grpSpPr>
        <p:sp>
          <p:nvSpPr>
            <p:cNvPr id="1102" name="Google Shape;1102;p59"/>
            <p:cNvSpPr txBox="1"/>
            <p:nvPr/>
          </p:nvSpPr>
          <p:spPr>
            <a:xfrm>
              <a:off x="602461" y="5568106"/>
              <a:ext cx="13347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3"/>
                  </a:solidFill>
                  <a:latin typeface="Inter"/>
                  <a:ea typeface="Inter"/>
                  <a:cs typeface="Inter"/>
                  <a:sym typeface="Inter"/>
                </a:rPr>
                <a:t>&gt;55</a:t>
              </a:r>
              <a:r>
                <a:rPr b="1" lang="en" sz="3000">
                  <a:solidFill>
                    <a:schemeClr val="accent3"/>
                  </a:solidFill>
                  <a:latin typeface="Inter"/>
                  <a:ea typeface="Inter"/>
                  <a:cs typeface="Inter"/>
                  <a:sym typeface="Inter"/>
                </a:rPr>
                <a:t>%</a:t>
              </a:r>
              <a:endParaRPr b="1" sz="3000">
                <a:solidFill>
                  <a:schemeClr val="accent3"/>
                </a:solidFill>
                <a:latin typeface="Inter"/>
                <a:ea typeface="Inter"/>
                <a:cs typeface="Inter"/>
                <a:sym typeface="Inter"/>
              </a:endParaRPr>
            </a:p>
          </p:txBody>
        </p:sp>
        <p:sp>
          <p:nvSpPr>
            <p:cNvPr id="1103" name="Google Shape;1103;p59"/>
            <p:cNvSpPr txBox="1"/>
            <p:nvPr/>
          </p:nvSpPr>
          <p:spPr>
            <a:xfrm>
              <a:off x="1864118" y="5651506"/>
              <a:ext cx="3187800" cy="3078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dk1"/>
                  </a:solidFill>
                  <a:latin typeface="Inter ExtraLight"/>
                  <a:ea typeface="Inter ExtraLight"/>
                  <a:cs typeface="Inter ExtraLight"/>
                  <a:sym typeface="Inter ExtraLight"/>
                </a:rPr>
                <a:t>SMBs say they are concerned about employees leaving their company with data on</a:t>
              </a:r>
              <a:r>
                <a:rPr baseline="30000" lang="en" sz="800">
                  <a:solidFill>
                    <a:schemeClr val="dk1"/>
                  </a:solidFill>
                  <a:latin typeface="Inter ExtraLight"/>
                  <a:ea typeface="Inter ExtraLight"/>
                  <a:cs typeface="Inter ExtraLight"/>
                  <a:sym typeface="Inter ExtraLight"/>
                </a:rPr>
                <a:t>1 </a:t>
              </a:r>
              <a:endParaRPr sz="1000">
                <a:solidFill>
                  <a:schemeClr val="dk1"/>
                </a:solidFill>
                <a:latin typeface="Inter ExtraLight"/>
                <a:ea typeface="Inter ExtraLight"/>
                <a:cs typeface="Inter ExtraLight"/>
                <a:sym typeface="Inter ExtraLight"/>
              </a:endParaRPr>
            </a:p>
          </p:txBody>
        </p:sp>
      </p:grpSp>
      <p:sp>
        <p:nvSpPr>
          <p:cNvPr id="1104" name="Google Shape;1104;p59"/>
          <p:cNvSpPr txBox="1"/>
          <p:nvPr/>
        </p:nvSpPr>
        <p:spPr>
          <a:xfrm>
            <a:off x="6149113" y="4456547"/>
            <a:ext cx="2499300" cy="135900"/>
          </a:xfrm>
          <a:prstGeom prst="rect">
            <a:avLst/>
          </a:prstGeom>
          <a:noFill/>
          <a:ln>
            <a:noFill/>
          </a:ln>
        </p:spPr>
        <p:txBody>
          <a:bodyPr anchorCtr="0" anchor="ctr" bIns="0" lIns="0" spcFirstLastPara="1" rIns="0" wrap="square" tIns="12700">
            <a:spAutoFit/>
          </a:bodyPr>
          <a:lstStyle/>
          <a:p>
            <a:pPr indent="0" lvl="0" marL="38100" marR="0" rtl="0" algn="l">
              <a:spcBef>
                <a:spcPts val="0"/>
              </a:spcBef>
              <a:spcAft>
                <a:spcPts val="0"/>
              </a:spcAft>
              <a:buNone/>
            </a:pPr>
            <a:r>
              <a:rPr baseline="30000" lang="en" sz="800">
                <a:solidFill>
                  <a:schemeClr val="dk1"/>
                </a:solidFill>
                <a:latin typeface="Inter ExtraLight"/>
                <a:ea typeface="Inter ExtraLight"/>
                <a:cs typeface="Inter ExtraLight"/>
                <a:sym typeface="Inter ExtraLight"/>
              </a:rPr>
              <a:t>1 Source: Microsoft Internal Research of SMBs (2-299 employees)</a:t>
            </a:r>
            <a:endParaRPr baseline="30000" sz="800">
              <a:solidFill>
                <a:schemeClr val="dk1"/>
              </a:solidFill>
              <a:latin typeface="Inter ExtraLight"/>
              <a:ea typeface="Inter ExtraLight"/>
              <a:cs typeface="Inter ExtraLight"/>
              <a:sym typeface="Inter ExtraLight"/>
            </a:endParaRPr>
          </a:p>
        </p:txBody>
      </p:sp>
      <p:grpSp>
        <p:nvGrpSpPr>
          <p:cNvPr id="1105" name="Google Shape;1105;p59"/>
          <p:cNvGrpSpPr/>
          <p:nvPr/>
        </p:nvGrpSpPr>
        <p:grpSpPr>
          <a:xfrm>
            <a:off x="496999" y="2156245"/>
            <a:ext cx="3611495" cy="2039825"/>
            <a:chOff x="498773" y="2156254"/>
            <a:chExt cx="3548684" cy="2164041"/>
          </a:xfrm>
        </p:grpSpPr>
        <p:sp>
          <p:nvSpPr>
            <p:cNvPr id="1106" name="Google Shape;1106;p59"/>
            <p:cNvSpPr txBox="1"/>
            <p:nvPr/>
          </p:nvSpPr>
          <p:spPr>
            <a:xfrm>
              <a:off x="644287" y="3094734"/>
              <a:ext cx="3227400" cy="261600"/>
            </a:xfrm>
            <a:prstGeom prst="rect">
              <a:avLst/>
            </a:prstGeom>
            <a:noFill/>
            <a:ln>
              <a:noFill/>
            </a:ln>
          </p:spPr>
          <p:txBody>
            <a:bodyPr anchorCtr="0" anchor="t" bIns="0" lIns="91425" spcFirstLastPara="1" rIns="0" wrap="square" tIns="0">
              <a:spAutoFit/>
            </a:bodyPr>
            <a:lstStyle/>
            <a:p>
              <a:pPr indent="0" lvl="0" marL="12700" marR="5080" rtl="0" algn="ctr">
                <a:lnSpc>
                  <a:spcPct val="100200"/>
                </a:lnSpc>
                <a:spcBef>
                  <a:spcPts val="0"/>
                </a:spcBef>
                <a:spcAft>
                  <a:spcPts val="0"/>
                </a:spcAft>
                <a:buNone/>
              </a:pPr>
              <a:r>
                <a:rPr b="1" lang="en" sz="800">
                  <a:solidFill>
                    <a:schemeClr val="lt1"/>
                  </a:solidFill>
                  <a:latin typeface="Inter"/>
                  <a:ea typeface="Inter"/>
                  <a:cs typeface="Inter"/>
                  <a:sym typeface="Inter"/>
                </a:rPr>
                <a:t>As a result, if the employee leaves the company </a:t>
              </a:r>
              <a:br>
                <a:rPr b="1" lang="en" sz="800">
                  <a:solidFill>
                    <a:schemeClr val="lt1"/>
                  </a:solidFill>
                  <a:latin typeface="Inter"/>
                  <a:ea typeface="Inter"/>
                  <a:cs typeface="Inter"/>
                  <a:sym typeface="Inter"/>
                </a:rPr>
              </a:br>
              <a:r>
                <a:rPr b="1" lang="en" sz="800">
                  <a:solidFill>
                    <a:schemeClr val="dk2"/>
                  </a:solidFill>
                  <a:latin typeface="Inter"/>
                  <a:ea typeface="Inter"/>
                  <a:cs typeface="Inter"/>
                  <a:sym typeface="Inter"/>
                </a:rPr>
                <a:t>confidential document is leaked, which is a business risk</a:t>
              </a:r>
              <a:r>
                <a:rPr b="1" lang="en" sz="800">
                  <a:solidFill>
                    <a:schemeClr val="lt1"/>
                  </a:solidFill>
                  <a:latin typeface="Inter"/>
                  <a:ea typeface="Inter"/>
                  <a:cs typeface="Inter"/>
                  <a:sym typeface="Inter"/>
                </a:rPr>
                <a:t>.</a:t>
              </a:r>
              <a:endParaRPr b="1" sz="800">
                <a:solidFill>
                  <a:schemeClr val="lt1"/>
                </a:solidFill>
                <a:latin typeface="Inter"/>
                <a:ea typeface="Inter"/>
                <a:cs typeface="Inter"/>
                <a:sym typeface="Inter"/>
              </a:endParaRPr>
            </a:p>
          </p:txBody>
        </p:sp>
        <p:grpSp>
          <p:nvGrpSpPr>
            <p:cNvPr id="1107" name="Google Shape;1107;p59"/>
            <p:cNvGrpSpPr/>
            <p:nvPr/>
          </p:nvGrpSpPr>
          <p:grpSpPr>
            <a:xfrm>
              <a:off x="730470" y="3392485"/>
              <a:ext cx="549532" cy="566816"/>
              <a:chOff x="4029438" y="4124335"/>
              <a:chExt cx="1152300" cy="1152300"/>
            </a:xfrm>
          </p:grpSpPr>
          <p:sp>
            <p:nvSpPr>
              <p:cNvPr id="1108" name="Google Shape;1108;p59"/>
              <p:cNvSpPr/>
              <p:nvPr/>
            </p:nvSpPr>
            <p:spPr>
              <a:xfrm>
                <a:off x="4029438" y="4124335"/>
                <a:ext cx="1152300" cy="1152300"/>
              </a:xfrm>
              <a:prstGeom prst="ellipse">
                <a:avLst/>
              </a:prstGeom>
              <a:solidFill>
                <a:srgbClr val="463668"/>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1109" name="Google Shape;1109;p59"/>
              <p:cNvGrpSpPr/>
              <p:nvPr/>
            </p:nvGrpSpPr>
            <p:grpSpPr>
              <a:xfrm>
                <a:off x="4169248" y="4334656"/>
                <a:ext cx="872543" cy="731520"/>
                <a:chOff x="4131089" y="4306267"/>
                <a:chExt cx="872543" cy="731520"/>
              </a:xfrm>
            </p:grpSpPr>
            <p:pic>
              <p:nvPicPr>
                <p:cNvPr id="1110" name="Google Shape;1110;p59"/>
                <p:cNvPicPr preferRelativeResize="0"/>
                <p:nvPr/>
              </p:nvPicPr>
              <p:blipFill rotWithShape="1">
                <a:blip r:embed="rId3">
                  <a:alphaModFix/>
                </a:blip>
                <a:srcRect b="0" l="0" r="0" t="0"/>
                <a:stretch/>
              </p:blipFill>
              <p:spPr>
                <a:xfrm>
                  <a:off x="4131089" y="4306267"/>
                  <a:ext cx="731520" cy="731520"/>
                </a:xfrm>
                <a:prstGeom prst="rect">
                  <a:avLst/>
                </a:prstGeom>
                <a:noFill/>
                <a:ln>
                  <a:noFill/>
                </a:ln>
              </p:spPr>
            </p:pic>
            <p:pic>
              <p:nvPicPr>
                <p:cNvPr id="1111" name="Google Shape;1111;p59"/>
                <p:cNvPicPr preferRelativeResize="0"/>
                <p:nvPr/>
              </p:nvPicPr>
              <p:blipFill rotWithShape="1">
                <a:blip r:embed="rId4">
                  <a:alphaModFix/>
                </a:blip>
                <a:srcRect b="0" l="0" r="0" t="0"/>
                <a:stretch/>
              </p:blipFill>
              <p:spPr>
                <a:xfrm>
                  <a:off x="4689071" y="4332787"/>
                  <a:ext cx="314561" cy="314561"/>
                </a:xfrm>
                <a:prstGeom prst="rect">
                  <a:avLst/>
                </a:prstGeom>
                <a:noFill/>
                <a:ln>
                  <a:noFill/>
                </a:ln>
              </p:spPr>
            </p:pic>
          </p:grpSp>
        </p:grpSp>
        <p:grpSp>
          <p:nvGrpSpPr>
            <p:cNvPr id="1112" name="Google Shape;1112;p59"/>
            <p:cNvGrpSpPr/>
            <p:nvPr/>
          </p:nvGrpSpPr>
          <p:grpSpPr>
            <a:xfrm rot="-5400000">
              <a:off x="1538991" y="3568150"/>
              <a:ext cx="201966" cy="215175"/>
              <a:chOff x="1032962" y="4029561"/>
              <a:chExt cx="293300" cy="322311"/>
            </a:xfrm>
          </p:grpSpPr>
          <p:sp>
            <p:nvSpPr>
              <p:cNvPr id="1113" name="Google Shape;1113;p59"/>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114" name="Google Shape;1114;p59"/>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sp>
          <p:nvSpPr>
            <p:cNvPr id="1115" name="Google Shape;1115;p59"/>
            <p:cNvSpPr txBox="1"/>
            <p:nvPr/>
          </p:nvSpPr>
          <p:spPr>
            <a:xfrm>
              <a:off x="687630" y="2744436"/>
              <a:ext cx="640200" cy="228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800">
                  <a:solidFill>
                    <a:schemeClr val="lt1"/>
                  </a:solidFill>
                  <a:latin typeface="Inter ExtraLight"/>
                  <a:ea typeface="Inter ExtraLight"/>
                  <a:cs typeface="Inter ExtraLight"/>
                  <a:sym typeface="Inter ExtraLight"/>
                </a:rPr>
                <a:t>Employee</a:t>
              </a:r>
              <a:endParaRPr sz="800">
                <a:solidFill>
                  <a:schemeClr val="lt1"/>
                </a:solidFill>
                <a:latin typeface="Inter ExtraLight"/>
                <a:ea typeface="Inter ExtraLight"/>
                <a:cs typeface="Inter ExtraLight"/>
                <a:sym typeface="Inter ExtraLight"/>
              </a:endParaRPr>
            </a:p>
          </p:txBody>
        </p:sp>
        <p:sp>
          <p:nvSpPr>
            <p:cNvPr id="1116" name="Google Shape;1116;p59"/>
            <p:cNvSpPr txBox="1"/>
            <p:nvPr/>
          </p:nvSpPr>
          <p:spPr>
            <a:xfrm>
              <a:off x="1664441" y="2699302"/>
              <a:ext cx="1187100" cy="35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800">
                  <a:solidFill>
                    <a:schemeClr val="lt1"/>
                  </a:solidFill>
                  <a:latin typeface="Inter ExtraLight"/>
                  <a:ea typeface="Inter ExtraLight"/>
                  <a:cs typeface="Inter ExtraLight"/>
                  <a:sym typeface="Inter ExtraLight"/>
                </a:rPr>
                <a:t>Accesses sensitive company file</a:t>
              </a:r>
              <a:endParaRPr sz="800">
                <a:solidFill>
                  <a:schemeClr val="lt1"/>
                </a:solidFill>
                <a:latin typeface="Inter ExtraLight"/>
                <a:ea typeface="Inter ExtraLight"/>
                <a:cs typeface="Inter ExtraLight"/>
                <a:sym typeface="Inter ExtraLight"/>
              </a:endParaRPr>
            </a:p>
          </p:txBody>
        </p:sp>
        <p:sp>
          <p:nvSpPr>
            <p:cNvPr id="1117" name="Google Shape;1117;p59"/>
            <p:cNvSpPr txBox="1"/>
            <p:nvPr/>
          </p:nvSpPr>
          <p:spPr>
            <a:xfrm>
              <a:off x="3043617" y="2699475"/>
              <a:ext cx="855600" cy="359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800">
                  <a:solidFill>
                    <a:schemeClr val="lt1"/>
                  </a:solidFill>
                  <a:latin typeface="Inter ExtraLight"/>
                  <a:ea typeface="Inter ExtraLight"/>
                  <a:cs typeface="Inter ExtraLight"/>
                  <a:sym typeface="Inter ExtraLight"/>
                </a:rPr>
                <a:t>Downloads to personal USB</a:t>
              </a:r>
              <a:endParaRPr sz="800">
                <a:solidFill>
                  <a:schemeClr val="lt1"/>
                </a:solidFill>
                <a:latin typeface="Inter ExtraLight"/>
                <a:ea typeface="Inter ExtraLight"/>
                <a:cs typeface="Inter ExtraLight"/>
                <a:sym typeface="Inter ExtraLight"/>
              </a:endParaRPr>
            </a:p>
          </p:txBody>
        </p:sp>
        <p:sp>
          <p:nvSpPr>
            <p:cNvPr id="1118" name="Google Shape;1118;p59"/>
            <p:cNvSpPr txBox="1"/>
            <p:nvPr/>
          </p:nvSpPr>
          <p:spPr>
            <a:xfrm>
              <a:off x="498773" y="3961195"/>
              <a:ext cx="1017900" cy="35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800">
                  <a:solidFill>
                    <a:schemeClr val="lt1"/>
                  </a:solidFill>
                  <a:latin typeface="Inter ExtraLight"/>
                  <a:ea typeface="Inter ExtraLight"/>
                  <a:cs typeface="Inter ExtraLight"/>
                  <a:sym typeface="Inter ExtraLight"/>
                </a:rPr>
                <a:t>Employee leaves </a:t>
              </a:r>
              <a:br>
                <a:rPr lang="en" sz="800">
                  <a:solidFill>
                    <a:schemeClr val="lt1"/>
                  </a:solidFill>
                  <a:latin typeface="Inter ExtraLight"/>
                  <a:ea typeface="Inter ExtraLight"/>
                  <a:cs typeface="Inter ExtraLight"/>
                  <a:sym typeface="Inter ExtraLight"/>
                </a:rPr>
              </a:br>
              <a:r>
                <a:rPr lang="en" sz="800">
                  <a:solidFill>
                    <a:schemeClr val="lt1"/>
                  </a:solidFill>
                  <a:latin typeface="Inter ExtraLight"/>
                  <a:ea typeface="Inter ExtraLight"/>
                  <a:cs typeface="Inter ExtraLight"/>
                  <a:sym typeface="Inter ExtraLight"/>
                </a:rPr>
                <a:t>company</a:t>
              </a:r>
              <a:endParaRPr sz="800">
                <a:solidFill>
                  <a:schemeClr val="lt1"/>
                </a:solidFill>
                <a:latin typeface="Inter ExtraLight"/>
                <a:ea typeface="Inter ExtraLight"/>
                <a:cs typeface="Inter ExtraLight"/>
                <a:sym typeface="Inter ExtraLight"/>
              </a:endParaRPr>
            </a:p>
          </p:txBody>
        </p:sp>
        <p:sp>
          <p:nvSpPr>
            <p:cNvPr id="1119" name="Google Shape;1119;p59"/>
            <p:cNvSpPr txBox="1"/>
            <p:nvPr/>
          </p:nvSpPr>
          <p:spPr>
            <a:xfrm>
              <a:off x="2761657" y="3944628"/>
              <a:ext cx="1285800" cy="35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800">
                  <a:solidFill>
                    <a:schemeClr val="lt1"/>
                  </a:solidFill>
                  <a:latin typeface="Inter ExtraLight"/>
                  <a:ea typeface="Inter ExtraLight"/>
                  <a:cs typeface="Inter ExtraLight"/>
                  <a:sym typeface="Inter ExtraLight"/>
                </a:rPr>
                <a:t>Can still access </a:t>
              </a:r>
              <a:br>
                <a:rPr lang="en" sz="800">
                  <a:solidFill>
                    <a:schemeClr val="lt1"/>
                  </a:solidFill>
                  <a:latin typeface="Inter ExtraLight"/>
                  <a:ea typeface="Inter ExtraLight"/>
                  <a:cs typeface="Inter ExtraLight"/>
                  <a:sym typeface="Inter ExtraLight"/>
                </a:rPr>
              </a:br>
              <a:r>
                <a:rPr lang="en" sz="800">
                  <a:solidFill>
                    <a:schemeClr val="lt1"/>
                  </a:solidFill>
                  <a:latin typeface="Inter ExtraLight"/>
                  <a:ea typeface="Inter ExtraLight"/>
                  <a:cs typeface="Inter ExtraLight"/>
                  <a:sym typeface="Inter ExtraLight"/>
                </a:rPr>
                <a:t>sensitive company file</a:t>
              </a:r>
              <a:endParaRPr sz="800">
                <a:solidFill>
                  <a:schemeClr val="lt1"/>
                </a:solidFill>
                <a:latin typeface="Inter ExtraLight"/>
                <a:ea typeface="Inter ExtraLight"/>
                <a:cs typeface="Inter ExtraLight"/>
                <a:sym typeface="Inter ExtraLight"/>
              </a:endParaRPr>
            </a:p>
          </p:txBody>
        </p:sp>
        <p:pic>
          <p:nvPicPr>
            <p:cNvPr id="1120" name="Google Shape;1120;p59"/>
            <p:cNvPicPr preferRelativeResize="0"/>
            <p:nvPr/>
          </p:nvPicPr>
          <p:blipFill rotWithShape="1">
            <a:blip r:embed="rId5">
              <a:alphaModFix/>
            </a:blip>
            <a:srcRect b="0" l="0" r="0" t="0"/>
            <a:stretch/>
          </p:blipFill>
          <p:spPr>
            <a:xfrm>
              <a:off x="1063461" y="3516997"/>
              <a:ext cx="152625" cy="157423"/>
            </a:xfrm>
            <a:prstGeom prst="rect">
              <a:avLst/>
            </a:prstGeom>
            <a:noFill/>
            <a:ln>
              <a:noFill/>
            </a:ln>
          </p:spPr>
        </p:pic>
        <p:grpSp>
          <p:nvGrpSpPr>
            <p:cNvPr id="1121" name="Google Shape;1121;p59"/>
            <p:cNvGrpSpPr/>
            <p:nvPr/>
          </p:nvGrpSpPr>
          <p:grpSpPr>
            <a:xfrm>
              <a:off x="2000409" y="2219102"/>
              <a:ext cx="427247" cy="440695"/>
              <a:chOff x="3775531" y="2512072"/>
              <a:chExt cx="527400" cy="527400"/>
            </a:xfrm>
          </p:grpSpPr>
          <p:sp>
            <p:nvSpPr>
              <p:cNvPr id="1122" name="Google Shape;1122;p59"/>
              <p:cNvSpPr/>
              <p:nvPr/>
            </p:nvSpPr>
            <p:spPr>
              <a:xfrm>
                <a:off x="3775531" y="2512072"/>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1123" name="Google Shape;1123;p59"/>
              <p:cNvPicPr preferRelativeResize="0"/>
              <p:nvPr/>
            </p:nvPicPr>
            <p:blipFill rotWithShape="1">
              <a:blip r:embed="rId6">
                <a:alphaModFix/>
              </a:blip>
              <a:srcRect b="0" l="0" r="0" t="0"/>
              <a:stretch/>
            </p:blipFill>
            <p:spPr>
              <a:xfrm>
                <a:off x="3889822" y="2626363"/>
                <a:ext cx="298916" cy="298916"/>
              </a:xfrm>
              <a:prstGeom prst="rect">
                <a:avLst/>
              </a:prstGeom>
              <a:noFill/>
              <a:ln>
                <a:noFill/>
              </a:ln>
            </p:spPr>
          </p:pic>
        </p:grpSp>
        <p:grpSp>
          <p:nvGrpSpPr>
            <p:cNvPr id="1124" name="Google Shape;1124;p59"/>
            <p:cNvGrpSpPr/>
            <p:nvPr/>
          </p:nvGrpSpPr>
          <p:grpSpPr>
            <a:xfrm>
              <a:off x="3257723" y="2219274"/>
              <a:ext cx="427382" cy="440856"/>
              <a:chOff x="517516" y="2412974"/>
              <a:chExt cx="886500" cy="886500"/>
            </a:xfrm>
          </p:grpSpPr>
          <p:sp>
            <p:nvSpPr>
              <p:cNvPr id="1125" name="Google Shape;1125;p59"/>
              <p:cNvSpPr/>
              <p:nvPr/>
            </p:nvSpPr>
            <p:spPr>
              <a:xfrm>
                <a:off x="517516" y="2412974"/>
                <a:ext cx="886500" cy="8865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1126" name="Google Shape;1126;p59"/>
              <p:cNvGrpSpPr/>
              <p:nvPr/>
            </p:nvGrpSpPr>
            <p:grpSpPr>
              <a:xfrm>
                <a:off x="757170" y="2600180"/>
                <a:ext cx="496450" cy="474029"/>
                <a:chOff x="783242" y="2633692"/>
                <a:chExt cx="496450" cy="474029"/>
              </a:xfrm>
            </p:grpSpPr>
            <p:grpSp>
              <p:nvGrpSpPr>
                <p:cNvPr id="1127" name="Google Shape;1127;p59"/>
                <p:cNvGrpSpPr/>
                <p:nvPr/>
              </p:nvGrpSpPr>
              <p:grpSpPr>
                <a:xfrm>
                  <a:off x="783242" y="2633692"/>
                  <a:ext cx="242163" cy="440364"/>
                  <a:chOff x="785325" y="2541499"/>
                  <a:chExt cx="292892" cy="532612"/>
                </a:xfrm>
              </p:grpSpPr>
              <p:sp>
                <p:nvSpPr>
                  <p:cNvPr id="1128" name="Google Shape;1128;p59"/>
                  <p:cNvSpPr/>
                  <p:nvPr/>
                </p:nvSpPr>
                <p:spPr>
                  <a:xfrm rot="10800000">
                    <a:off x="785325" y="2541499"/>
                    <a:ext cx="292892" cy="532612"/>
                  </a:xfrm>
                  <a:custGeom>
                    <a:rect b="b" l="l" r="r" t="t"/>
                    <a:pathLst>
                      <a:path extrusionOk="0" h="532612" w="292892">
                        <a:moveTo>
                          <a:pt x="233329" y="0"/>
                        </a:moveTo>
                        <a:cubicBezTo>
                          <a:pt x="243317" y="2"/>
                          <a:pt x="251768" y="7384"/>
                          <a:pt x="253113" y="17281"/>
                        </a:cubicBezTo>
                        <a:lnTo>
                          <a:pt x="253299" y="19970"/>
                        </a:lnTo>
                        <a:lnTo>
                          <a:pt x="253299" y="136754"/>
                        </a:lnTo>
                        <a:cubicBezTo>
                          <a:pt x="275492" y="144776"/>
                          <a:pt x="290915" y="165067"/>
                          <a:pt x="292706" y="188596"/>
                        </a:cubicBezTo>
                        <a:lnTo>
                          <a:pt x="292893" y="193123"/>
                        </a:lnTo>
                        <a:lnTo>
                          <a:pt x="292893" y="472702"/>
                        </a:lnTo>
                        <a:cubicBezTo>
                          <a:pt x="292896" y="504202"/>
                          <a:pt x="268508" y="530323"/>
                          <a:pt x="237083" y="532479"/>
                        </a:cubicBezTo>
                        <a:lnTo>
                          <a:pt x="232983" y="532612"/>
                        </a:lnTo>
                        <a:lnTo>
                          <a:pt x="59910" y="532612"/>
                        </a:lnTo>
                        <a:cubicBezTo>
                          <a:pt x="28411" y="532615"/>
                          <a:pt x="2289" y="508228"/>
                          <a:pt x="133" y="476803"/>
                        </a:cubicBezTo>
                        <a:lnTo>
                          <a:pt x="0" y="472702"/>
                        </a:lnTo>
                        <a:lnTo>
                          <a:pt x="0" y="193123"/>
                        </a:lnTo>
                        <a:cubicBezTo>
                          <a:pt x="0" y="166922"/>
                          <a:pt x="16828" y="144636"/>
                          <a:pt x="40286" y="136515"/>
                        </a:cubicBezTo>
                        <a:lnTo>
                          <a:pt x="40286" y="19970"/>
                        </a:lnTo>
                        <a:cubicBezTo>
                          <a:pt x="40285" y="10000"/>
                          <a:pt x="47637" y="1556"/>
                          <a:pt x="57513" y="186"/>
                        </a:cubicBezTo>
                        <a:lnTo>
                          <a:pt x="60229" y="0"/>
                        </a:lnTo>
                        <a:lnTo>
                          <a:pt x="233329" y="0"/>
                        </a:lnTo>
                        <a:close/>
                        <a:moveTo>
                          <a:pt x="213359" y="39940"/>
                        </a:moveTo>
                        <a:lnTo>
                          <a:pt x="80199" y="39940"/>
                        </a:lnTo>
                        <a:lnTo>
                          <a:pt x="80199" y="133186"/>
                        </a:lnTo>
                        <a:lnTo>
                          <a:pt x="213333" y="133186"/>
                        </a:lnTo>
                        <a:lnTo>
                          <a:pt x="213333" y="39940"/>
                        </a:lnTo>
                        <a:close/>
                      </a:path>
                    </a:pathLst>
                  </a:custGeom>
                  <a:solidFill>
                    <a:srgbClr val="F4364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pic>
                <p:nvPicPr>
                  <p:cNvPr id="1129" name="Google Shape;1129;p59"/>
                  <p:cNvPicPr preferRelativeResize="0"/>
                  <p:nvPr/>
                </p:nvPicPr>
                <p:blipFill rotWithShape="1">
                  <a:blip r:embed="rId7">
                    <a:alphaModFix/>
                  </a:blip>
                  <a:srcRect b="0" l="0" r="0" t="0"/>
                  <a:stretch/>
                </p:blipFill>
                <p:spPr>
                  <a:xfrm>
                    <a:off x="859667" y="2575211"/>
                    <a:ext cx="143994" cy="313331"/>
                  </a:xfrm>
                  <a:prstGeom prst="rect">
                    <a:avLst/>
                  </a:prstGeom>
                  <a:noFill/>
                  <a:ln>
                    <a:noFill/>
                  </a:ln>
                </p:spPr>
              </p:pic>
            </p:grpSp>
            <p:pic>
              <p:nvPicPr>
                <p:cNvPr id="1130" name="Google Shape;1130;p59"/>
                <p:cNvPicPr preferRelativeResize="0"/>
                <p:nvPr/>
              </p:nvPicPr>
              <p:blipFill rotWithShape="1">
                <a:blip r:embed="rId8">
                  <a:alphaModFix/>
                </a:blip>
                <a:srcRect b="0" l="0" r="0" t="0"/>
                <a:stretch/>
              </p:blipFill>
              <p:spPr>
                <a:xfrm>
                  <a:off x="1020623" y="2848652"/>
                  <a:ext cx="259069" cy="259069"/>
                </a:xfrm>
                <a:prstGeom prst="rect">
                  <a:avLst/>
                </a:prstGeom>
                <a:noFill/>
                <a:ln>
                  <a:noFill/>
                </a:ln>
              </p:spPr>
            </p:pic>
          </p:grpSp>
        </p:grpSp>
        <p:grpSp>
          <p:nvGrpSpPr>
            <p:cNvPr id="1131" name="Google Shape;1131;p59"/>
            <p:cNvGrpSpPr/>
            <p:nvPr/>
          </p:nvGrpSpPr>
          <p:grpSpPr>
            <a:xfrm>
              <a:off x="732960" y="2156254"/>
              <a:ext cx="549532" cy="566816"/>
              <a:chOff x="4029438" y="4124335"/>
              <a:chExt cx="1152300" cy="1152300"/>
            </a:xfrm>
          </p:grpSpPr>
          <p:sp>
            <p:nvSpPr>
              <p:cNvPr id="1132" name="Google Shape;1132;p59"/>
              <p:cNvSpPr/>
              <p:nvPr/>
            </p:nvSpPr>
            <p:spPr>
              <a:xfrm>
                <a:off x="4029438" y="4124335"/>
                <a:ext cx="1152300" cy="1152300"/>
              </a:xfrm>
              <a:prstGeom prst="ellipse">
                <a:avLst/>
              </a:prstGeom>
              <a:solidFill>
                <a:srgbClr val="463668"/>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1133" name="Google Shape;1133;p59"/>
              <p:cNvGrpSpPr/>
              <p:nvPr/>
            </p:nvGrpSpPr>
            <p:grpSpPr>
              <a:xfrm>
                <a:off x="4169248" y="4334656"/>
                <a:ext cx="872543" cy="731520"/>
                <a:chOff x="4131089" y="4306267"/>
                <a:chExt cx="872543" cy="731520"/>
              </a:xfrm>
            </p:grpSpPr>
            <p:pic>
              <p:nvPicPr>
                <p:cNvPr id="1134" name="Google Shape;1134;p59"/>
                <p:cNvPicPr preferRelativeResize="0"/>
                <p:nvPr/>
              </p:nvPicPr>
              <p:blipFill rotWithShape="1">
                <a:blip r:embed="rId3">
                  <a:alphaModFix/>
                </a:blip>
                <a:srcRect b="0" l="0" r="0" t="0"/>
                <a:stretch/>
              </p:blipFill>
              <p:spPr>
                <a:xfrm>
                  <a:off x="4131089" y="4306267"/>
                  <a:ext cx="731520" cy="731520"/>
                </a:xfrm>
                <a:prstGeom prst="rect">
                  <a:avLst/>
                </a:prstGeom>
                <a:noFill/>
                <a:ln>
                  <a:noFill/>
                </a:ln>
              </p:spPr>
            </p:pic>
            <p:pic>
              <p:nvPicPr>
                <p:cNvPr id="1135" name="Google Shape;1135;p59"/>
                <p:cNvPicPr preferRelativeResize="0"/>
                <p:nvPr/>
              </p:nvPicPr>
              <p:blipFill rotWithShape="1">
                <a:blip r:embed="rId4">
                  <a:alphaModFix/>
                </a:blip>
                <a:srcRect b="0" l="0" r="0" t="0"/>
                <a:stretch/>
              </p:blipFill>
              <p:spPr>
                <a:xfrm>
                  <a:off x="4689071" y="4332787"/>
                  <a:ext cx="314561" cy="314561"/>
                </a:xfrm>
                <a:prstGeom prst="rect">
                  <a:avLst/>
                </a:prstGeom>
                <a:noFill/>
                <a:ln>
                  <a:noFill/>
                </a:ln>
              </p:spPr>
            </p:pic>
          </p:grpSp>
        </p:grpSp>
        <p:grpSp>
          <p:nvGrpSpPr>
            <p:cNvPr id="1136" name="Google Shape;1136;p59"/>
            <p:cNvGrpSpPr/>
            <p:nvPr/>
          </p:nvGrpSpPr>
          <p:grpSpPr>
            <a:xfrm rot="-5400000">
              <a:off x="1540236" y="2331921"/>
              <a:ext cx="201966" cy="215175"/>
              <a:chOff x="1032962" y="4029561"/>
              <a:chExt cx="293300" cy="322311"/>
            </a:xfrm>
          </p:grpSpPr>
          <p:sp>
            <p:nvSpPr>
              <p:cNvPr id="1137" name="Google Shape;1137;p59"/>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138" name="Google Shape;1138;p59"/>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1139" name="Google Shape;1139;p59"/>
            <p:cNvGrpSpPr/>
            <p:nvPr/>
          </p:nvGrpSpPr>
          <p:grpSpPr>
            <a:xfrm rot="-5400000">
              <a:off x="2741592" y="2331921"/>
              <a:ext cx="201966" cy="215175"/>
              <a:chOff x="1032962" y="4029561"/>
              <a:chExt cx="293300" cy="322311"/>
            </a:xfrm>
          </p:grpSpPr>
          <p:sp>
            <p:nvSpPr>
              <p:cNvPr id="1140" name="Google Shape;1140;p59"/>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141" name="Google Shape;1141;p59"/>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1142" name="Google Shape;1142;p59"/>
            <p:cNvGrpSpPr/>
            <p:nvPr/>
          </p:nvGrpSpPr>
          <p:grpSpPr>
            <a:xfrm>
              <a:off x="3257555" y="3455332"/>
              <a:ext cx="427247" cy="440695"/>
              <a:chOff x="3775531" y="2512072"/>
              <a:chExt cx="527400" cy="527400"/>
            </a:xfrm>
          </p:grpSpPr>
          <p:sp>
            <p:nvSpPr>
              <p:cNvPr id="1143" name="Google Shape;1143;p59"/>
              <p:cNvSpPr/>
              <p:nvPr/>
            </p:nvSpPr>
            <p:spPr>
              <a:xfrm>
                <a:off x="3775531" y="2512072"/>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1144" name="Google Shape;1144;p59"/>
              <p:cNvPicPr preferRelativeResize="0"/>
              <p:nvPr/>
            </p:nvPicPr>
            <p:blipFill rotWithShape="1">
              <a:blip r:embed="rId9">
                <a:alphaModFix/>
              </a:blip>
              <a:srcRect b="0" l="0" r="0" t="0"/>
              <a:stretch/>
            </p:blipFill>
            <p:spPr>
              <a:xfrm>
                <a:off x="3889822" y="2626363"/>
                <a:ext cx="298916" cy="298916"/>
              </a:xfrm>
              <a:prstGeom prst="rect">
                <a:avLst/>
              </a:prstGeom>
              <a:noFill/>
              <a:ln>
                <a:noFill/>
              </a:ln>
            </p:spPr>
          </p:pic>
        </p:grpSp>
        <p:sp>
          <p:nvSpPr>
            <p:cNvPr id="1145" name="Google Shape;1145;p59"/>
            <p:cNvSpPr/>
            <p:nvPr/>
          </p:nvSpPr>
          <p:spPr>
            <a:xfrm>
              <a:off x="3578416" y="3434732"/>
              <a:ext cx="182840" cy="190790"/>
            </a:xfrm>
            <a:custGeom>
              <a:rect b="b" l="l" r="r" t="t"/>
              <a:pathLst>
                <a:path extrusionOk="0" h="1059944" w="1059944">
                  <a:moveTo>
                    <a:pt x="529976" y="770696"/>
                  </a:moveTo>
                  <a:cubicBezTo>
                    <a:pt x="503339" y="770696"/>
                    <a:pt x="481756" y="792280"/>
                    <a:pt x="481756" y="818901"/>
                  </a:cubicBezTo>
                  <a:cubicBezTo>
                    <a:pt x="481756" y="845527"/>
                    <a:pt x="503339" y="867111"/>
                    <a:pt x="529976" y="867111"/>
                  </a:cubicBezTo>
                  <a:cubicBezTo>
                    <a:pt x="556607" y="867111"/>
                    <a:pt x="578191" y="845527"/>
                    <a:pt x="578191" y="818901"/>
                  </a:cubicBezTo>
                  <a:cubicBezTo>
                    <a:pt x="578191" y="792280"/>
                    <a:pt x="556607" y="770696"/>
                    <a:pt x="529976" y="770696"/>
                  </a:cubicBezTo>
                  <a:close/>
                  <a:moveTo>
                    <a:pt x="529976" y="288630"/>
                  </a:moveTo>
                  <a:cubicBezTo>
                    <a:pt x="503339" y="288630"/>
                    <a:pt x="481756" y="310209"/>
                    <a:pt x="481756" y="336830"/>
                  </a:cubicBezTo>
                  <a:lnTo>
                    <a:pt x="481756" y="626078"/>
                  </a:lnTo>
                  <a:cubicBezTo>
                    <a:pt x="481756" y="652704"/>
                    <a:pt x="503339" y="674277"/>
                    <a:pt x="529976" y="674277"/>
                  </a:cubicBezTo>
                  <a:cubicBezTo>
                    <a:pt x="556607" y="674277"/>
                    <a:pt x="578191" y="652704"/>
                    <a:pt x="578191" y="626078"/>
                  </a:cubicBezTo>
                  <a:lnTo>
                    <a:pt x="578191" y="336830"/>
                  </a:lnTo>
                  <a:cubicBezTo>
                    <a:pt x="578191" y="310209"/>
                    <a:pt x="556607" y="288630"/>
                    <a:pt x="529976" y="288630"/>
                  </a:cubicBezTo>
                  <a:close/>
                  <a:moveTo>
                    <a:pt x="529978" y="0"/>
                  </a:moveTo>
                  <a:cubicBezTo>
                    <a:pt x="581355" y="0"/>
                    <a:pt x="632731" y="26661"/>
                    <a:pt x="659375" y="79985"/>
                  </a:cubicBezTo>
                  <a:lnTo>
                    <a:pt x="1044511" y="850692"/>
                  </a:lnTo>
                  <a:cubicBezTo>
                    <a:pt x="1092553" y="946848"/>
                    <a:pt x="1022619" y="1059944"/>
                    <a:pt x="915112" y="1059944"/>
                  </a:cubicBezTo>
                  <a:lnTo>
                    <a:pt x="144840" y="1059944"/>
                  </a:lnTo>
                  <a:cubicBezTo>
                    <a:pt x="37333" y="1059944"/>
                    <a:pt x="-32617" y="946838"/>
                    <a:pt x="15441" y="850692"/>
                  </a:cubicBezTo>
                  <a:lnTo>
                    <a:pt x="400577" y="79985"/>
                  </a:lnTo>
                  <a:cubicBezTo>
                    <a:pt x="427224" y="26661"/>
                    <a:pt x="478601" y="0"/>
                    <a:pt x="529978" y="0"/>
                  </a:cubicBezTo>
                  <a:close/>
                </a:path>
              </a:pathLst>
            </a:custGeom>
            <a:solidFill>
              <a:srgbClr val="F4364C"/>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grpSp>
          <p:nvGrpSpPr>
            <p:cNvPr id="1146" name="Google Shape;1146;p59"/>
            <p:cNvGrpSpPr/>
            <p:nvPr/>
          </p:nvGrpSpPr>
          <p:grpSpPr>
            <a:xfrm>
              <a:off x="2000578" y="3455504"/>
              <a:ext cx="427382" cy="440856"/>
              <a:chOff x="517516" y="2412974"/>
              <a:chExt cx="886500" cy="886500"/>
            </a:xfrm>
          </p:grpSpPr>
          <p:sp>
            <p:nvSpPr>
              <p:cNvPr id="1147" name="Google Shape;1147;p59"/>
              <p:cNvSpPr/>
              <p:nvPr/>
            </p:nvSpPr>
            <p:spPr>
              <a:xfrm>
                <a:off x="517516" y="2412974"/>
                <a:ext cx="886500" cy="8865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1148" name="Google Shape;1148;p59"/>
              <p:cNvGrpSpPr/>
              <p:nvPr/>
            </p:nvGrpSpPr>
            <p:grpSpPr>
              <a:xfrm>
                <a:off x="757170" y="2600180"/>
                <a:ext cx="496450" cy="474029"/>
                <a:chOff x="783242" y="2633692"/>
                <a:chExt cx="496450" cy="474029"/>
              </a:xfrm>
            </p:grpSpPr>
            <p:grpSp>
              <p:nvGrpSpPr>
                <p:cNvPr id="1149" name="Google Shape;1149;p59"/>
                <p:cNvGrpSpPr/>
                <p:nvPr/>
              </p:nvGrpSpPr>
              <p:grpSpPr>
                <a:xfrm>
                  <a:off x="783242" y="2633692"/>
                  <a:ext cx="242163" cy="440364"/>
                  <a:chOff x="785325" y="2541499"/>
                  <a:chExt cx="292892" cy="532612"/>
                </a:xfrm>
              </p:grpSpPr>
              <p:sp>
                <p:nvSpPr>
                  <p:cNvPr id="1150" name="Google Shape;1150;p59"/>
                  <p:cNvSpPr/>
                  <p:nvPr/>
                </p:nvSpPr>
                <p:spPr>
                  <a:xfrm rot="10800000">
                    <a:off x="785325" y="2541499"/>
                    <a:ext cx="292892" cy="532612"/>
                  </a:xfrm>
                  <a:custGeom>
                    <a:rect b="b" l="l" r="r" t="t"/>
                    <a:pathLst>
                      <a:path extrusionOk="0" h="532612" w="292892">
                        <a:moveTo>
                          <a:pt x="233329" y="0"/>
                        </a:moveTo>
                        <a:cubicBezTo>
                          <a:pt x="243317" y="2"/>
                          <a:pt x="251768" y="7384"/>
                          <a:pt x="253113" y="17281"/>
                        </a:cubicBezTo>
                        <a:lnTo>
                          <a:pt x="253299" y="19970"/>
                        </a:lnTo>
                        <a:lnTo>
                          <a:pt x="253299" y="136754"/>
                        </a:lnTo>
                        <a:cubicBezTo>
                          <a:pt x="275492" y="144776"/>
                          <a:pt x="290915" y="165067"/>
                          <a:pt x="292706" y="188596"/>
                        </a:cubicBezTo>
                        <a:lnTo>
                          <a:pt x="292893" y="193123"/>
                        </a:lnTo>
                        <a:lnTo>
                          <a:pt x="292893" y="472702"/>
                        </a:lnTo>
                        <a:cubicBezTo>
                          <a:pt x="292896" y="504202"/>
                          <a:pt x="268508" y="530323"/>
                          <a:pt x="237083" y="532479"/>
                        </a:cubicBezTo>
                        <a:lnTo>
                          <a:pt x="232983" y="532612"/>
                        </a:lnTo>
                        <a:lnTo>
                          <a:pt x="59910" y="532612"/>
                        </a:lnTo>
                        <a:cubicBezTo>
                          <a:pt x="28411" y="532615"/>
                          <a:pt x="2289" y="508228"/>
                          <a:pt x="133" y="476803"/>
                        </a:cubicBezTo>
                        <a:lnTo>
                          <a:pt x="0" y="472702"/>
                        </a:lnTo>
                        <a:lnTo>
                          <a:pt x="0" y="193123"/>
                        </a:lnTo>
                        <a:cubicBezTo>
                          <a:pt x="0" y="166922"/>
                          <a:pt x="16828" y="144636"/>
                          <a:pt x="40286" y="136515"/>
                        </a:cubicBezTo>
                        <a:lnTo>
                          <a:pt x="40286" y="19970"/>
                        </a:lnTo>
                        <a:cubicBezTo>
                          <a:pt x="40285" y="10000"/>
                          <a:pt x="47637" y="1556"/>
                          <a:pt x="57513" y="186"/>
                        </a:cubicBezTo>
                        <a:lnTo>
                          <a:pt x="60229" y="0"/>
                        </a:lnTo>
                        <a:lnTo>
                          <a:pt x="233329" y="0"/>
                        </a:lnTo>
                        <a:close/>
                        <a:moveTo>
                          <a:pt x="213359" y="39940"/>
                        </a:moveTo>
                        <a:lnTo>
                          <a:pt x="80199" y="39940"/>
                        </a:lnTo>
                        <a:lnTo>
                          <a:pt x="80199" y="133186"/>
                        </a:lnTo>
                        <a:lnTo>
                          <a:pt x="213333" y="133186"/>
                        </a:lnTo>
                        <a:lnTo>
                          <a:pt x="213333" y="39940"/>
                        </a:lnTo>
                        <a:close/>
                      </a:path>
                    </a:pathLst>
                  </a:custGeom>
                  <a:solidFill>
                    <a:srgbClr val="F4364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pic>
                <p:nvPicPr>
                  <p:cNvPr id="1151" name="Google Shape;1151;p59"/>
                  <p:cNvPicPr preferRelativeResize="0"/>
                  <p:nvPr/>
                </p:nvPicPr>
                <p:blipFill rotWithShape="1">
                  <a:blip r:embed="rId7">
                    <a:alphaModFix/>
                  </a:blip>
                  <a:srcRect b="0" l="0" r="0" t="0"/>
                  <a:stretch/>
                </p:blipFill>
                <p:spPr>
                  <a:xfrm>
                    <a:off x="859667" y="2575211"/>
                    <a:ext cx="143994" cy="313331"/>
                  </a:xfrm>
                  <a:prstGeom prst="rect">
                    <a:avLst/>
                  </a:prstGeom>
                  <a:noFill/>
                  <a:ln>
                    <a:noFill/>
                  </a:ln>
                </p:spPr>
              </p:pic>
            </p:grpSp>
            <p:pic>
              <p:nvPicPr>
                <p:cNvPr id="1152" name="Google Shape;1152;p59"/>
                <p:cNvPicPr preferRelativeResize="0"/>
                <p:nvPr/>
              </p:nvPicPr>
              <p:blipFill rotWithShape="1">
                <a:blip r:embed="rId8">
                  <a:alphaModFix/>
                </a:blip>
                <a:srcRect b="0" l="0" r="0" t="0"/>
                <a:stretch/>
              </p:blipFill>
              <p:spPr>
                <a:xfrm>
                  <a:off x="1020623" y="2848652"/>
                  <a:ext cx="259069" cy="259069"/>
                </a:xfrm>
                <a:prstGeom prst="rect">
                  <a:avLst/>
                </a:prstGeom>
                <a:noFill/>
                <a:ln>
                  <a:noFill/>
                </a:ln>
              </p:spPr>
            </p:pic>
          </p:grpSp>
        </p:grpSp>
        <p:grpSp>
          <p:nvGrpSpPr>
            <p:cNvPr id="1153" name="Google Shape;1153;p59"/>
            <p:cNvGrpSpPr/>
            <p:nvPr/>
          </p:nvGrpSpPr>
          <p:grpSpPr>
            <a:xfrm rot="-5400000">
              <a:off x="2741592" y="3568151"/>
              <a:ext cx="201966" cy="215175"/>
              <a:chOff x="1032962" y="4029561"/>
              <a:chExt cx="293300" cy="322311"/>
            </a:xfrm>
          </p:grpSpPr>
          <p:sp>
            <p:nvSpPr>
              <p:cNvPr id="1154" name="Google Shape;1154;p59"/>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155" name="Google Shape;1155;p59"/>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sp>
          <p:nvSpPr>
            <p:cNvPr id="1156" name="Google Shape;1156;p59"/>
            <p:cNvSpPr txBox="1"/>
            <p:nvPr/>
          </p:nvSpPr>
          <p:spPr>
            <a:xfrm>
              <a:off x="1623797" y="3954219"/>
              <a:ext cx="1268400" cy="359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800">
                  <a:solidFill>
                    <a:schemeClr val="lt1"/>
                  </a:solidFill>
                  <a:latin typeface="Inter ExtraLight"/>
                  <a:ea typeface="Inter ExtraLight"/>
                  <a:cs typeface="Inter ExtraLight"/>
                  <a:sym typeface="Inter ExtraLight"/>
                </a:rPr>
                <a:t>Has USB with sensitive company file on it</a:t>
              </a:r>
              <a:endParaRPr sz="800">
                <a:solidFill>
                  <a:schemeClr val="lt1"/>
                </a:solidFill>
                <a:latin typeface="Inter ExtraLight"/>
                <a:ea typeface="Inter ExtraLight"/>
                <a:cs typeface="Inter ExtraLight"/>
                <a:sym typeface="Inter ExtraLight"/>
              </a:endParaRPr>
            </a:p>
          </p:txBody>
        </p:sp>
      </p:grpSp>
      <p:grpSp>
        <p:nvGrpSpPr>
          <p:cNvPr id="1157" name="Google Shape;1157;p59"/>
          <p:cNvGrpSpPr/>
          <p:nvPr/>
        </p:nvGrpSpPr>
        <p:grpSpPr>
          <a:xfrm>
            <a:off x="5983901" y="2568983"/>
            <a:ext cx="510154" cy="451613"/>
            <a:chOff x="3775531" y="2512072"/>
            <a:chExt cx="527400" cy="527400"/>
          </a:xfrm>
        </p:grpSpPr>
        <p:sp>
          <p:nvSpPr>
            <p:cNvPr id="1158" name="Google Shape;1158;p59"/>
            <p:cNvSpPr/>
            <p:nvPr/>
          </p:nvSpPr>
          <p:spPr>
            <a:xfrm>
              <a:off x="3775531" y="2512072"/>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1159" name="Google Shape;1159;p59"/>
            <p:cNvPicPr preferRelativeResize="0"/>
            <p:nvPr/>
          </p:nvPicPr>
          <p:blipFill rotWithShape="1">
            <a:blip r:embed="rId6">
              <a:alphaModFix/>
            </a:blip>
            <a:srcRect b="0" l="0" r="0" t="0"/>
            <a:stretch/>
          </p:blipFill>
          <p:spPr>
            <a:xfrm>
              <a:off x="3889822" y="2626363"/>
              <a:ext cx="298916" cy="298916"/>
            </a:xfrm>
            <a:prstGeom prst="rect">
              <a:avLst/>
            </a:prstGeom>
            <a:noFill/>
            <a:ln>
              <a:noFill/>
            </a:ln>
          </p:spPr>
        </p:pic>
      </p:grpSp>
      <p:grpSp>
        <p:nvGrpSpPr>
          <p:cNvPr id="1160" name="Google Shape;1160;p59"/>
          <p:cNvGrpSpPr/>
          <p:nvPr/>
        </p:nvGrpSpPr>
        <p:grpSpPr>
          <a:xfrm>
            <a:off x="4782666" y="2504637"/>
            <a:ext cx="656120" cy="580874"/>
            <a:chOff x="4029438" y="4124335"/>
            <a:chExt cx="1152300" cy="1152300"/>
          </a:xfrm>
        </p:grpSpPr>
        <p:sp>
          <p:nvSpPr>
            <p:cNvPr id="1161" name="Google Shape;1161;p59"/>
            <p:cNvSpPr/>
            <p:nvPr/>
          </p:nvSpPr>
          <p:spPr>
            <a:xfrm>
              <a:off x="4029438" y="4124335"/>
              <a:ext cx="1152300" cy="1152300"/>
            </a:xfrm>
            <a:prstGeom prst="ellipse">
              <a:avLst/>
            </a:prstGeom>
            <a:solidFill>
              <a:srgbClr val="463668"/>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1162" name="Google Shape;1162;p59"/>
            <p:cNvGrpSpPr/>
            <p:nvPr/>
          </p:nvGrpSpPr>
          <p:grpSpPr>
            <a:xfrm>
              <a:off x="4169248" y="4334656"/>
              <a:ext cx="872543" cy="731520"/>
              <a:chOff x="4131089" y="4306267"/>
              <a:chExt cx="872543" cy="731520"/>
            </a:xfrm>
          </p:grpSpPr>
          <p:pic>
            <p:nvPicPr>
              <p:cNvPr id="1163" name="Google Shape;1163;p59"/>
              <p:cNvPicPr preferRelativeResize="0"/>
              <p:nvPr/>
            </p:nvPicPr>
            <p:blipFill rotWithShape="1">
              <a:blip r:embed="rId3">
                <a:alphaModFix/>
              </a:blip>
              <a:srcRect b="0" l="0" r="0" t="0"/>
              <a:stretch/>
            </p:blipFill>
            <p:spPr>
              <a:xfrm>
                <a:off x="4131089" y="4306267"/>
                <a:ext cx="731520" cy="731520"/>
              </a:xfrm>
              <a:prstGeom prst="rect">
                <a:avLst/>
              </a:prstGeom>
              <a:noFill/>
              <a:ln>
                <a:noFill/>
              </a:ln>
            </p:spPr>
          </p:pic>
          <p:pic>
            <p:nvPicPr>
              <p:cNvPr id="1164" name="Google Shape;1164;p59"/>
              <p:cNvPicPr preferRelativeResize="0"/>
              <p:nvPr/>
            </p:nvPicPr>
            <p:blipFill rotWithShape="1">
              <a:blip r:embed="rId4">
                <a:alphaModFix/>
              </a:blip>
              <a:srcRect b="0" l="0" r="0" t="0"/>
              <a:stretch/>
            </p:blipFill>
            <p:spPr>
              <a:xfrm>
                <a:off x="4689071" y="4332787"/>
                <a:ext cx="314561" cy="314561"/>
              </a:xfrm>
              <a:prstGeom prst="rect">
                <a:avLst/>
              </a:prstGeom>
              <a:noFill/>
              <a:ln>
                <a:noFill/>
              </a:ln>
            </p:spPr>
          </p:pic>
        </p:grpSp>
      </p:grpSp>
      <p:grpSp>
        <p:nvGrpSpPr>
          <p:cNvPr id="1165" name="Google Shape;1165;p59"/>
          <p:cNvGrpSpPr/>
          <p:nvPr/>
        </p:nvGrpSpPr>
        <p:grpSpPr>
          <a:xfrm rot="-5400000">
            <a:off x="5607500" y="2666224"/>
            <a:ext cx="206952" cy="256914"/>
            <a:chOff x="1032962" y="4029561"/>
            <a:chExt cx="293300" cy="322311"/>
          </a:xfrm>
        </p:grpSpPr>
        <p:sp>
          <p:nvSpPr>
            <p:cNvPr id="1166" name="Google Shape;1166;p59"/>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167" name="Google Shape;1167;p59"/>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sp>
        <p:nvSpPr>
          <p:cNvPr id="1168" name="Google Shape;1168;p59"/>
          <p:cNvSpPr txBox="1"/>
          <p:nvPr/>
        </p:nvSpPr>
        <p:spPr>
          <a:xfrm>
            <a:off x="4795650" y="3187450"/>
            <a:ext cx="732900" cy="230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900">
                <a:solidFill>
                  <a:srgbClr val="282828"/>
                </a:solidFill>
                <a:latin typeface="Inter ExtraLight"/>
                <a:ea typeface="Inter ExtraLight"/>
                <a:cs typeface="Inter ExtraLight"/>
                <a:sym typeface="Inter ExtraLight"/>
              </a:rPr>
              <a:t>Employee</a:t>
            </a:r>
            <a:endParaRPr sz="900">
              <a:latin typeface="Inter ExtraLight"/>
              <a:ea typeface="Inter ExtraLight"/>
              <a:cs typeface="Inter ExtraLight"/>
              <a:sym typeface="Inter ExtraLight"/>
            </a:endParaRPr>
          </a:p>
        </p:txBody>
      </p:sp>
      <p:sp>
        <p:nvSpPr>
          <p:cNvPr id="1169" name="Google Shape;1169;p59"/>
          <p:cNvSpPr txBox="1"/>
          <p:nvPr/>
        </p:nvSpPr>
        <p:spPr>
          <a:xfrm>
            <a:off x="5626825" y="3187450"/>
            <a:ext cx="1224300" cy="369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900">
                <a:solidFill>
                  <a:srgbClr val="282828"/>
                </a:solidFill>
                <a:latin typeface="Inter ExtraLight"/>
                <a:ea typeface="Inter ExtraLight"/>
                <a:cs typeface="Inter ExtraLight"/>
                <a:sym typeface="Inter ExtraLight"/>
              </a:rPr>
              <a:t>Accesses sensitive company file</a:t>
            </a:r>
            <a:endParaRPr sz="900">
              <a:latin typeface="Inter ExtraLight"/>
              <a:ea typeface="Inter ExtraLight"/>
              <a:cs typeface="Inter ExtraLight"/>
              <a:sym typeface="Inter ExtraLight"/>
            </a:endParaRPr>
          </a:p>
        </p:txBody>
      </p:sp>
      <p:sp>
        <p:nvSpPr>
          <p:cNvPr id="1170" name="Google Shape;1170;p59"/>
          <p:cNvSpPr txBox="1"/>
          <p:nvPr/>
        </p:nvSpPr>
        <p:spPr>
          <a:xfrm>
            <a:off x="7709170" y="3187457"/>
            <a:ext cx="1282200" cy="646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900">
                <a:solidFill>
                  <a:srgbClr val="282828"/>
                </a:solidFill>
                <a:latin typeface="Inter ExtraLight"/>
                <a:ea typeface="Inter ExtraLight"/>
                <a:cs typeface="Inter ExtraLight"/>
                <a:sym typeface="Inter ExtraLight"/>
              </a:rPr>
              <a:t>Microsoft Purview honors sensitivity </a:t>
            </a:r>
            <a:br>
              <a:rPr lang="en" sz="900">
                <a:solidFill>
                  <a:srgbClr val="282828"/>
                </a:solidFill>
                <a:latin typeface="Inter ExtraLight"/>
                <a:ea typeface="Inter ExtraLight"/>
                <a:cs typeface="Inter ExtraLight"/>
                <a:sym typeface="Inter ExtraLight"/>
              </a:rPr>
            </a:br>
            <a:r>
              <a:rPr lang="en" sz="900">
                <a:solidFill>
                  <a:srgbClr val="282828"/>
                </a:solidFill>
                <a:latin typeface="Inter ExtraLight"/>
                <a:ea typeface="Inter ExtraLight"/>
                <a:cs typeface="Inter ExtraLight"/>
                <a:sym typeface="Inter ExtraLight"/>
              </a:rPr>
              <a:t>labels and file </a:t>
            </a:r>
            <a:br>
              <a:rPr lang="en" sz="900">
                <a:solidFill>
                  <a:srgbClr val="282828"/>
                </a:solidFill>
                <a:latin typeface="Inter ExtraLight"/>
                <a:ea typeface="Inter ExtraLight"/>
                <a:cs typeface="Inter ExtraLight"/>
                <a:sym typeface="Inter ExtraLight"/>
              </a:rPr>
            </a:br>
            <a:r>
              <a:rPr lang="en" sz="900">
                <a:solidFill>
                  <a:srgbClr val="282828"/>
                </a:solidFill>
                <a:latin typeface="Inter ExtraLight"/>
                <a:ea typeface="Inter ExtraLight"/>
                <a:cs typeface="Inter ExtraLight"/>
                <a:sym typeface="Inter ExtraLight"/>
              </a:rPr>
              <a:t>remains encrypted</a:t>
            </a:r>
            <a:endParaRPr sz="900">
              <a:latin typeface="Inter ExtraLight"/>
              <a:ea typeface="Inter ExtraLight"/>
              <a:cs typeface="Inter ExtraLight"/>
              <a:sym typeface="Inter ExtraLight"/>
            </a:endParaRPr>
          </a:p>
        </p:txBody>
      </p:sp>
      <p:grpSp>
        <p:nvGrpSpPr>
          <p:cNvPr id="1171" name="Google Shape;1171;p59"/>
          <p:cNvGrpSpPr/>
          <p:nvPr/>
        </p:nvGrpSpPr>
        <p:grpSpPr>
          <a:xfrm rot="-5400000">
            <a:off x="6663024" y="2666223"/>
            <a:ext cx="206952" cy="256914"/>
            <a:chOff x="1032962" y="4029561"/>
            <a:chExt cx="293300" cy="322311"/>
          </a:xfrm>
        </p:grpSpPr>
        <p:sp>
          <p:nvSpPr>
            <p:cNvPr id="1172" name="Google Shape;1172;p59"/>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173" name="Google Shape;1173;p59"/>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nvGrpSpPr>
          <p:cNvPr id="1174" name="Google Shape;1174;p59"/>
          <p:cNvGrpSpPr/>
          <p:nvPr/>
        </p:nvGrpSpPr>
        <p:grpSpPr>
          <a:xfrm>
            <a:off x="8094949" y="2578649"/>
            <a:ext cx="510154" cy="451613"/>
            <a:chOff x="3775531" y="2512072"/>
            <a:chExt cx="527400" cy="527400"/>
          </a:xfrm>
        </p:grpSpPr>
        <p:sp>
          <p:nvSpPr>
            <p:cNvPr id="1175" name="Google Shape;1175;p59"/>
            <p:cNvSpPr/>
            <p:nvPr/>
          </p:nvSpPr>
          <p:spPr>
            <a:xfrm>
              <a:off x="3775531" y="2512072"/>
              <a:ext cx="527400" cy="527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1176" name="Google Shape;1176;p59"/>
            <p:cNvPicPr preferRelativeResize="0"/>
            <p:nvPr/>
          </p:nvPicPr>
          <p:blipFill rotWithShape="1">
            <a:blip r:embed="rId9">
              <a:alphaModFix/>
            </a:blip>
            <a:srcRect b="0" l="0" r="0" t="0"/>
            <a:stretch/>
          </p:blipFill>
          <p:spPr>
            <a:xfrm>
              <a:off x="3889822" y="2626363"/>
              <a:ext cx="298916" cy="298916"/>
            </a:xfrm>
            <a:prstGeom prst="rect">
              <a:avLst/>
            </a:prstGeom>
            <a:noFill/>
            <a:ln>
              <a:noFill/>
            </a:ln>
          </p:spPr>
        </p:pic>
      </p:grpSp>
      <p:grpSp>
        <p:nvGrpSpPr>
          <p:cNvPr id="1177" name="Google Shape;1177;p59"/>
          <p:cNvGrpSpPr/>
          <p:nvPr/>
        </p:nvGrpSpPr>
        <p:grpSpPr>
          <a:xfrm rot="-5400000">
            <a:off x="7718549" y="2666223"/>
            <a:ext cx="206952" cy="256914"/>
            <a:chOff x="1032962" y="4029561"/>
            <a:chExt cx="293300" cy="322311"/>
          </a:xfrm>
        </p:grpSpPr>
        <p:sp>
          <p:nvSpPr>
            <p:cNvPr id="1178" name="Google Shape;1178;p59"/>
            <p:cNvSpPr/>
            <p:nvPr/>
          </p:nvSpPr>
          <p:spPr>
            <a:xfrm rot="5400000">
              <a:off x="1090418" y="4116028"/>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179" name="Google Shape;1179;p59"/>
            <p:cNvSpPr/>
            <p:nvPr/>
          </p:nvSpPr>
          <p:spPr>
            <a:xfrm rot="5400000">
              <a:off x="1090418" y="397210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pic>
        <p:nvPicPr>
          <p:cNvPr id="1180" name="Google Shape;1180;p59"/>
          <p:cNvPicPr preferRelativeResize="0"/>
          <p:nvPr/>
        </p:nvPicPr>
        <p:blipFill rotWithShape="1">
          <a:blip r:embed="rId10">
            <a:alphaModFix/>
          </a:blip>
          <a:srcRect b="0" l="0" r="0" t="0"/>
          <a:stretch/>
        </p:blipFill>
        <p:spPr>
          <a:xfrm>
            <a:off x="8110859" y="2592450"/>
            <a:ext cx="478788" cy="423800"/>
          </a:xfrm>
          <a:prstGeom prst="rect">
            <a:avLst/>
          </a:prstGeom>
          <a:noFill/>
          <a:ln>
            <a:noFill/>
          </a:ln>
        </p:spPr>
      </p:pic>
      <p:sp>
        <p:nvSpPr>
          <p:cNvPr id="1181" name="Google Shape;1181;p59"/>
          <p:cNvSpPr txBox="1"/>
          <p:nvPr/>
        </p:nvSpPr>
        <p:spPr>
          <a:xfrm>
            <a:off x="6875652" y="3187450"/>
            <a:ext cx="9621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900">
                <a:solidFill>
                  <a:srgbClr val="282828"/>
                </a:solidFill>
                <a:latin typeface="Inter ExtraLight"/>
                <a:ea typeface="Inter ExtraLight"/>
                <a:cs typeface="Inter ExtraLight"/>
                <a:sym typeface="Inter ExtraLight"/>
              </a:rPr>
              <a:t>Downloads to personal USB</a:t>
            </a:r>
            <a:endParaRPr sz="900">
              <a:latin typeface="Inter ExtraLight"/>
              <a:ea typeface="Inter ExtraLight"/>
              <a:cs typeface="Inter ExtraLight"/>
              <a:sym typeface="Inter ExtraLight"/>
            </a:endParaRPr>
          </a:p>
        </p:txBody>
      </p:sp>
      <p:grpSp>
        <p:nvGrpSpPr>
          <p:cNvPr id="1182" name="Google Shape;1182;p59"/>
          <p:cNvGrpSpPr/>
          <p:nvPr/>
        </p:nvGrpSpPr>
        <p:grpSpPr>
          <a:xfrm>
            <a:off x="7039630" y="2568803"/>
            <a:ext cx="510358" cy="451672"/>
            <a:chOff x="517516" y="2412974"/>
            <a:chExt cx="886500" cy="886500"/>
          </a:xfrm>
        </p:grpSpPr>
        <p:sp>
          <p:nvSpPr>
            <p:cNvPr id="1183" name="Google Shape;1183;p59"/>
            <p:cNvSpPr/>
            <p:nvPr/>
          </p:nvSpPr>
          <p:spPr>
            <a:xfrm>
              <a:off x="517516" y="2412974"/>
              <a:ext cx="886500" cy="8865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1184" name="Google Shape;1184;p59"/>
            <p:cNvGrpSpPr/>
            <p:nvPr/>
          </p:nvGrpSpPr>
          <p:grpSpPr>
            <a:xfrm>
              <a:off x="757170" y="2600180"/>
              <a:ext cx="496450" cy="474029"/>
              <a:chOff x="783242" y="2633692"/>
              <a:chExt cx="496450" cy="474029"/>
            </a:xfrm>
          </p:grpSpPr>
          <p:grpSp>
            <p:nvGrpSpPr>
              <p:cNvPr id="1185" name="Google Shape;1185;p59"/>
              <p:cNvGrpSpPr/>
              <p:nvPr/>
            </p:nvGrpSpPr>
            <p:grpSpPr>
              <a:xfrm>
                <a:off x="783242" y="2633692"/>
                <a:ext cx="242163" cy="440364"/>
                <a:chOff x="785325" y="2541499"/>
                <a:chExt cx="292892" cy="532612"/>
              </a:xfrm>
            </p:grpSpPr>
            <p:sp>
              <p:nvSpPr>
                <p:cNvPr id="1186" name="Google Shape;1186;p59"/>
                <p:cNvSpPr/>
                <p:nvPr/>
              </p:nvSpPr>
              <p:spPr>
                <a:xfrm rot="10800000">
                  <a:off x="785325" y="2541499"/>
                  <a:ext cx="292892" cy="532612"/>
                </a:xfrm>
                <a:custGeom>
                  <a:rect b="b" l="l" r="r" t="t"/>
                  <a:pathLst>
                    <a:path extrusionOk="0" h="532612" w="292892">
                      <a:moveTo>
                        <a:pt x="233329" y="0"/>
                      </a:moveTo>
                      <a:cubicBezTo>
                        <a:pt x="243317" y="2"/>
                        <a:pt x="251768" y="7384"/>
                        <a:pt x="253113" y="17281"/>
                      </a:cubicBezTo>
                      <a:lnTo>
                        <a:pt x="253299" y="19970"/>
                      </a:lnTo>
                      <a:lnTo>
                        <a:pt x="253299" y="136754"/>
                      </a:lnTo>
                      <a:cubicBezTo>
                        <a:pt x="275492" y="144776"/>
                        <a:pt x="290915" y="165067"/>
                        <a:pt x="292706" y="188596"/>
                      </a:cubicBezTo>
                      <a:lnTo>
                        <a:pt x="292893" y="193123"/>
                      </a:lnTo>
                      <a:lnTo>
                        <a:pt x="292893" y="472702"/>
                      </a:lnTo>
                      <a:cubicBezTo>
                        <a:pt x="292896" y="504202"/>
                        <a:pt x="268508" y="530323"/>
                        <a:pt x="237083" y="532479"/>
                      </a:cubicBezTo>
                      <a:lnTo>
                        <a:pt x="232983" y="532612"/>
                      </a:lnTo>
                      <a:lnTo>
                        <a:pt x="59910" y="532612"/>
                      </a:lnTo>
                      <a:cubicBezTo>
                        <a:pt x="28411" y="532615"/>
                        <a:pt x="2289" y="508228"/>
                        <a:pt x="133" y="476803"/>
                      </a:cubicBezTo>
                      <a:lnTo>
                        <a:pt x="0" y="472702"/>
                      </a:lnTo>
                      <a:lnTo>
                        <a:pt x="0" y="193123"/>
                      </a:lnTo>
                      <a:cubicBezTo>
                        <a:pt x="0" y="166922"/>
                        <a:pt x="16828" y="144636"/>
                        <a:pt x="40286" y="136515"/>
                      </a:cubicBezTo>
                      <a:lnTo>
                        <a:pt x="40286" y="19970"/>
                      </a:lnTo>
                      <a:cubicBezTo>
                        <a:pt x="40285" y="10000"/>
                        <a:pt x="47637" y="1556"/>
                        <a:pt x="57513" y="186"/>
                      </a:cubicBezTo>
                      <a:lnTo>
                        <a:pt x="60229" y="0"/>
                      </a:lnTo>
                      <a:lnTo>
                        <a:pt x="233329" y="0"/>
                      </a:lnTo>
                      <a:close/>
                      <a:moveTo>
                        <a:pt x="213359" y="39940"/>
                      </a:moveTo>
                      <a:lnTo>
                        <a:pt x="80199" y="39940"/>
                      </a:lnTo>
                      <a:lnTo>
                        <a:pt x="80199" y="133186"/>
                      </a:lnTo>
                      <a:lnTo>
                        <a:pt x="213333" y="133186"/>
                      </a:lnTo>
                      <a:lnTo>
                        <a:pt x="213333" y="39940"/>
                      </a:lnTo>
                      <a:close/>
                    </a:path>
                  </a:pathLst>
                </a:custGeom>
                <a:solidFill>
                  <a:srgbClr val="F4364C"/>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pic>
              <p:nvPicPr>
                <p:cNvPr id="1187" name="Google Shape;1187;p59"/>
                <p:cNvPicPr preferRelativeResize="0"/>
                <p:nvPr/>
              </p:nvPicPr>
              <p:blipFill rotWithShape="1">
                <a:blip r:embed="rId7">
                  <a:alphaModFix/>
                </a:blip>
                <a:srcRect b="0" l="0" r="0" t="0"/>
                <a:stretch/>
              </p:blipFill>
              <p:spPr>
                <a:xfrm>
                  <a:off x="859667" y="2575211"/>
                  <a:ext cx="143994" cy="313331"/>
                </a:xfrm>
                <a:prstGeom prst="rect">
                  <a:avLst/>
                </a:prstGeom>
                <a:noFill/>
                <a:ln>
                  <a:noFill/>
                </a:ln>
              </p:spPr>
            </p:pic>
          </p:grpSp>
          <p:pic>
            <p:nvPicPr>
              <p:cNvPr id="1188" name="Google Shape;1188;p59"/>
              <p:cNvPicPr preferRelativeResize="0"/>
              <p:nvPr/>
            </p:nvPicPr>
            <p:blipFill rotWithShape="1">
              <a:blip r:embed="rId8">
                <a:alphaModFix/>
              </a:blip>
              <a:srcRect b="0" l="0" r="0" t="0"/>
              <a:stretch/>
            </p:blipFill>
            <p:spPr>
              <a:xfrm>
                <a:off x="1020623" y="2848652"/>
                <a:ext cx="259069" cy="259069"/>
              </a:xfrm>
              <a:prstGeom prst="rect">
                <a:avLst/>
              </a:prstGeom>
              <a:noFill/>
              <a:ln>
                <a:noFill/>
              </a:ln>
            </p:spPr>
          </p:pic>
        </p:gr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2" name="Shape 1192"/>
        <p:cNvGrpSpPr/>
        <p:nvPr/>
      </p:nvGrpSpPr>
      <p:grpSpPr>
        <a:xfrm>
          <a:off x="0" y="0"/>
          <a:ext cx="0" cy="0"/>
          <a:chOff x="0" y="0"/>
          <a:chExt cx="0" cy="0"/>
        </a:xfrm>
      </p:grpSpPr>
      <p:sp>
        <p:nvSpPr>
          <p:cNvPr id="1193" name="Google Shape;1193;p60"/>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194" name="Google Shape;1194;p60"/>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1195" name="Google Shape;1195;p60"/>
          <p:cNvSpPr txBox="1"/>
          <p:nvPr>
            <p:ph idx="1" type="body"/>
          </p:nvPr>
        </p:nvSpPr>
        <p:spPr>
          <a:xfrm>
            <a:off x="450450" y="1373850"/>
            <a:ext cx="2962800" cy="78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solidFill>
                  <a:schemeClr val="lt1"/>
                </a:solidFill>
              </a:rPr>
              <a:t>A Northwind Traders marketing manager is using her personal device to check company email and receives a confidential business plan. </a:t>
            </a:r>
            <a:r>
              <a:rPr b="1" lang="en" sz="900">
                <a:solidFill>
                  <a:schemeClr val="dk2"/>
                </a:solidFill>
                <a:latin typeface="Inter"/>
                <a:ea typeface="Inter"/>
                <a:cs typeface="Inter"/>
                <a:sym typeface="Inter"/>
              </a:rPr>
              <a:t>She accidently saves it to her personal share, which is not secure, for later reference.</a:t>
            </a:r>
            <a:endParaRPr b="1" sz="900">
              <a:solidFill>
                <a:schemeClr val="dk2"/>
              </a:solidFill>
              <a:latin typeface="Inter"/>
              <a:ea typeface="Inter"/>
              <a:cs typeface="Inter"/>
              <a:sym typeface="Inter"/>
            </a:endParaRPr>
          </a:p>
        </p:txBody>
      </p:sp>
      <p:sp>
        <p:nvSpPr>
          <p:cNvPr id="1196" name="Google Shape;1196;p6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197" name="Google Shape;1197;p60"/>
          <p:cNvSpPr txBox="1"/>
          <p:nvPr>
            <p:ph idx="2" type="body"/>
          </p:nvPr>
        </p:nvSpPr>
        <p:spPr>
          <a:xfrm>
            <a:off x="5680775" y="1310700"/>
            <a:ext cx="3128700" cy="1159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900">
                <a:latin typeface="Inter"/>
                <a:ea typeface="Inter"/>
                <a:cs typeface="Inter"/>
                <a:sym typeface="Inter"/>
              </a:rPr>
              <a:t>With Microsoft 365 Business Premium, you can set up Microsoft Intune App Protection Policies</a:t>
            </a:r>
            <a:r>
              <a:rPr lang="en" sz="900"/>
              <a:t> to separate work apps from personal apps. Administrators can specify that work documents and attachments can only be saved on authorized and secure work shares like OneDrive for Business to safeguard sensitive work information.</a:t>
            </a:r>
            <a:endParaRPr sz="900"/>
          </a:p>
          <a:p>
            <a:pPr indent="0" lvl="0" marL="0" rtl="0" algn="l">
              <a:spcBef>
                <a:spcPts val="1000"/>
              </a:spcBef>
              <a:spcAft>
                <a:spcPts val="1000"/>
              </a:spcAft>
              <a:buNone/>
            </a:pPr>
            <a:r>
              <a:t/>
            </a:r>
            <a:endParaRPr sz="900"/>
          </a:p>
        </p:txBody>
      </p:sp>
      <p:sp>
        <p:nvSpPr>
          <p:cNvPr id="1198" name="Google Shape;1198;p60"/>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1199" name="Google Shape;1199;p60"/>
          <p:cNvSpPr txBox="1"/>
          <p:nvPr>
            <p:ph idx="4294967295" type="subTitle"/>
          </p:nvPr>
        </p:nvSpPr>
        <p:spPr>
          <a:xfrm>
            <a:off x="462775" y="922000"/>
            <a:ext cx="40269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500">
                <a:solidFill>
                  <a:schemeClr val="lt1"/>
                </a:solidFill>
                <a:latin typeface="Inter"/>
                <a:ea typeface="Inter"/>
                <a:cs typeface="Inter"/>
                <a:sym typeface="Inter"/>
              </a:rPr>
              <a:t>WORK DATA ON PERSONAL DEVICES</a:t>
            </a:r>
            <a:endParaRPr sz="1500">
              <a:solidFill>
                <a:schemeClr val="lt1"/>
              </a:solidFill>
              <a:latin typeface="Inter"/>
              <a:ea typeface="Inter"/>
              <a:cs typeface="Inter"/>
              <a:sym typeface="Inter"/>
            </a:endParaRPr>
          </a:p>
        </p:txBody>
      </p:sp>
      <p:sp>
        <p:nvSpPr>
          <p:cNvPr id="1200" name="Google Shape;1200;p60"/>
          <p:cNvSpPr txBox="1"/>
          <p:nvPr>
            <p:ph idx="4294967295" type="subTitle"/>
          </p:nvPr>
        </p:nvSpPr>
        <p:spPr>
          <a:xfrm>
            <a:off x="4902525" y="873875"/>
            <a:ext cx="40134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300">
                <a:latin typeface="Inter"/>
                <a:ea typeface="Inter"/>
                <a:cs typeface="Inter"/>
                <a:sym typeface="Inter"/>
              </a:rPr>
              <a:t>PROTECT WORK DATA ON PERSONAL DEVICES</a:t>
            </a:r>
            <a:endParaRPr sz="1300">
              <a:latin typeface="Inter"/>
              <a:ea typeface="Inter"/>
              <a:cs typeface="Inter"/>
              <a:sym typeface="Inter"/>
            </a:endParaRPr>
          </a:p>
        </p:txBody>
      </p:sp>
      <p:grpSp>
        <p:nvGrpSpPr>
          <p:cNvPr id="1201" name="Google Shape;1201;p60"/>
          <p:cNvGrpSpPr/>
          <p:nvPr/>
        </p:nvGrpSpPr>
        <p:grpSpPr>
          <a:xfrm>
            <a:off x="726877" y="2610066"/>
            <a:ext cx="2718465" cy="868278"/>
            <a:chOff x="1151668" y="5839826"/>
            <a:chExt cx="2984700" cy="788054"/>
          </a:xfrm>
        </p:grpSpPr>
        <p:sp>
          <p:nvSpPr>
            <p:cNvPr id="1202" name="Google Shape;1202;p60"/>
            <p:cNvSpPr txBox="1"/>
            <p:nvPr/>
          </p:nvSpPr>
          <p:spPr>
            <a:xfrm>
              <a:off x="2058728" y="5839826"/>
              <a:ext cx="1170600" cy="4308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4"/>
                  </a:solidFill>
                  <a:latin typeface="Inter"/>
                  <a:ea typeface="Inter"/>
                  <a:cs typeface="Inter"/>
                  <a:sym typeface="Inter"/>
                </a:rPr>
                <a:t>64</a:t>
              </a:r>
              <a:r>
                <a:rPr b="1" lang="en" sz="3000">
                  <a:solidFill>
                    <a:schemeClr val="accent4"/>
                  </a:solidFill>
                  <a:latin typeface="Inter"/>
                  <a:ea typeface="Inter"/>
                  <a:cs typeface="Inter"/>
                  <a:sym typeface="Inter"/>
                </a:rPr>
                <a:t>%</a:t>
              </a:r>
              <a:endParaRPr b="1" sz="3000">
                <a:solidFill>
                  <a:schemeClr val="accent4"/>
                </a:solidFill>
                <a:latin typeface="Inter"/>
                <a:ea typeface="Inter"/>
                <a:cs typeface="Inter"/>
                <a:sym typeface="Inter"/>
              </a:endParaRPr>
            </a:p>
          </p:txBody>
        </p:sp>
        <p:sp>
          <p:nvSpPr>
            <p:cNvPr id="1203" name="Google Shape;1203;p60"/>
            <p:cNvSpPr txBox="1"/>
            <p:nvPr/>
          </p:nvSpPr>
          <p:spPr>
            <a:xfrm>
              <a:off x="1151668" y="6348580"/>
              <a:ext cx="2984700" cy="2793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lt1"/>
                  </a:solidFill>
                  <a:latin typeface="Inter ExtraLight"/>
                  <a:ea typeface="Inter ExtraLight"/>
                  <a:cs typeface="Inter ExtraLight"/>
                  <a:sym typeface="Inter ExtraLight"/>
                </a:rPr>
                <a:t>of SMBs allow employees to access work data on personal phones and computers</a:t>
              </a:r>
              <a:r>
                <a:rPr baseline="30000" lang="en" sz="800">
                  <a:solidFill>
                    <a:schemeClr val="lt1"/>
                  </a:solidFill>
                  <a:latin typeface="Inter ExtraLight"/>
                  <a:ea typeface="Inter ExtraLight"/>
                  <a:cs typeface="Inter ExtraLight"/>
                  <a:sym typeface="Inter ExtraLight"/>
                </a:rPr>
                <a:t>1 </a:t>
              </a:r>
              <a:endParaRPr sz="1000">
                <a:solidFill>
                  <a:schemeClr val="lt1"/>
                </a:solidFill>
                <a:latin typeface="Inter ExtraLight"/>
                <a:ea typeface="Inter ExtraLight"/>
                <a:cs typeface="Inter ExtraLight"/>
                <a:sym typeface="Inter ExtraLight"/>
              </a:endParaRPr>
            </a:p>
          </p:txBody>
        </p:sp>
      </p:grpSp>
      <p:sp>
        <p:nvSpPr>
          <p:cNvPr id="1204" name="Google Shape;1204;p60"/>
          <p:cNvSpPr txBox="1"/>
          <p:nvPr/>
        </p:nvSpPr>
        <p:spPr>
          <a:xfrm>
            <a:off x="1010556" y="3547659"/>
            <a:ext cx="2151000" cy="135900"/>
          </a:xfrm>
          <a:prstGeom prst="rect">
            <a:avLst/>
          </a:prstGeom>
          <a:noFill/>
          <a:ln>
            <a:noFill/>
          </a:ln>
        </p:spPr>
        <p:txBody>
          <a:bodyPr anchorCtr="0" anchor="ctr" bIns="0" lIns="0" spcFirstLastPara="1" rIns="0" wrap="square" tIns="12700">
            <a:spAutoFit/>
          </a:bodyPr>
          <a:lstStyle/>
          <a:p>
            <a:pPr indent="0" lvl="0" marL="38100" marR="0" rtl="0" algn="l">
              <a:spcBef>
                <a:spcPts val="0"/>
              </a:spcBef>
              <a:spcAft>
                <a:spcPts val="0"/>
              </a:spcAft>
              <a:buNone/>
            </a:pPr>
            <a:r>
              <a:rPr baseline="30000" lang="en" sz="800">
                <a:solidFill>
                  <a:schemeClr val="lt1"/>
                </a:solidFill>
                <a:latin typeface="Inter ExtraLight"/>
                <a:ea typeface="Inter ExtraLight"/>
                <a:cs typeface="Inter ExtraLight"/>
                <a:sym typeface="Inter ExtraLight"/>
              </a:rPr>
              <a:t>1 Source: Microsoft Internal Research of SMBs (2-299 employees)</a:t>
            </a:r>
            <a:endParaRPr baseline="30000" sz="800">
              <a:solidFill>
                <a:schemeClr val="lt1"/>
              </a:solidFill>
              <a:latin typeface="Inter ExtraLight"/>
              <a:ea typeface="Inter ExtraLight"/>
              <a:cs typeface="Inter ExtraLight"/>
              <a:sym typeface="Inter ExtraLight"/>
            </a:endParaRPr>
          </a:p>
        </p:txBody>
      </p:sp>
      <p:grpSp>
        <p:nvGrpSpPr>
          <p:cNvPr id="1205" name="Google Shape;1205;p60"/>
          <p:cNvGrpSpPr/>
          <p:nvPr/>
        </p:nvGrpSpPr>
        <p:grpSpPr>
          <a:xfrm>
            <a:off x="5813000" y="2610075"/>
            <a:ext cx="2864238" cy="808775"/>
            <a:chOff x="353934" y="5164331"/>
            <a:chExt cx="3187800" cy="808775"/>
          </a:xfrm>
        </p:grpSpPr>
        <p:sp>
          <p:nvSpPr>
            <p:cNvPr id="1206" name="Google Shape;1206;p60"/>
            <p:cNvSpPr txBox="1"/>
            <p:nvPr/>
          </p:nvSpPr>
          <p:spPr>
            <a:xfrm>
              <a:off x="1424636" y="5164331"/>
              <a:ext cx="1046400" cy="474600"/>
            </a:xfrm>
            <a:prstGeom prst="rect">
              <a:avLst/>
            </a:prstGeom>
            <a:noFill/>
            <a:ln>
              <a:noFill/>
            </a:ln>
          </p:spPr>
          <p:txBody>
            <a:bodyPr anchorCtr="0" anchor="t" bIns="0" lIns="0" spcFirstLastPara="1" rIns="0" wrap="square" tIns="12700">
              <a:spAutoFit/>
            </a:bodyPr>
            <a:lstStyle/>
            <a:p>
              <a:pPr indent="0" lvl="0" marL="0" marR="0" rtl="0" algn="l">
                <a:spcBef>
                  <a:spcPts val="0"/>
                </a:spcBef>
                <a:spcAft>
                  <a:spcPts val="0"/>
                </a:spcAft>
                <a:buNone/>
              </a:pPr>
              <a:r>
                <a:rPr b="1" lang="en" sz="3000">
                  <a:solidFill>
                    <a:schemeClr val="accent3"/>
                  </a:solidFill>
                  <a:latin typeface="Inter"/>
                  <a:ea typeface="Inter"/>
                  <a:cs typeface="Inter"/>
                  <a:sym typeface="Inter"/>
                </a:rPr>
                <a:t>58%</a:t>
              </a:r>
              <a:endParaRPr b="1" sz="3000">
                <a:solidFill>
                  <a:schemeClr val="accent3"/>
                </a:solidFill>
                <a:latin typeface="Inter"/>
                <a:ea typeface="Inter"/>
                <a:cs typeface="Inter"/>
                <a:sym typeface="Inter"/>
              </a:endParaRPr>
            </a:p>
          </p:txBody>
        </p:sp>
        <p:sp>
          <p:nvSpPr>
            <p:cNvPr id="1207" name="Google Shape;1207;p60"/>
            <p:cNvSpPr txBox="1"/>
            <p:nvPr/>
          </p:nvSpPr>
          <p:spPr>
            <a:xfrm>
              <a:off x="353934" y="5665306"/>
              <a:ext cx="3187800" cy="307800"/>
            </a:xfrm>
            <a:prstGeom prst="rect">
              <a:avLst/>
            </a:prstGeom>
            <a:noFill/>
            <a:ln>
              <a:noFill/>
            </a:ln>
          </p:spPr>
          <p:txBody>
            <a:bodyPr anchorCtr="0" anchor="ctr" bIns="0" lIns="0" spcFirstLastPara="1" rIns="0" wrap="square" tIns="0">
              <a:spAutoFit/>
            </a:bodyPr>
            <a:lstStyle/>
            <a:p>
              <a:pPr indent="0" lvl="0" marL="25400" marR="30480" rtl="0" algn="l">
                <a:lnSpc>
                  <a:spcPct val="100000"/>
                </a:lnSpc>
                <a:spcBef>
                  <a:spcPts val="0"/>
                </a:spcBef>
                <a:spcAft>
                  <a:spcPts val="0"/>
                </a:spcAft>
                <a:buNone/>
              </a:pPr>
              <a:r>
                <a:rPr lang="en" sz="1000">
                  <a:solidFill>
                    <a:schemeClr val="dk1"/>
                  </a:solidFill>
                  <a:latin typeface="Inter ExtraLight"/>
                  <a:ea typeface="Inter ExtraLight"/>
                  <a:cs typeface="Inter ExtraLight"/>
                  <a:sym typeface="Inter ExtraLight"/>
                </a:rPr>
                <a:t>of employee devices on average are configured with proper security protocols</a:t>
              </a:r>
              <a:r>
                <a:rPr baseline="30000" lang="en" sz="800">
                  <a:solidFill>
                    <a:schemeClr val="dk1"/>
                  </a:solidFill>
                  <a:latin typeface="Inter ExtraLight"/>
                  <a:ea typeface="Inter ExtraLight"/>
                  <a:cs typeface="Inter ExtraLight"/>
                  <a:sym typeface="Inter ExtraLight"/>
                </a:rPr>
                <a:t>2</a:t>
              </a:r>
              <a:r>
                <a:rPr baseline="30000" lang="en" sz="800">
                  <a:solidFill>
                    <a:schemeClr val="dk1"/>
                  </a:solidFill>
                  <a:latin typeface="Inter ExtraLight"/>
                  <a:ea typeface="Inter ExtraLight"/>
                  <a:cs typeface="Inter ExtraLight"/>
                  <a:sym typeface="Inter ExtraLight"/>
                </a:rPr>
                <a:t> </a:t>
              </a:r>
              <a:endParaRPr sz="1000">
                <a:solidFill>
                  <a:schemeClr val="dk1"/>
                </a:solidFill>
                <a:latin typeface="Inter ExtraLight"/>
                <a:ea typeface="Inter ExtraLight"/>
                <a:cs typeface="Inter ExtraLight"/>
                <a:sym typeface="Inter ExtraLight"/>
              </a:endParaRPr>
            </a:p>
          </p:txBody>
        </p:sp>
      </p:grpSp>
      <p:sp>
        <p:nvSpPr>
          <p:cNvPr id="1208" name="Google Shape;1208;p60"/>
          <p:cNvSpPr txBox="1"/>
          <p:nvPr/>
        </p:nvSpPr>
        <p:spPr>
          <a:xfrm>
            <a:off x="5763725" y="3499950"/>
            <a:ext cx="2962800" cy="231300"/>
          </a:xfrm>
          <a:prstGeom prst="rect">
            <a:avLst/>
          </a:prstGeom>
          <a:noFill/>
          <a:ln>
            <a:noFill/>
          </a:ln>
        </p:spPr>
        <p:txBody>
          <a:bodyPr anchorCtr="0" anchor="ctr" bIns="0" lIns="0" spcFirstLastPara="1" rIns="0" wrap="square" tIns="12700">
            <a:noAutofit/>
          </a:bodyPr>
          <a:lstStyle/>
          <a:p>
            <a:pPr indent="0" lvl="0" marL="38100" marR="0" rtl="0" algn="l">
              <a:spcBef>
                <a:spcPts val="0"/>
              </a:spcBef>
              <a:spcAft>
                <a:spcPts val="0"/>
              </a:spcAft>
              <a:buNone/>
            </a:pPr>
            <a:r>
              <a:rPr baseline="30000" lang="en" sz="800">
                <a:solidFill>
                  <a:schemeClr val="dk1"/>
                </a:solidFill>
                <a:latin typeface="Inter ExtraLight"/>
                <a:ea typeface="Inter ExtraLight"/>
                <a:cs typeface="Inter ExtraLight"/>
                <a:sym typeface="Inter ExtraLight"/>
              </a:rPr>
              <a:t>2Source: A commissioned study conducted by Forrester Consulting on behalf of Microsoft, October 2019 survey of SMBs (1-499 employees)</a:t>
            </a:r>
            <a:endParaRPr baseline="30000" sz="800">
              <a:solidFill>
                <a:schemeClr val="dk1"/>
              </a:solidFill>
              <a:latin typeface="Inter ExtraLight"/>
              <a:ea typeface="Inter ExtraLight"/>
              <a:cs typeface="Inter ExtraLight"/>
              <a:sym typeface="Inter ExtraLight"/>
            </a:endParaRPr>
          </a:p>
        </p:txBody>
      </p:sp>
      <p:grpSp>
        <p:nvGrpSpPr>
          <p:cNvPr id="1209" name="Google Shape;1209;p60"/>
          <p:cNvGrpSpPr/>
          <p:nvPr/>
        </p:nvGrpSpPr>
        <p:grpSpPr>
          <a:xfrm>
            <a:off x="3514055" y="1217574"/>
            <a:ext cx="2065954" cy="3375114"/>
            <a:chOff x="3048008" y="525124"/>
            <a:chExt cx="2652400" cy="4618383"/>
          </a:xfrm>
        </p:grpSpPr>
        <p:sp>
          <p:nvSpPr>
            <p:cNvPr id="1210" name="Google Shape;1210;p60"/>
            <p:cNvSpPr/>
            <p:nvPr/>
          </p:nvSpPr>
          <p:spPr>
            <a:xfrm>
              <a:off x="3501727" y="2954007"/>
              <a:ext cx="1922700" cy="1780200"/>
            </a:xfrm>
            <a:prstGeom prst="rect">
              <a:avLst/>
            </a:prstGeom>
            <a:solidFill>
              <a:srgbClr val="FFFFFF">
                <a:alpha val="80000"/>
              </a:srgbClr>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1211" name="Google Shape;1211;p60"/>
            <p:cNvGrpSpPr/>
            <p:nvPr/>
          </p:nvGrpSpPr>
          <p:grpSpPr>
            <a:xfrm>
              <a:off x="3340166" y="762214"/>
              <a:ext cx="2219847" cy="4381293"/>
              <a:chOff x="5033331" y="988214"/>
              <a:chExt cx="2124865" cy="4193829"/>
            </a:xfrm>
          </p:grpSpPr>
          <p:grpSp>
            <p:nvGrpSpPr>
              <p:cNvPr id="1212" name="Google Shape;1212;p60"/>
              <p:cNvGrpSpPr/>
              <p:nvPr/>
            </p:nvGrpSpPr>
            <p:grpSpPr>
              <a:xfrm>
                <a:off x="5033331" y="991826"/>
                <a:ext cx="2065538" cy="4170786"/>
                <a:chOff x="5137923" y="1371650"/>
                <a:chExt cx="1840615" cy="3716616"/>
              </a:xfrm>
            </p:grpSpPr>
            <p:sp>
              <p:nvSpPr>
                <p:cNvPr id="1213" name="Google Shape;1213;p60"/>
                <p:cNvSpPr/>
                <p:nvPr/>
              </p:nvSpPr>
              <p:spPr>
                <a:xfrm>
                  <a:off x="5145953" y="1371650"/>
                  <a:ext cx="1806600" cy="345900"/>
                </a:xfrm>
                <a:prstGeom prst="round2SameRect">
                  <a:avLst>
                    <a:gd fmla="val 50000" name="adj1"/>
                    <a:gd fmla="val 0" name="adj2"/>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14" name="Google Shape;1214;p60"/>
                <p:cNvSpPr/>
                <p:nvPr/>
              </p:nvSpPr>
              <p:spPr>
                <a:xfrm rot="10800000">
                  <a:off x="5171938" y="4800266"/>
                  <a:ext cx="1806600" cy="288000"/>
                </a:xfrm>
                <a:prstGeom prst="round2SameRect">
                  <a:avLst>
                    <a:gd fmla="val 50000" name="adj1"/>
                    <a:gd fmla="val 0" name="adj2"/>
                  </a:avLst>
                </a:prstGeom>
                <a:solidFill>
                  <a:srgbClr val="091F2C"/>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15" name="Google Shape;1215;p60"/>
                <p:cNvSpPr/>
                <p:nvPr/>
              </p:nvSpPr>
              <p:spPr>
                <a:xfrm>
                  <a:off x="5137923" y="1700752"/>
                  <a:ext cx="1840500" cy="3099300"/>
                </a:xfrm>
                <a:prstGeom prst="rect">
                  <a:avLst/>
                </a:prstGeom>
                <a:solidFill>
                  <a:srgbClr val="FFFFFF"/>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grpSp>
            <p:nvGrpSpPr>
              <p:cNvPr id="1216" name="Google Shape;1216;p60"/>
              <p:cNvGrpSpPr/>
              <p:nvPr/>
            </p:nvGrpSpPr>
            <p:grpSpPr>
              <a:xfrm>
                <a:off x="5058841" y="988214"/>
                <a:ext cx="2099355" cy="4193829"/>
                <a:chOff x="5479829" y="1555007"/>
                <a:chExt cx="1237754" cy="2405132"/>
              </a:xfrm>
            </p:grpSpPr>
            <p:sp>
              <p:nvSpPr>
                <p:cNvPr id="1217" name="Google Shape;1217;p60"/>
                <p:cNvSpPr/>
                <p:nvPr/>
              </p:nvSpPr>
              <p:spPr>
                <a:xfrm>
                  <a:off x="5479829" y="1564639"/>
                  <a:ext cx="1195200" cy="2395500"/>
                </a:xfrm>
                <a:prstGeom prst="roundRect">
                  <a:avLst>
                    <a:gd fmla="val 8744" name="adj"/>
                  </a:avLst>
                </a:prstGeom>
                <a:noFill/>
                <a:ln cap="flat" cmpd="sng" w="50800">
                  <a:solidFill>
                    <a:srgbClr val="091F2C"/>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sp>
              <p:nvSpPr>
                <p:cNvPr id="1218" name="Google Shape;1218;p60"/>
                <p:cNvSpPr/>
                <p:nvPr/>
              </p:nvSpPr>
              <p:spPr>
                <a:xfrm>
                  <a:off x="5753830" y="1555007"/>
                  <a:ext cx="647100" cy="128700"/>
                </a:xfrm>
                <a:prstGeom prst="roundRect">
                  <a:avLst>
                    <a:gd fmla="val 50000" name="adj"/>
                  </a:avLst>
                </a:prstGeom>
                <a:solidFill>
                  <a:srgbClr val="091F2C"/>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sp>
              <p:nvSpPr>
                <p:cNvPr id="1219" name="Google Shape;1219;p60"/>
                <p:cNvSpPr/>
                <p:nvPr/>
              </p:nvSpPr>
              <p:spPr>
                <a:xfrm rot="5400000">
                  <a:off x="6594133" y="2244728"/>
                  <a:ext cx="219600" cy="27300"/>
                </a:xfrm>
                <a:prstGeom prst="roundRect">
                  <a:avLst>
                    <a:gd fmla="val 50000" name="adj"/>
                  </a:avLst>
                </a:prstGeom>
                <a:solidFill>
                  <a:srgbClr val="091F2C"/>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grpSp>
        </p:grpSp>
        <p:sp>
          <p:nvSpPr>
            <p:cNvPr id="1220" name="Google Shape;1220;p60"/>
            <p:cNvSpPr/>
            <p:nvPr/>
          </p:nvSpPr>
          <p:spPr>
            <a:xfrm>
              <a:off x="3535054" y="1211328"/>
              <a:ext cx="1785600" cy="1689600"/>
            </a:xfrm>
            <a:prstGeom prst="roundRect">
              <a:avLst>
                <a:gd fmla="val 7783" name="adj"/>
              </a:avLst>
            </a:prstGeom>
            <a:solidFill>
              <a:srgbClr val="FFF8F3">
                <a:alpha val="27840"/>
              </a:srgbClr>
            </a:solidFill>
            <a:ln cap="flat" cmpd="sng" w="19050">
              <a:solidFill>
                <a:srgbClr val="2A446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Quattrocento Sans"/>
                <a:ea typeface="Quattrocento Sans"/>
                <a:cs typeface="Quattrocento Sans"/>
                <a:sym typeface="Quattrocento Sans"/>
              </a:endParaRPr>
            </a:p>
          </p:txBody>
        </p:sp>
        <p:sp>
          <p:nvSpPr>
            <p:cNvPr id="1221" name="Google Shape;1221;p60"/>
            <p:cNvSpPr/>
            <p:nvPr/>
          </p:nvSpPr>
          <p:spPr>
            <a:xfrm>
              <a:off x="3535054" y="2985410"/>
              <a:ext cx="1785600" cy="1677600"/>
            </a:xfrm>
            <a:prstGeom prst="roundRect">
              <a:avLst>
                <a:gd fmla="val 7783" name="adj"/>
              </a:avLst>
            </a:prstGeom>
            <a:noFill/>
            <a:ln cap="flat" cmpd="sng" w="19050">
              <a:solidFill>
                <a:srgbClr val="F4364C"/>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Quattrocento Sans"/>
                <a:ea typeface="Quattrocento Sans"/>
                <a:cs typeface="Quattrocento Sans"/>
                <a:sym typeface="Quattrocento Sans"/>
              </a:endParaRPr>
            </a:p>
          </p:txBody>
        </p:sp>
        <p:sp>
          <p:nvSpPr>
            <p:cNvPr id="1222" name="Google Shape;1222;p60"/>
            <p:cNvSpPr/>
            <p:nvPr/>
          </p:nvSpPr>
          <p:spPr>
            <a:xfrm flipH="1">
              <a:off x="3874380" y="3666915"/>
              <a:ext cx="1107000" cy="623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82828"/>
                </a:buClr>
                <a:buSzPts val="1100"/>
                <a:buFont typeface="Play"/>
                <a:buNone/>
              </a:pPr>
              <a:r>
                <a:rPr lang="en" sz="1100">
                  <a:solidFill>
                    <a:srgbClr val="282828"/>
                  </a:solidFill>
                  <a:latin typeface="Inter ExtraLight"/>
                  <a:ea typeface="Inter ExtraLight"/>
                  <a:cs typeface="Inter ExtraLight"/>
                  <a:sym typeface="Inter ExtraLight"/>
                </a:rPr>
                <a:t>Personal apps</a:t>
              </a:r>
              <a:endParaRPr>
                <a:latin typeface="Inter ExtraLight"/>
                <a:ea typeface="Inter ExtraLight"/>
                <a:cs typeface="Inter ExtraLight"/>
                <a:sym typeface="Inter ExtraLight"/>
              </a:endParaRPr>
            </a:p>
          </p:txBody>
        </p:sp>
        <p:grpSp>
          <p:nvGrpSpPr>
            <p:cNvPr id="1223" name="Google Shape;1223;p60"/>
            <p:cNvGrpSpPr/>
            <p:nvPr/>
          </p:nvGrpSpPr>
          <p:grpSpPr>
            <a:xfrm>
              <a:off x="3048008" y="525124"/>
              <a:ext cx="711900" cy="711900"/>
              <a:chOff x="4715880" y="483268"/>
              <a:chExt cx="711900" cy="711900"/>
            </a:xfrm>
          </p:grpSpPr>
          <p:sp>
            <p:nvSpPr>
              <p:cNvPr id="1224" name="Google Shape;1224;p60"/>
              <p:cNvSpPr/>
              <p:nvPr/>
            </p:nvSpPr>
            <p:spPr>
              <a:xfrm>
                <a:off x="4715880" y="483268"/>
                <a:ext cx="711900" cy="711900"/>
              </a:xfrm>
              <a:prstGeom prst="ellipse">
                <a:avLst/>
              </a:prstGeom>
              <a:solidFill>
                <a:srgbClr val="463668"/>
              </a:solidFill>
              <a:ln cap="flat" cmpd="sng" w="38100">
                <a:solidFill>
                  <a:srgbClr val="FFF8F3"/>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1225" name="Google Shape;1225;p60"/>
              <p:cNvGrpSpPr/>
              <p:nvPr/>
            </p:nvGrpSpPr>
            <p:grpSpPr>
              <a:xfrm>
                <a:off x="4850719" y="659549"/>
                <a:ext cx="442147" cy="359262"/>
                <a:chOff x="4846323" y="633753"/>
                <a:chExt cx="442147" cy="359262"/>
              </a:xfrm>
            </p:grpSpPr>
            <p:pic>
              <p:nvPicPr>
                <p:cNvPr id="1226" name="Google Shape;1226;p60"/>
                <p:cNvPicPr preferRelativeResize="0"/>
                <p:nvPr/>
              </p:nvPicPr>
              <p:blipFill rotWithShape="1">
                <a:blip r:embed="rId3">
                  <a:alphaModFix/>
                </a:blip>
                <a:srcRect b="0" l="0" r="0" t="0"/>
                <a:stretch/>
              </p:blipFill>
              <p:spPr>
                <a:xfrm>
                  <a:off x="5107669" y="633753"/>
                  <a:ext cx="180801" cy="180801"/>
                </a:xfrm>
                <a:prstGeom prst="rect">
                  <a:avLst/>
                </a:prstGeom>
                <a:noFill/>
                <a:ln>
                  <a:noFill/>
                </a:ln>
              </p:spPr>
            </p:pic>
            <p:pic>
              <p:nvPicPr>
                <p:cNvPr id="1227" name="Google Shape;1227;p60"/>
                <p:cNvPicPr preferRelativeResize="0"/>
                <p:nvPr/>
              </p:nvPicPr>
              <p:blipFill rotWithShape="1">
                <a:blip r:embed="rId4">
                  <a:alphaModFix/>
                </a:blip>
                <a:srcRect b="0" l="0" r="0" t="0"/>
                <a:stretch/>
              </p:blipFill>
              <p:spPr>
                <a:xfrm>
                  <a:off x="4846323" y="662497"/>
                  <a:ext cx="330518" cy="330518"/>
                </a:xfrm>
                <a:prstGeom prst="rect">
                  <a:avLst/>
                </a:prstGeom>
                <a:noFill/>
                <a:ln>
                  <a:noFill/>
                </a:ln>
              </p:spPr>
            </p:pic>
          </p:grpSp>
        </p:grpSp>
        <p:grpSp>
          <p:nvGrpSpPr>
            <p:cNvPr id="1228" name="Google Shape;1228;p60"/>
            <p:cNvGrpSpPr/>
            <p:nvPr/>
          </p:nvGrpSpPr>
          <p:grpSpPr>
            <a:xfrm>
              <a:off x="3839542" y="1243220"/>
              <a:ext cx="1366007" cy="1510758"/>
              <a:chOff x="5485292" y="1461684"/>
              <a:chExt cx="1366007" cy="1510758"/>
            </a:xfrm>
          </p:grpSpPr>
          <p:sp>
            <p:nvSpPr>
              <p:cNvPr id="1229" name="Google Shape;1229;p60"/>
              <p:cNvSpPr/>
              <p:nvPr/>
            </p:nvSpPr>
            <p:spPr>
              <a:xfrm>
                <a:off x="5556747" y="1533725"/>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0" name="Google Shape;1230;p60"/>
              <p:cNvSpPr/>
              <p:nvPr/>
            </p:nvSpPr>
            <p:spPr>
              <a:xfrm>
                <a:off x="6009525" y="1533725"/>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1" name="Google Shape;1231;p60"/>
              <p:cNvSpPr/>
              <p:nvPr/>
            </p:nvSpPr>
            <p:spPr>
              <a:xfrm>
                <a:off x="6462303" y="1533725"/>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2" name="Google Shape;1232;p60"/>
              <p:cNvSpPr/>
              <p:nvPr/>
            </p:nvSpPr>
            <p:spPr>
              <a:xfrm>
                <a:off x="5556747" y="2053231"/>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3" name="Google Shape;1233;p60"/>
              <p:cNvSpPr/>
              <p:nvPr/>
            </p:nvSpPr>
            <p:spPr>
              <a:xfrm>
                <a:off x="6009525" y="2053231"/>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4" name="Google Shape;1234;p60"/>
              <p:cNvSpPr/>
              <p:nvPr/>
            </p:nvSpPr>
            <p:spPr>
              <a:xfrm>
                <a:off x="6462303" y="2053231"/>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5" name="Google Shape;1235;p60"/>
              <p:cNvSpPr/>
              <p:nvPr/>
            </p:nvSpPr>
            <p:spPr>
              <a:xfrm>
                <a:off x="5556747" y="2585024"/>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6" name="Google Shape;1236;p60"/>
              <p:cNvSpPr/>
              <p:nvPr/>
            </p:nvSpPr>
            <p:spPr>
              <a:xfrm>
                <a:off x="6009525" y="2585024"/>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37" name="Google Shape;1237;p60"/>
              <p:cNvSpPr/>
              <p:nvPr/>
            </p:nvSpPr>
            <p:spPr>
              <a:xfrm>
                <a:off x="6462303" y="2585024"/>
                <a:ext cx="314100" cy="327600"/>
              </a:xfrm>
              <a:prstGeom prst="roundRect">
                <a:avLst>
                  <a:gd fmla="val 16667" name="adj"/>
                </a:avLst>
              </a:prstGeom>
              <a:solidFill>
                <a:srgbClr val="F0F0F0"/>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238" name="Google Shape;1238;p60"/>
              <p:cNvPicPr preferRelativeResize="0"/>
              <p:nvPr/>
            </p:nvPicPr>
            <p:blipFill rotWithShape="1">
              <a:blip r:embed="rId5">
                <a:alphaModFix/>
              </a:blip>
              <a:srcRect b="0" l="0" r="0" t="0"/>
              <a:stretch/>
            </p:blipFill>
            <p:spPr>
              <a:xfrm>
                <a:off x="5485292" y="1461684"/>
                <a:ext cx="457200" cy="457200"/>
              </a:xfrm>
              <a:prstGeom prst="rect">
                <a:avLst/>
              </a:prstGeom>
              <a:noFill/>
              <a:ln>
                <a:noFill/>
              </a:ln>
            </p:spPr>
          </p:pic>
          <p:pic>
            <p:nvPicPr>
              <p:cNvPr id="1239" name="Google Shape;1239;p60"/>
              <p:cNvPicPr preferRelativeResize="0"/>
              <p:nvPr/>
            </p:nvPicPr>
            <p:blipFill rotWithShape="1">
              <a:blip r:embed="rId6">
                <a:alphaModFix/>
              </a:blip>
              <a:srcRect b="0" l="0" r="0" t="0"/>
              <a:stretch/>
            </p:blipFill>
            <p:spPr>
              <a:xfrm>
                <a:off x="6394099" y="2515242"/>
                <a:ext cx="457200" cy="457200"/>
              </a:xfrm>
              <a:prstGeom prst="rect">
                <a:avLst/>
              </a:prstGeom>
              <a:noFill/>
              <a:ln>
                <a:noFill/>
              </a:ln>
            </p:spPr>
          </p:pic>
          <p:pic>
            <p:nvPicPr>
              <p:cNvPr id="1240" name="Google Shape;1240;p60"/>
              <p:cNvPicPr preferRelativeResize="0"/>
              <p:nvPr/>
            </p:nvPicPr>
            <p:blipFill rotWithShape="1">
              <a:blip r:embed="rId7">
                <a:alphaModFix/>
              </a:blip>
              <a:srcRect b="0" l="0" r="0" t="0"/>
              <a:stretch/>
            </p:blipFill>
            <p:spPr>
              <a:xfrm>
                <a:off x="6394099" y="1461684"/>
                <a:ext cx="457200" cy="457200"/>
              </a:xfrm>
              <a:prstGeom prst="rect">
                <a:avLst/>
              </a:prstGeom>
              <a:noFill/>
              <a:ln>
                <a:noFill/>
              </a:ln>
            </p:spPr>
          </p:pic>
          <p:pic>
            <p:nvPicPr>
              <p:cNvPr id="1241" name="Google Shape;1241;p60"/>
              <p:cNvPicPr preferRelativeResize="0"/>
              <p:nvPr/>
            </p:nvPicPr>
            <p:blipFill rotWithShape="1">
              <a:blip r:embed="rId8">
                <a:alphaModFix/>
              </a:blip>
              <a:srcRect b="0" l="0" r="0" t="0"/>
              <a:stretch/>
            </p:blipFill>
            <p:spPr>
              <a:xfrm>
                <a:off x="5937649" y="1988463"/>
                <a:ext cx="457200" cy="457200"/>
              </a:xfrm>
              <a:prstGeom prst="rect">
                <a:avLst/>
              </a:prstGeom>
              <a:noFill/>
              <a:ln>
                <a:noFill/>
              </a:ln>
            </p:spPr>
          </p:pic>
          <p:pic>
            <p:nvPicPr>
              <p:cNvPr id="1242" name="Google Shape;1242;p60"/>
              <p:cNvPicPr preferRelativeResize="0"/>
              <p:nvPr/>
            </p:nvPicPr>
            <p:blipFill rotWithShape="1">
              <a:blip r:embed="rId9">
                <a:alphaModFix/>
              </a:blip>
              <a:srcRect b="0" l="0" r="0" t="0"/>
              <a:stretch/>
            </p:blipFill>
            <p:spPr>
              <a:xfrm>
                <a:off x="5485292" y="1988463"/>
                <a:ext cx="457200" cy="457200"/>
              </a:xfrm>
              <a:prstGeom prst="rect">
                <a:avLst/>
              </a:prstGeom>
              <a:noFill/>
              <a:ln>
                <a:noFill/>
              </a:ln>
            </p:spPr>
          </p:pic>
          <p:pic>
            <p:nvPicPr>
              <p:cNvPr id="1243" name="Google Shape;1243;p60"/>
              <p:cNvPicPr preferRelativeResize="0"/>
              <p:nvPr/>
            </p:nvPicPr>
            <p:blipFill rotWithShape="1">
              <a:blip r:embed="rId10">
                <a:alphaModFix/>
              </a:blip>
              <a:srcRect b="0" l="0" r="0" t="0"/>
              <a:stretch/>
            </p:blipFill>
            <p:spPr>
              <a:xfrm>
                <a:off x="5485292" y="2515242"/>
                <a:ext cx="457200" cy="457200"/>
              </a:xfrm>
              <a:prstGeom prst="rect">
                <a:avLst/>
              </a:prstGeom>
              <a:noFill/>
              <a:ln>
                <a:noFill/>
              </a:ln>
            </p:spPr>
          </p:pic>
          <p:pic>
            <p:nvPicPr>
              <p:cNvPr id="1244" name="Google Shape;1244;p60"/>
              <p:cNvPicPr preferRelativeResize="0"/>
              <p:nvPr/>
            </p:nvPicPr>
            <p:blipFill rotWithShape="1">
              <a:blip r:embed="rId11">
                <a:alphaModFix/>
              </a:blip>
              <a:srcRect b="0" l="0" r="0" t="0"/>
              <a:stretch/>
            </p:blipFill>
            <p:spPr>
              <a:xfrm>
                <a:off x="6394099" y="1988463"/>
                <a:ext cx="457200" cy="457200"/>
              </a:xfrm>
              <a:prstGeom prst="rect">
                <a:avLst/>
              </a:prstGeom>
              <a:noFill/>
              <a:ln>
                <a:noFill/>
              </a:ln>
            </p:spPr>
          </p:pic>
          <p:pic>
            <p:nvPicPr>
              <p:cNvPr id="1245" name="Google Shape;1245;p60"/>
              <p:cNvPicPr preferRelativeResize="0"/>
              <p:nvPr/>
            </p:nvPicPr>
            <p:blipFill rotWithShape="1">
              <a:blip r:embed="rId12">
                <a:alphaModFix/>
              </a:blip>
              <a:srcRect b="0" l="0" r="0" t="0"/>
              <a:stretch/>
            </p:blipFill>
            <p:spPr>
              <a:xfrm>
                <a:off x="5937649" y="2515242"/>
                <a:ext cx="457200" cy="457200"/>
              </a:xfrm>
              <a:prstGeom prst="rect">
                <a:avLst/>
              </a:prstGeom>
              <a:noFill/>
              <a:ln>
                <a:noFill/>
              </a:ln>
            </p:spPr>
          </p:pic>
          <p:pic>
            <p:nvPicPr>
              <p:cNvPr id="1246" name="Google Shape;1246;p60"/>
              <p:cNvPicPr preferRelativeResize="0"/>
              <p:nvPr/>
            </p:nvPicPr>
            <p:blipFill rotWithShape="1">
              <a:blip r:embed="rId13">
                <a:alphaModFix/>
              </a:blip>
              <a:srcRect b="0" l="0" r="0" t="0"/>
              <a:stretch/>
            </p:blipFill>
            <p:spPr>
              <a:xfrm>
                <a:off x="5937649" y="1461684"/>
                <a:ext cx="457200" cy="457200"/>
              </a:xfrm>
              <a:prstGeom prst="rect">
                <a:avLst/>
              </a:prstGeom>
              <a:noFill/>
              <a:ln>
                <a:noFill/>
              </a:ln>
            </p:spPr>
          </p:pic>
        </p:grpSp>
        <p:grpSp>
          <p:nvGrpSpPr>
            <p:cNvPr id="1247" name="Google Shape;1247;p60"/>
            <p:cNvGrpSpPr/>
            <p:nvPr/>
          </p:nvGrpSpPr>
          <p:grpSpPr>
            <a:xfrm>
              <a:off x="5220045" y="2458222"/>
              <a:ext cx="218294" cy="218294"/>
              <a:chOff x="8992936" y="3463307"/>
              <a:chExt cx="538200" cy="538200"/>
            </a:xfrm>
          </p:grpSpPr>
          <p:sp>
            <p:nvSpPr>
              <p:cNvPr id="1248" name="Google Shape;1248;p60"/>
              <p:cNvSpPr/>
              <p:nvPr/>
            </p:nvSpPr>
            <p:spPr>
              <a:xfrm>
                <a:off x="8992936" y="3463307"/>
                <a:ext cx="538200" cy="538200"/>
              </a:xfrm>
              <a:prstGeom prst="ellipse">
                <a:avLst/>
              </a:prstGeom>
              <a:solidFill>
                <a:srgbClr val="FFFFFF"/>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49" name="Google Shape;1249;p60"/>
              <p:cNvSpPr/>
              <p:nvPr/>
            </p:nvSpPr>
            <p:spPr>
              <a:xfrm>
                <a:off x="9057482" y="3527853"/>
                <a:ext cx="409099" cy="409099"/>
              </a:xfrm>
              <a:custGeom>
                <a:rect b="b" l="l" r="r" t="t"/>
                <a:pathLst>
                  <a:path extrusionOk="0" h="190500" w="190500">
                    <a:moveTo>
                      <a:pt x="95250" y="0"/>
                    </a:moveTo>
                    <a:cubicBezTo>
                      <a:pt x="147857" y="0"/>
                      <a:pt x="190500" y="42643"/>
                      <a:pt x="190500" y="95250"/>
                    </a:cubicBezTo>
                    <a:cubicBezTo>
                      <a:pt x="190500" y="147857"/>
                      <a:pt x="147857" y="190500"/>
                      <a:pt x="95250" y="190500"/>
                    </a:cubicBezTo>
                    <a:cubicBezTo>
                      <a:pt x="42643" y="190500"/>
                      <a:pt x="0" y="147857"/>
                      <a:pt x="0" y="95250"/>
                    </a:cubicBezTo>
                    <a:cubicBezTo>
                      <a:pt x="0" y="42643"/>
                      <a:pt x="42643" y="0"/>
                      <a:pt x="95250" y="0"/>
                    </a:cubicBezTo>
                    <a:close/>
                    <a:moveTo>
                      <a:pt x="125921" y="66389"/>
                    </a:moveTo>
                    <a:lnTo>
                      <a:pt x="83344" y="108966"/>
                    </a:lnTo>
                    <a:lnTo>
                      <a:pt x="64579" y="90202"/>
                    </a:lnTo>
                    <a:cubicBezTo>
                      <a:pt x="61693" y="87512"/>
                      <a:pt x="57173" y="87672"/>
                      <a:pt x="54483" y="90558"/>
                    </a:cubicBezTo>
                    <a:cubicBezTo>
                      <a:pt x="51927" y="93301"/>
                      <a:pt x="51927" y="97555"/>
                      <a:pt x="54483" y="100298"/>
                    </a:cubicBezTo>
                    <a:lnTo>
                      <a:pt x="78296" y="124111"/>
                    </a:lnTo>
                    <a:cubicBezTo>
                      <a:pt x="81084" y="126897"/>
                      <a:pt x="85603" y="126897"/>
                      <a:pt x="88392" y="124111"/>
                    </a:cubicBezTo>
                    <a:lnTo>
                      <a:pt x="136017" y="76486"/>
                    </a:lnTo>
                    <a:cubicBezTo>
                      <a:pt x="138903" y="73796"/>
                      <a:pt x="139063" y="69276"/>
                      <a:pt x="136373" y="66389"/>
                    </a:cubicBezTo>
                    <a:cubicBezTo>
                      <a:pt x="133683" y="63503"/>
                      <a:pt x="129164" y="63343"/>
                      <a:pt x="126277" y="66033"/>
                    </a:cubicBezTo>
                    <a:cubicBezTo>
                      <a:pt x="126154" y="66147"/>
                      <a:pt x="126035" y="66266"/>
                      <a:pt x="125921" y="66389"/>
                    </a:cubicBezTo>
                    <a:close/>
                  </a:path>
                </a:pathLst>
              </a:custGeom>
              <a:solidFill>
                <a:srgbClr val="2A446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cxnSp>
          <p:nvCxnSpPr>
            <p:cNvPr id="1250" name="Google Shape;1250;p60"/>
            <p:cNvCxnSpPr>
              <a:endCxn id="1248" idx="6"/>
            </p:cNvCxnSpPr>
            <p:nvPr/>
          </p:nvCxnSpPr>
          <p:spPr>
            <a:xfrm rot="5400000">
              <a:off x="5052689" y="1920119"/>
              <a:ext cx="1032900" cy="261600"/>
            </a:xfrm>
            <a:prstGeom prst="bentConnector2">
              <a:avLst/>
            </a:prstGeom>
            <a:noFill/>
            <a:ln cap="rnd" cmpd="sng" w="47625">
              <a:solidFill>
                <a:srgbClr val="2A446F"/>
              </a:solidFill>
              <a:prstDash val="dot"/>
              <a:round/>
              <a:headEnd len="sm" w="sm" type="none"/>
              <a:tailEnd len="med" w="med" type="stealth"/>
            </a:ln>
          </p:spPr>
        </p:cxnSp>
        <p:cxnSp>
          <p:nvCxnSpPr>
            <p:cNvPr id="1251" name="Google Shape;1251;p60"/>
            <p:cNvCxnSpPr>
              <a:endCxn id="1252" idx="6"/>
            </p:cNvCxnSpPr>
            <p:nvPr/>
          </p:nvCxnSpPr>
          <p:spPr>
            <a:xfrm rot="5400000">
              <a:off x="4192008" y="2781385"/>
              <a:ext cx="2755200" cy="261600"/>
            </a:xfrm>
            <a:prstGeom prst="bentConnector2">
              <a:avLst/>
            </a:prstGeom>
            <a:noFill/>
            <a:ln cap="rnd" cmpd="sng" w="47625">
              <a:solidFill>
                <a:srgbClr val="F4364C"/>
              </a:solidFill>
              <a:prstDash val="dot"/>
              <a:round/>
              <a:headEnd len="sm" w="sm" type="none"/>
              <a:tailEnd len="med" w="med" type="stealth"/>
            </a:ln>
          </p:spPr>
        </p:cxnSp>
        <p:grpSp>
          <p:nvGrpSpPr>
            <p:cNvPr id="1253" name="Google Shape;1253;p60"/>
            <p:cNvGrpSpPr/>
            <p:nvPr/>
          </p:nvGrpSpPr>
          <p:grpSpPr>
            <a:xfrm>
              <a:off x="5220408" y="4180585"/>
              <a:ext cx="218400" cy="218400"/>
              <a:chOff x="6829288" y="3783015"/>
              <a:chExt cx="218400" cy="218400"/>
            </a:xfrm>
          </p:grpSpPr>
          <p:sp>
            <p:nvSpPr>
              <p:cNvPr id="1252" name="Google Shape;1252;p60"/>
              <p:cNvSpPr/>
              <p:nvPr/>
            </p:nvSpPr>
            <p:spPr>
              <a:xfrm>
                <a:off x="6829288" y="3783015"/>
                <a:ext cx="218400" cy="218400"/>
              </a:xfrm>
              <a:prstGeom prst="ellipse">
                <a:avLst/>
              </a:prstGeom>
              <a:solidFill>
                <a:srgbClr val="FFFFFF"/>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sp>
            <p:nvSpPr>
              <p:cNvPr id="1254" name="Google Shape;1254;p60"/>
              <p:cNvSpPr/>
              <p:nvPr/>
            </p:nvSpPr>
            <p:spPr>
              <a:xfrm>
                <a:off x="6856170" y="3809897"/>
                <a:ext cx="164700" cy="164700"/>
              </a:xfrm>
              <a:prstGeom prst="noSmoking">
                <a:avLst>
                  <a:gd fmla="val 18750" name="adj"/>
                </a:avLst>
              </a:prstGeom>
              <a:solidFill>
                <a:srgbClr val="F4364C"/>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grpSp>
          <p:nvGrpSpPr>
            <p:cNvPr id="1255" name="Google Shape;1255;p60"/>
            <p:cNvGrpSpPr/>
            <p:nvPr/>
          </p:nvGrpSpPr>
          <p:grpSpPr>
            <a:xfrm>
              <a:off x="5209026" y="1307278"/>
              <a:ext cx="454515" cy="454515"/>
              <a:chOff x="3453974" y="4350422"/>
              <a:chExt cx="575700" cy="575700"/>
            </a:xfrm>
          </p:grpSpPr>
          <p:sp>
            <p:nvSpPr>
              <p:cNvPr id="1256" name="Google Shape;1256;p60"/>
              <p:cNvSpPr/>
              <p:nvPr/>
            </p:nvSpPr>
            <p:spPr>
              <a:xfrm>
                <a:off x="3453974" y="4350422"/>
                <a:ext cx="575700" cy="575700"/>
              </a:xfrm>
              <a:prstGeom prst="ellipse">
                <a:avLst/>
              </a:prstGeom>
              <a:solidFill>
                <a:srgbClr val="463668"/>
              </a:solidFill>
              <a:ln cap="flat" cmpd="sng" w="38100">
                <a:solidFill>
                  <a:srgbClr val="FFFFFF"/>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1257" name="Google Shape;1257;p60"/>
              <p:cNvGrpSpPr/>
              <p:nvPr/>
            </p:nvGrpSpPr>
            <p:grpSpPr>
              <a:xfrm>
                <a:off x="3549407" y="4432786"/>
                <a:ext cx="395515" cy="395515"/>
                <a:chOff x="4932118" y="4499766"/>
                <a:chExt cx="548640" cy="548640"/>
              </a:xfrm>
            </p:grpSpPr>
            <p:pic>
              <p:nvPicPr>
                <p:cNvPr id="1258" name="Google Shape;1258;p60"/>
                <p:cNvPicPr preferRelativeResize="0"/>
                <p:nvPr/>
              </p:nvPicPr>
              <p:blipFill rotWithShape="1">
                <a:blip r:embed="rId14">
                  <a:alphaModFix/>
                </a:blip>
                <a:srcRect b="0" l="0" r="0" t="0"/>
                <a:stretch/>
              </p:blipFill>
              <p:spPr>
                <a:xfrm>
                  <a:off x="4932118" y="4499766"/>
                  <a:ext cx="548640" cy="548640"/>
                </a:xfrm>
                <a:prstGeom prst="rect">
                  <a:avLst/>
                </a:prstGeom>
                <a:noFill/>
                <a:ln>
                  <a:noFill/>
                </a:ln>
              </p:spPr>
            </p:pic>
            <p:pic>
              <p:nvPicPr>
                <p:cNvPr id="1259" name="Google Shape;1259;p60"/>
                <p:cNvPicPr preferRelativeResize="0"/>
                <p:nvPr/>
              </p:nvPicPr>
              <p:blipFill rotWithShape="1">
                <a:blip r:embed="rId15">
                  <a:alphaModFix/>
                </a:blip>
                <a:srcRect b="0" l="0" r="0" t="0"/>
                <a:stretch/>
              </p:blipFill>
              <p:spPr>
                <a:xfrm>
                  <a:off x="5181600" y="4686157"/>
                  <a:ext cx="228600" cy="228600"/>
                </a:xfrm>
                <a:prstGeom prst="rect">
                  <a:avLst/>
                </a:prstGeom>
                <a:noFill/>
                <a:ln>
                  <a:noFill/>
                </a:ln>
              </p:spPr>
            </p:pic>
          </p:grpSp>
        </p:grpSp>
        <p:sp>
          <p:nvSpPr>
            <p:cNvPr id="1260" name="Google Shape;1260;p60"/>
            <p:cNvSpPr/>
            <p:nvPr/>
          </p:nvSpPr>
          <p:spPr>
            <a:xfrm>
              <a:off x="4648456" y="4517721"/>
              <a:ext cx="640800" cy="1932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82828"/>
                </a:buClr>
                <a:buSzPts val="500"/>
                <a:buFont typeface="Play"/>
                <a:buNone/>
              </a:pPr>
              <a:r>
                <a:rPr lang="en" sz="500">
                  <a:solidFill>
                    <a:srgbClr val="282828"/>
                  </a:solidFill>
                  <a:latin typeface="Inter ExtraLight"/>
                  <a:ea typeface="Inter ExtraLight"/>
                  <a:cs typeface="Inter ExtraLight"/>
                  <a:sym typeface="Inter ExtraLight"/>
                </a:rPr>
                <a:t>Personal storage</a:t>
              </a:r>
              <a:endParaRPr>
                <a:latin typeface="Inter ExtraLight"/>
                <a:ea typeface="Inter ExtraLight"/>
                <a:cs typeface="Inter ExtraLight"/>
                <a:sym typeface="Inter ExtraLight"/>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4" name="Shape 1264"/>
        <p:cNvGrpSpPr/>
        <p:nvPr/>
      </p:nvGrpSpPr>
      <p:grpSpPr>
        <a:xfrm>
          <a:off x="0" y="0"/>
          <a:ext cx="0" cy="0"/>
          <a:chOff x="0" y="0"/>
          <a:chExt cx="0" cy="0"/>
        </a:xfrm>
      </p:grpSpPr>
      <p:sp>
        <p:nvSpPr>
          <p:cNvPr id="1265" name="Google Shape;1265;p61"/>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266" name="Google Shape;1266;p61"/>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1267" name="Google Shape;1267;p61"/>
          <p:cNvSpPr txBox="1"/>
          <p:nvPr>
            <p:ph idx="1" type="body"/>
          </p:nvPr>
        </p:nvSpPr>
        <p:spPr>
          <a:xfrm>
            <a:off x="450450" y="1373850"/>
            <a:ext cx="3879300" cy="78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solidFill>
                  <a:schemeClr val="lt1"/>
                </a:solidFill>
              </a:rPr>
              <a:t>Management at Northwind Traders is trying to simplify the number of vendors they work with. Previously they have chosen technology solutions ad hoc based on the recommendations of their teams. </a:t>
            </a:r>
            <a:r>
              <a:rPr b="1" lang="en" sz="900">
                <a:solidFill>
                  <a:schemeClr val="dk2"/>
                </a:solidFill>
                <a:latin typeface="Inter"/>
                <a:ea typeface="Inter"/>
                <a:cs typeface="Inter"/>
                <a:sym typeface="Inter"/>
              </a:rPr>
              <a:t>This has led to rising technology costs, messy invoices and IT management, and complex security needs.</a:t>
            </a:r>
            <a:endParaRPr b="1" sz="900">
              <a:solidFill>
                <a:schemeClr val="dk2"/>
              </a:solidFill>
              <a:latin typeface="Inter"/>
              <a:ea typeface="Inter"/>
              <a:cs typeface="Inter"/>
              <a:sym typeface="Inter"/>
            </a:endParaRPr>
          </a:p>
        </p:txBody>
      </p:sp>
      <p:sp>
        <p:nvSpPr>
          <p:cNvPr id="1268" name="Google Shape;1268;p6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269" name="Google Shape;1269;p61"/>
          <p:cNvSpPr txBox="1"/>
          <p:nvPr>
            <p:ph idx="2" type="body"/>
          </p:nvPr>
        </p:nvSpPr>
        <p:spPr>
          <a:xfrm>
            <a:off x="4895775" y="1310700"/>
            <a:ext cx="3913800" cy="5301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b="1" lang="en" sz="900">
                <a:latin typeface="Inter"/>
                <a:ea typeface="Inter"/>
                <a:cs typeface="Inter"/>
                <a:sym typeface="Inter"/>
              </a:rPr>
              <a:t>With Microsoft 365 Business Premium, you get a full suite of productivity tools and the security you need from a single vendor. </a:t>
            </a:r>
            <a:r>
              <a:rPr lang="en" sz="900"/>
              <a:t>Simplifying IT management in a cost-efficient package.</a:t>
            </a:r>
            <a:endParaRPr sz="900"/>
          </a:p>
        </p:txBody>
      </p:sp>
      <p:sp>
        <p:nvSpPr>
          <p:cNvPr id="1270" name="Google Shape;1270;p61"/>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1271" name="Google Shape;1271;p61"/>
          <p:cNvSpPr txBox="1"/>
          <p:nvPr>
            <p:ph idx="4294967295" type="subTitle"/>
          </p:nvPr>
        </p:nvSpPr>
        <p:spPr>
          <a:xfrm>
            <a:off x="462775" y="922000"/>
            <a:ext cx="40269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solidFill>
                  <a:schemeClr val="lt1"/>
                </a:solidFill>
                <a:latin typeface="Inter"/>
                <a:ea typeface="Inter"/>
                <a:cs typeface="Inter"/>
                <a:sym typeface="Inter"/>
              </a:rPr>
              <a:t>COMPLEX TECH STACK</a:t>
            </a:r>
            <a:endParaRPr>
              <a:solidFill>
                <a:schemeClr val="lt1"/>
              </a:solidFill>
              <a:latin typeface="Inter"/>
              <a:ea typeface="Inter"/>
              <a:cs typeface="Inter"/>
              <a:sym typeface="Inter"/>
            </a:endParaRPr>
          </a:p>
        </p:txBody>
      </p:sp>
      <p:sp>
        <p:nvSpPr>
          <p:cNvPr id="1272" name="Google Shape;1272;p61"/>
          <p:cNvSpPr txBox="1"/>
          <p:nvPr>
            <p:ph idx="4294967295" type="subTitle"/>
          </p:nvPr>
        </p:nvSpPr>
        <p:spPr>
          <a:xfrm>
            <a:off x="4902525" y="873875"/>
            <a:ext cx="4013400" cy="2313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a:latin typeface="Inter"/>
                <a:ea typeface="Inter"/>
                <a:cs typeface="Inter"/>
                <a:sym typeface="Inter"/>
              </a:rPr>
              <a:t>SIMPLIFY YOUR TOOLS</a:t>
            </a:r>
            <a:endParaRPr>
              <a:latin typeface="Inter"/>
              <a:ea typeface="Inter"/>
              <a:cs typeface="Inter"/>
              <a:sym typeface="Inter"/>
            </a:endParaRPr>
          </a:p>
        </p:txBody>
      </p:sp>
      <p:sp>
        <p:nvSpPr>
          <p:cNvPr id="1273" name="Google Shape;1273;p61"/>
          <p:cNvSpPr/>
          <p:nvPr/>
        </p:nvSpPr>
        <p:spPr>
          <a:xfrm rot="-5400000">
            <a:off x="6540525" y="2139800"/>
            <a:ext cx="963900" cy="4253400"/>
          </a:xfrm>
          <a:prstGeom prst="round2SameRect">
            <a:avLst>
              <a:gd fmla="val 9571" name="adj1"/>
              <a:gd fmla="val 0" name="adj2"/>
            </a:avLst>
          </a:prstGeom>
          <a:solidFill>
            <a:srgbClr val="F4F3F5"/>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1274" name="Google Shape;1274;p61"/>
          <p:cNvGrpSpPr/>
          <p:nvPr/>
        </p:nvGrpSpPr>
        <p:grpSpPr>
          <a:xfrm>
            <a:off x="4993426" y="3934600"/>
            <a:ext cx="4026922" cy="664900"/>
            <a:chOff x="7994484" y="5140491"/>
            <a:chExt cx="3936000" cy="664900"/>
          </a:xfrm>
        </p:grpSpPr>
        <p:sp>
          <p:nvSpPr>
            <p:cNvPr id="1275" name="Google Shape;1275;p61"/>
            <p:cNvSpPr txBox="1"/>
            <p:nvPr/>
          </p:nvSpPr>
          <p:spPr>
            <a:xfrm>
              <a:off x="7994490" y="5140491"/>
              <a:ext cx="3523800" cy="200100"/>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i="0" lang="en" sz="1300" u="none" cap="none" strike="noStrike">
                  <a:solidFill>
                    <a:srgbClr val="2A446F"/>
                  </a:solidFill>
                  <a:latin typeface="Inter ExtraLight"/>
                  <a:ea typeface="Inter ExtraLight"/>
                  <a:cs typeface="Inter ExtraLight"/>
                  <a:sym typeface="Inter ExtraLight"/>
                </a:rPr>
                <a:t>With </a:t>
              </a:r>
              <a:r>
                <a:rPr lang="en" sz="1300">
                  <a:solidFill>
                    <a:srgbClr val="2A446F"/>
                  </a:solidFill>
                  <a:latin typeface="Inter ExtraLight"/>
                  <a:ea typeface="Inter ExtraLight"/>
                  <a:cs typeface="Inter ExtraLight"/>
                  <a:sym typeface="Inter ExtraLight"/>
                </a:rPr>
                <a:t>Microsoft 365 Business Premium</a:t>
              </a:r>
              <a:endParaRPr i="0" sz="1300" u="none" cap="none" strike="noStrike">
                <a:solidFill>
                  <a:srgbClr val="2A446F"/>
                </a:solidFill>
                <a:latin typeface="Inter ExtraLight"/>
                <a:ea typeface="Inter ExtraLight"/>
                <a:cs typeface="Inter ExtraLight"/>
                <a:sym typeface="Inter ExtraLight"/>
              </a:endParaRPr>
            </a:p>
          </p:txBody>
        </p:sp>
        <p:sp>
          <p:nvSpPr>
            <p:cNvPr id="1276" name="Google Shape;1276;p61"/>
            <p:cNvSpPr txBox="1"/>
            <p:nvPr/>
          </p:nvSpPr>
          <p:spPr>
            <a:xfrm>
              <a:off x="7994484" y="5389891"/>
              <a:ext cx="3936000" cy="415500"/>
            </a:xfrm>
            <a:prstGeom prst="rect">
              <a:avLst/>
            </a:prstGeom>
            <a:noFill/>
            <a:ln>
              <a:noFill/>
            </a:ln>
          </p:spPr>
          <p:txBody>
            <a:bodyPr anchorCtr="0" anchor="t" bIns="0" lIns="0" spcFirstLastPara="1" rIns="0" wrap="square" tIns="0">
              <a:spAutoFit/>
            </a:bodyPr>
            <a:lstStyle/>
            <a:p>
              <a:pPr indent="-285750" lvl="0" marL="457200" marR="0" rtl="0" algn="l">
                <a:spcBef>
                  <a:spcPts val="600"/>
                </a:spcBef>
                <a:spcAft>
                  <a:spcPts val="0"/>
                </a:spcAft>
                <a:buClr>
                  <a:schemeClr val="dk1"/>
                </a:buClr>
                <a:buSzPts val="900"/>
                <a:buFont typeface="Inter ExtraLight"/>
                <a:buChar char="●"/>
              </a:pPr>
              <a:r>
                <a:rPr lang="en" sz="900">
                  <a:solidFill>
                    <a:schemeClr val="dk1"/>
                  </a:solidFill>
                  <a:latin typeface="Inter ExtraLight"/>
                  <a:ea typeface="Inter ExtraLight"/>
                  <a:cs typeface="Inter ExtraLight"/>
                  <a:sym typeface="Inter ExtraLight"/>
                </a:rPr>
                <a:t>The tools you need</a:t>
              </a:r>
              <a:endParaRPr sz="900">
                <a:solidFill>
                  <a:schemeClr val="dk1"/>
                </a:solidFill>
                <a:latin typeface="Inter ExtraLight"/>
                <a:ea typeface="Inter ExtraLight"/>
                <a:cs typeface="Inter ExtraLight"/>
                <a:sym typeface="Inter ExtraLight"/>
              </a:endParaRPr>
            </a:p>
            <a:p>
              <a:pPr indent="-285750" lvl="0" marL="457200" marR="0" rtl="0" algn="l">
                <a:spcBef>
                  <a:spcPts val="0"/>
                </a:spcBef>
                <a:spcAft>
                  <a:spcPts val="0"/>
                </a:spcAft>
                <a:buClr>
                  <a:schemeClr val="dk1"/>
                </a:buClr>
                <a:buSzPts val="900"/>
                <a:buFont typeface="Inter ExtraLight"/>
                <a:buChar char="●"/>
              </a:pPr>
              <a:r>
                <a:rPr lang="en" sz="900">
                  <a:solidFill>
                    <a:schemeClr val="dk1"/>
                  </a:solidFill>
                  <a:latin typeface="Inter ExtraLight"/>
                  <a:ea typeface="Inter ExtraLight"/>
                  <a:cs typeface="Inter ExtraLight"/>
                  <a:sym typeface="Inter ExtraLight"/>
                </a:rPr>
                <a:t>Comprehensive security</a:t>
              </a:r>
              <a:endParaRPr sz="900">
                <a:solidFill>
                  <a:schemeClr val="dk1"/>
                </a:solidFill>
                <a:latin typeface="Inter ExtraLight"/>
                <a:ea typeface="Inter ExtraLight"/>
                <a:cs typeface="Inter ExtraLight"/>
                <a:sym typeface="Inter ExtraLight"/>
              </a:endParaRPr>
            </a:p>
            <a:p>
              <a:pPr indent="-285750" lvl="0" marL="457200" marR="0" rtl="0" algn="l">
                <a:spcBef>
                  <a:spcPts val="0"/>
                </a:spcBef>
                <a:spcAft>
                  <a:spcPts val="0"/>
                </a:spcAft>
                <a:buClr>
                  <a:schemeClr val="dk1"/>
                </a:buClr>
                <a:buSzPts val="900"/>
                <a:buFont typeface="Inter ExtraLight"/>
                <a:buChar char="●"/>
              </a:pPr>
              <a:r>
                <a:rPr lang="en" sz="900">
                  <a:solidFill>
                    <a:schemeClr val="dk1"/>
                  </a:solidFill>
                  <a:latin typeface="Inter ExtraLight"/>
                  <a:ea typeface="Inter ExtraLight"/>
                  <a:cs typeface="Inter ExtraLight"/>
                  <a:sym typeface="Inter ExtraLight"/>
                </a:rPr>
                <a:t>At a great price</a:t>
              </a:r>
              <a:endParaRPr sz="900">
                <a:solidFill>
                  <a:schemeClr val="dk1"/>
                </a:solidFill>
                <a:latin typeface="Inter ExtraLight"/>
                <a:ea typeface="Inter ExtraLight"/>
                <a:cs typeface="Inter ExtraLight"/>
                <a:sym typeface="Inter ExtraLight"/>
              </a:endParaRPr>
            </a:p>
          </p:txBody>
        </p:sp>
      </p:grpSp>
      <p:grpSp>
        <p:nvGrpSpPr>
          <p:cNvPr id="1277" name="Google Shape;1277;p61"/>
          <p:cNvGrpSpPr/>
          <p:nvPr/>
        </p:nvGrpSpPr>
        <p:grpSpPr>
          <a:xfrm>
            <a:off x="302875" y="2156243"/>
            <a:ext cx="4026871" cy="2469752"/>
            <a:chOff x="-450713" y="2089091"/>
            <a:chExt cx="5025423" cy="3144979"/>
          </a:xfrm>
        </p:grpSpPr>
        <p:sp>
          <p:nvSpPr>
            <p:cNvPr id="1278" name="Google Shape;1278;p61"/>
            <p:cNvSpPr/>
            <p:nvPr/>
          </p:nvSpPr>
          <p:spPr>
            <a:xfrm>
              <a:off x="799773" y="2434813"/>
              <a:ext cx="2796000" cy="27960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279" name="Google Shape;1279;p61"/>
            <p:cNvSpPr/>
            <p:nvPr/>
          </p:nvSpPr>
          <p:spPr>
            <a:xfrm>
              <a:off x="3663030" y="4038992"/>
              <a:ext cx="516900" cy="259500"/>
            </a:xfrm>
            <a:prstGeom prst="roundRect">
              <a:avLst>
                <a:gd fmla="val 50000" name="adj"/>
              </a:avLst>
            </a:prstGeom>
            <a:solidFill>
              <a:srgbClr val="07641D"/>
            </a:solidFill>
            <a:ln>
              <a:noFill/>
            </a:ln>
          </p:spPr>
          <p:txBody>
            <a:bodyPr anchorCtr="0" anchor="ctr" bIns="9125" lIns="45700" spcFirstLastPara="1" rIns="45700" wrap="square" tIns="9125">
              <a:noAutofit/>
            </a:bodyPr>
            <a:lstStyle/>
            <a:p>
              <a:pPr indent="0" lvl="0" marL="0" marR="0" rtl="0" algn="ctr">
                <a:spcBef>
                  <a:spcPts val="0"/>
                </a:spcBef>
                <a:spcAft>
                  <a:spcPts val="0"/>
                </a:spcAft>
                <a:buNone/>
              </a:pPr>
              <a:r>
                <a:rPr i="0" lang="en" sz="800" u="none" cap="none" strike="noStrike">
                  <a:solidFill>
                    <a:srgbClr val="FFFFFF"/>
                  </a:solidFill>
                  <a:latin typeface="Inter ExtraLight"/>
                  <a:ea typeface="Inter ExtraLight"/>
                  <a:cs typeface="Inter ExtraLight"/>
                  <a:sym typeface="Inter ExtraLight"/>
                </a:rPr>
                <a:t>Email</a:t>
              </a:r>
              <a:endParaRPr sz="800">
                <a:latin typeface="Inter ExtraLight"/>
                <a:ea typeface="Inter ExtraLight"/>
                <a:cs typeface="Inter ExtraLight"/>
                <a:sym typeface="Inter ExtraLight"/>
              </a:endParaRPr>
            </a:p>
          </p:txBody>
        </p:sp>
        <p:sp>
          <p:nvSpPr>
            <p:cNvPr id="1280" name="Google Shape;1280;p61"/>
            <p:cNvSpPr/>
            <p:nvPr/>
          </p:nvSpPr>
          <p:spPr>
            <a:xfrm>
              <a:off x="3514243" y="2949800"/>
              <a:ext cx="814500" cy="259500"/>
            </a:xfrm>
            <a:prstGeom prst="roundRect">
              <a:avLst>
                <a:gd fmla="val 50000" name="adj"/>
              </a:avLst>
            </a:prstGeom>
            <a:solidFill>
              <a:srgbClr val="7F5A1A"/>
            </a:solidFill>
            <a:ln>
              <a:noFill/>
            </a:ln>
          </p:spPr>
          <p:txBody>
            <a:bodyPr anchorCtr="0" anchor="ctr" bIns="9125" lIns="45700" spcFirstLastPara="1" rIns="45700" wrap="square" tIns="9125">
              <a:noAutofit/>
            </a:bodyPr>
            <a:lstStyle/>
            <a:p>
              <a:pPr indent="0" lvl="0" marL="0" marR="0" rtl="0" algn="ctr">
                <a:spcBef>
                  <a:spcPts val="0"/>
                </a:spcBef>
                <a:spcAft>
                  <a:spcPts val="0"/>
                </a:spcAft>
                <a:buNone/>
              </a:pPr>
              <a:r>
                <a:rPr i="0" lang="en" sz="800" u="none" cap="none" strike="noStrike">
                  <a:solidFill>
                    <a:srgbClr val="FFFFFF"/>
                  </a:solidFill>
                  <a:latin typeface="Inter ExtraLight"/>
                  <a:ea typeface="Inter ExtraLight"/>
                  <a:cs typeface="Inter ExtraLight"/>
                  <a:sym typeface="Inter ExtraLight"/>
                </a:rPr>
                <a:t>Chat apps</a:t>
              </a:r>
              <a:endParaRPr sz="800">
                <a:solidFill>
                  <a:srgbClr val="FFFFFF"/>
                </a:solidFill>
                <a:latin typeface="Inter ExtraLight"/>
                <a:ea typeface="Inter ExtraLight"/>
                <a:cs typeface="Inter ExtraLight"/>
                <a:sym typeface="Inter ExtraLight"/>
              </a:endParaRPr>
            </a:p>
          </p:txBody>
        </p:sp>
        <p:pic>
          <p:nvPicPr>
            <p:cNvPr id="1281" name="Google Shape;1281;p61"/>
            <p:cNvPicPr preferRelativeResize="0"/>
            <p:nvPr/>
          </p:nvPicPr>
          <p:blipFill rotWithShape="1">
            <a:blip r:embed="rId3">
              <a:alphaModFix/>
            </a:blip>
            <a:srcRect b="0" l="0" r="0" t="0"/>
            <a:stretch/>
          </p:blipFill>
          <p:spPr>
            <a:xfrm>
              <a:off x="2001933" y="2526717"/>
              <a:ext cx="391743" cy="391743"/>
            </a:xfrm>
            <a:prstGeom prst="rect">
              <a:avLst/>
            </a:prstGeom>
            <a:noFill/>
            <a:ln>
              <a:noFill/>
            </a:ln>
          </p:spPr>
        </p:pic>
        <p:grpSp>
          <p:nvGrpSpPr>
            <p:cNvPr id="1282" name="Google Shape;1282;p61"/>
            <p:cNvGrpSpPr/>
            <p:nvPr/>
          </p:nvGrpSpPr>
          <p:grpSpPr>
            <a:xfrm>
              <a:off x="1413920" y="3052234"/>
              <a:ext cx="1567870" cy="1567870"/>
              <a:chOff x="2424304" y="3725157"/>
              <a:chExt cx="1255200" cy="1255200"/>
            </a:xfrm>
          </p:grpSpPr>
          <p:sp>
            <p:nvSpPr>
              <p:cNvPr id="1283" name="Google Shape;1283;p61"/>
              <p:cNvSpPr/>
              <p:nvPr/>
            </p:nvSpPr>
            <p:spPr>
              <a:xfrm>
                <a:off x="2424304" y="3725157"/>
                <a:ext cx="1255200" cy="1255200"/>
              </a:xfrm>
              <a:prstGeom prst="ellipse">
                <a:avLst/>
              </a:prstGeom>
              <a:solidFill>
                <a:srgbClr val="F0F0F0"/>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225B62"/>
                  </a:solidFill>
                  <a:latin typeface="Quattrocento Sans"/>
                  <a:ea typeface="Quattrocento Sans"/>
                  <a:cs typeface="Quattrocento Sans"/>
                  <a:sym typeface="Quattrocento Sans"/>
                </a:endParaRPr>
              </a:p>
            </p:txBody>
          </p:sp>
          <p:pic>
            <p:nvPicPr>
              <p:cNvPr id="1284" name="Google Shape;1284;p61"/>
              <p:cNvPicPr preferRelativeResize="0"/>
              <p:nvPr/>
            </p:nvPicPr>
            <p:blipFill rotWithShape="1">
              <a:blip r:embed="rId4">
                <a:alphaModFix/>
              </a:blip>
              <a:srcRect b="0" l="0" r="0" t="0"/>
              <a:stretch/>
            </p:blipFill>
            <p:spPr>
              <a:xfrm>
                <a:off x="2576120" y="3876973"/>
                <a:ext cx="951480" cy="951480"/>
              </a:xfrm>
              <a:prstGeom prst="rect">
                <a:avLst/>
              </a:prstGeom>
              <a:noFill/>
              <a:ln>
                <a:noFill/>
              </a:ln>
            </p:spPr>
          </p:pic>
        </p:grpSp>
        <p:pic>
          <p:nvPicPr>
            <p:cNvPr id="1285" name="Google Shape;1285;p61"/>
            <p:cNvPicPr preferRelativeResize="0"/>
            <p:nvPr/>
          </p:nvPicPr>
          <p:blipFill rotWithShape="1">
            <a:blip r:embed="rId5">
              <a:alphaModFix/>
            </a:blip>
            <a:srcRect b="0" l="0" r="0" t="0"/>
            <a:stretch/>
          </p:blipFill>
          <p:spPr>
            <a:xfrm>
              <a:off x="3037209" y="3972911"/>
              <a:ext cx="391743" cy="391743"/>
            </a:xfrm>
            <a:prstGeom prst="rect">
              <a:avLst/>
            </a:prstGeom>
            <a:noFill/>
            <a:ln>
              <a:noFill/>
            </a:ln>
          </p:spPr>
        </p:pic>
        <p:pic>
          <p:nvPicPr>
            <p:cNvPr id="1286" name="Google Shape;1286;p61"/>
            <p:cNvPicPr preferRelativeResize="0"/>
            <p:nvPr/>
          </p:nvPicPr>
          <p:blipFill rotWithShape="1">
            <a:blip r:embed="rId6">
              <a:alphaModFix/>
            </a:blip>
            <a:srcRect b="0" l="0" r="0" t="0"/>
            <a:stretch/>
          </p:blipFill>
          <p:spPr>
            <a:xfrm>
              <a:off x="2933845" y="3045258"/>
              <a:ext cx="391743" cy="391743"/>
            </a:xfrm>
            <a:prstGeom prst="rect">
              <a:avLst/>
            </a:prstGeom>
            <a:noFill/>
            <a:ln>
              <a:noFill/>
            </a:ln>
          </p:spPr>
        </p:pic>
        <p:pic>
          <p:nvPicPr>
            <p:cNvPr id="1287" name="Google Shape;1287;p61"/>
            <p:cNvPicPr preferRelativeResize="0"/>
            <p:nvPr/>
          </p:nvPicPr>
          <p:blipFill rotWithShape="1">
            <a:blip r:embed="rId7">
              <a:alphaModFix/>
            </a:blip>
            <a:srcRect b="0" l="0" r="0" t="0"/>
            <a:stretch/>
          </p:blipFill>
          <p:spPr>
            <a:xfrm>
              <a:off x="2577273" y="4620186"/>
              <a:ext cx="391743" cy="391743"/>
            </a:xfrm>
            <a:prstGeom prst="rect">
              <a:avLst/>
            </a:prstGeom>
            <a:noFill/>
            <a:ln>
              <a:noFill/>
            </a:ln>
          </p:spPr>
        </p:pic>
        <p:sp>
          <p:nvSpPr>
            <p:cNvPr id="1288" name="Google Shape;1288;p61"/>
            <p:cNvSpPr/>
            <p:nvPr/>
          </p:nvSpPr>
          <p:spPr>
            <a:xfrm>
              <a:off x="1035970" y="4021879"/>
              <a:ext cx="234696" cy="293370"/>
            </a:xfrm>
            <a:custGeom>
              <a:rect b="b" l="l" r="r" t="t"/>
              <a:pathLst>
                <a:path extrusionOk="0" h="381000" w="304800">
                  <a:moveTo>
                    <a:pt x="152400" y="152400"/>
                  </a:moveTo>
                  <a:cubicBezTo>
                    <a:pt x="236569" y="152400"/>
                    <a:pt x="304800" y="118284"/>
                    <a:pt x="304800" y="76200"/>
                  </a:cubicBezTo>
                  <a:cubicBezTo>
                    <a:pt x="304800" y="34116"/>
                    <a:pt x="236569" y="0"/>
                    <a:pt x="152400" y="0"/>
                  </a:cubicBezTo>
                  <a:cubicBezTo>
                    <a:pt x="68232" y="0"/>
                    <a:pt x="0" y="34116"/>
                    <a:pt x="0" y="76200"/>
                  </a:cubicBezTo>
                  <a:cubicBezTo>
                    <a:pt x="0" y="118284"/>
                    <a:pt x="68232" y="152400"/>
                    <a:pt x="152400" y="152400"/>
                  </a:cubicBezTo>
                  <a:close/>
                  <a:moveTo>
                    <a:pt x="272943" y="155640"/>
                  </a:moveTo>
                  <a:cubicBezTo>
                    <a:pt x="284142" y="150040"/>
                    <a:pt x="295235" y="142951"/>
                    <a:pt x="304800" y="134367"/>
                  </a:cubicBezTo>
                  <a:lnTo>
                    <a:pt x="304800" y="304800"/>
                  </a:lnTo>
                  <a:cubicBezTo>
                    <a:pt x="304800" y="346883"/>
                    <a:pt x="236569" y="381000"/>
                    <a:pt x="152400" y="381000"/>
                  </a:cubicBezTo>
                  <a:cubicBezTo>
                    <a:pt x="68232" y="381000"/>
                    <a:pt x="0" y="346883"/>
                    <a:pt x="0" y="304800"/>
                  </a:cubicBezTo>
                  <a:lnTo>
                    <a:pt x="0" y="134367"/>
                  </a:lnTo>
                  <a:cubicBezTo>
                    <a:pt x="9565" y="142951"/>
                    <a:pt x="20658" y="150040"/>
                    <a:pt x="31858" y="155640"/>
                  </a:cubicBezTo>
                  <a:cubicBezTo>
                    <a:pt x="64184" y="171802"/>
                    <a:pt x="106842" y="180975"/>
                    <a:pt x="152400" y="180975"/>
                  </a:cubicBezTo>
                  <a:cubicBezTo>
                    <a:pt x="197958" y="180975"/>
                    <a:pt x="240617" y="171802"/>
                    <a:pt x="272943" y="155640"/>
                  </a:cubicBezTo>
                  <a:close/>
                </a:path>
              </a:pathLst>
            </a:custGeom>
            <a:solidFill>
              <a:srgbClr val="8661C5"/>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2000">
                <a:solidFill>
                  <a:srgbClr val="2F2F2F"/>
                </a:solidFill>
                <a:latin typeface="Quattrocento Sans"/>
                <a:ea typeface="Quattrocento Sans"/>
                <a:cs typeface="Quattrocento Sans"/>
                <a:sym typeface="Quattrocento Sans"/>
              </a:endParaRPr>
            </a:p>
          </p:txBody>
        </p:sp>
        <p:grpSp>
          <p:nvGrpSpPr>
            <p:cNvPr id="1289" name="Google Shape;1289;p61"/>
            <p:cNvGrpSpPr/>
            <p:nvPr/>
          </p:nvGrpSpPr>
          <p:grpSpPr>
            <a:xfrm>
              <a:off x="1544013" y="4619901"/>
              <a:ext cx="293786" cy="421315"/>
              <a:chOff x="2010915" y="3013193"/>
              <a:chExt cx="604125" cy="866368"/>
            </a:xfrm>
          </p:grpSpPr>
          <p:grpSp>
            <p:nvGrpSpPr>
              <p:cNvPr id="1290" name="Google Shape;1290;p61"/>
              <p:cNvGrpSpPr/>
              <p:nvPr/>
            </p:nvGrpSpPr>
            <p:grpSpPr>
              <a:xfrm>
                <a:off x="2281590" y="3013193"/>
                <a:ext cx="193916" cy="441380"/>
                <a:chOff x="3802850" y="961868"/>
                <a:chExt cx="59764" cy="136031"/>
              </a:xfrm>
            </p:grpSpPr>
            <p:sp>
              <p:nvSpPr>
                <p:cNvPr id="1291" name="Google Shape;1291;p61"/>
                <p:cNvSpPr/>
                <p:nvPr/>
              </p:nvSpPr>
              <p:spPr>
                <a:xfrm>
                  <a:off x="3802850" y="967277"/>
                  <a:ext cx="41074" cy="130622"/>
                </a:xfrm>
                <a:custGeom>
                  <a:rect b="b" l="l" r="r" t="t"/>
                  <a:pathLst>
                    <a:path extrusionOk="0" h="130622" w="41074">
                      <a:moveTo>
                        <a:pt x="41075" y="0"/>
                      </a:moveTo>
                      <a:lnTo>
                        <a:pt x="39774" y="98374"/>
                      </a:lnTo>
                      <a:cubicBezTo>
                        <a:pt x="39774" y="98374"/>
                        <a:pt x="32791" y="131096"/>
                        <a:pt x="0" y="130617"/>
                      </a:cubicBezTo>
                    </a:path>
                  </a:pathLst>
                </a:custGeom>
                <a:noFill/>
                <a:ln cap="rnd" cmpd="sng" w="19050">
                  <a:solidFill>
                    <a:srgbClr val="73262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1292" name="Google Shape;1292;p61"/>
                <p:cNvSpPr/>
                <p:nvPr/>
              </p:nvSpPr>
              <p:spPr>
                <a:xfrm>
                  <a:off x="3825510" y="961868"/>
                  <a:ext cx="37104" cy="37104"/>
                </a:xfrm>
                <a:custGeom>
                  <a:rect b="b" l="l" r="r" t="t"/>
                  <a:pathLst>
                    <a:path extrusionOk="0" h="37104" w="37104">
                      <a:moveTo>
                        <a:pt x="37104" y="18552"/>
                      </a:moveTo>
                      <a:cubicBezTo>
                        <a:pt x="37104" y="28798"/>
                        <a:pt x="28798" y="37104"/>
                        <a:pt x="18552" y="37104"/>
                      </a:cubicBezTo>
                      <a:cubicBezTo>
                        <a:pt x="8306" y="37104"/>
                        <a:pt x="0" y="28798"/>
                        <a:pt x="0" y="18552"/>
                      </a:cubicBezTo>
                      <a:cubicBezTo>
                        <a:pt x="0" y="8306"/>
                        <a:pt x="8306" y="0"/>
                        <a:pt x="18552" y="0"/>
                      </a:cubicBezTo>
                      <a:cubicBezTo>
                        <a:pt x="28798" y="0"/>
                        <a:pt x="37104" y="8306"/>
                        <a:pt x="37104" y="18552"/>
                      </a:cubicBezTo>
                      <a:close/>
                    </a:path>
                  </a:pathLst>
                </a:custGeom>
                <a:solidFill>
                  <a:srgbClr val="FFF8F3"/>
                </a:solidFill>
                <a:ln cap="rnd" cmpd="sng" w="19050">
                  <a:solidFill>
                    <a:srgbClr val="73262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pic>
            <p:nvPicPr>
              <p:cNvPr id="1293" name="Google Shape;1293;p61"/>
              <p:cNvPicPr preferRelativeResize="0"/>
              <p:nvPr/>
            </p:nvPicPr>
            <p:blipFill rotWithShape="1">
              <a:blip r:embed="rId8">
                <a:alphaModFix/>
              </a:blip>
              <a:srcRect b="0" l="0" r="0" t="0"/>
              <a:stretch/>
            </p:blipFill>
            <p:spPr>
              <a:xfrm>
                <a:off x="2010915" y="3275436"/>
                <a:ext cx="604125" cy="604125"/>
              </a:xfrm>
              <a:prstGeom prst="rect">
                <a:avLst/>
              </a:prstGeom>
              <a:noFill/>
              <a:ln>
                <a:noFill/>
              </a:ln>
            </p:spPr>
          </p:pic>
          <p:sp>
            <p:nvSpPr>
              <p:cNvPr id="1294" name="Google Shape;1294;p61"/>
              <p:cNvSpPr/>
              <p:nvPr/>
            </p:nvSpPr>
            <p:spPr>
              <a:xfrm>
                <a:off x="2172686" y="3227977"/>
                <a:ext cx="44427" cy="66643"/>
              </a:xfrm>
              <a:custGeom>
                <a:rect b="b" l="l" r="r" t="t"/>
                <a:pathLst>
                  <a:path extrusionOk="0" h="20537" w="13691">
                    <a:moveTo>
                      <a:pt x="13692" y="20537"/>
                    </a:moveTo>
                    <a:cubicBezTo>
                      <a:pt x="0" y="13692"/>
                      <a:pt x="0" y="0"/>
                      <a:pt x="0" y="0"/>
                    </a:cubicBezTo>
                  </a:path>
                </a:pathLst>
              </a:custGeom>
              <a:noFill/>
              <a:ln cap="rnd" cmpd="sng" w="19050">
                <a:solidFill>
                  <a:srgbClr val="73262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1295" name="Google Shape;1295;p61"/>
              <p:cNvSpPr/>
              <p:nvPr/>
            </p:nvSpPr>
            <p:spPr>
              <a:xfrm>
                <a:off x="2161336" y="3228198"/>
                <a:ext cx="150633" cy="222318"/>
              </a:xfrm>
              <a:custGeom>
                <a:rect b="b" l="l" r="r" t="t"/>
                <a:pathLst>
                  <a:path extrusionOk="0" h="68511" w="46420">
                    <a:moveTo>
                      <a:pt x="46421" y="68458"/>
                    </a:moveTo>
                    <a:cubicBezTo>
                      <a:pt x="40807" y="68731"/>
                      <a:pt x="34578" y="67978"/>
                      <a:pt x="27869" y="65925"/>
                    </a:cubicBezTo>
                    <a:cubicBezTo>
                      <a:pt x="-13617" y="53123"/>
                      <a:pt x="3498" y="0"/>
                      <a:pt x="3498" y="0"/>
                    </a:cubicBezTo>
                  </a:path>
                </a:pathLst>
              </a:custGeom>
              <a:noFill/>
              <a:ln cap="rnd" cmpd="sng" w="19050">
                <a:solidFill>
                  <a:srgbClr val="73262F"/>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pic>
          <p:nvPicPr>
            <p:cNvPr id="1296" name="Google Shape;1296;p61"/>
            <p:cNvPicPr preferRelativeResize="0"/>
            <p:nvPr/>
          </p:nvPicPr>
          <p:blipFill rotWithShape="1">
            <a:blip r:embed="rId9">
              <a:alphaModFix/>
            </a:blip>
            <a:srcRect b="0" l="0" r="0" t="0"/>
            <a:stretch/>
          </p:blipFill>
          <p:spPr>
            <a:xfrm>
              <a:off x="1059842" y="3045258"/>
              <a:ext cx="391743" cy="391743"/>
            </a:xfrm>
            <a:prstGeom prst="rect">
              <a:avLst/>
            </a:prstGeom>
            <a:noFill/>
            <a:ln>
              <a:noFill/>
            </a:ln>
          </p:spPr>
        </p:pic>
        <p:sp>
          <p:nvSpPr>
            <p:cNvPr id="1297" name="Google Shape;1297;p61"/>
            <p:cNvSpPr/>
            <p:nvPr/>
          </p:nvSpPr>
          <p:spPr>
            <a:xfrm>
              <a:off x="3092410" y="4974570"/>
              <a:ext cx="1482300" cy="259500"/>
            </a:xfrm>
            <a:prstGeom prst="roundRect">
              <a:avLst>
                <a:gd fmla="val 50000" name="adj"/>
              </a:avLst>
            </a:prstGeom>
            <a:solidFill>
              <a:srgbClr val="463668"/>
            </a:solidFill>
            <a:ln>
              <a:noFill/>
            </a:ln>
          </p:spPr>
          <p:txBody>
            <a:bodyPr anchorCtr="0" anchor="ctr" bIns="9125" lIns="45700" spcFirstLastPara="1" rIns="45700" wrap="square" tIns="9125">
              <a:noAutofit/>
            </a:bodyPr>
            <a:lstStyle/>
            <a:p>
              <a:pPr indent="0" lvl="0" marL="0" marR="0" rtl="0" algn="ctr">
                <a:spcBef>
                  <a:spcPts val="0"/>
                </a:spcBef>
                <a:spcAft>
                  <a:spcPts val="0"/>
                </a:spcAft>
                <a:buNone/>
              </a:pPr>
              <a:r>
                <a:rPr i="0" lang="en" sz="800" u="none" cap="none" strike="noStrike">
                  <a:solidFill>
                    <a:srgbClr val="FFFFFF"/>
                  </a:solidFill>
                  <a:latin typeface="Inter ExtraLight"/>
                  <a:ea typeface="Inter ExtraLight"/>
                  <a:cs typeface="Inter ExtraLight"/>
                  <a:sym typeface="Inter ExtraLight"/>
                </a:rPr>
                <a:t>Device management</a:t>
              </a:r>
              <a:endParaRPr sz="800">
                <a:latin typeface="Inter ExtraLight"/>
                <a:ea typeface="Inter ExtraLight"/>
                <a:cs typeface="Inter ExtraLight"/>
                <a:sym typeface="Inter ExtraLight"/>
              </a:endParaRPr>
            </a:p>
          </p:txBody>
        </p:sp>
        <p:sp>
          <p:nvSpPr>
            <p:cNvPr id="1298" name="Google Shape;1298;p61"/>
            <p:cNvSpPr/>
            <p:nvPr/>
          </p:nvSpPr>
          <p:spPr>
            <a:xfrm>
              <a:off x="585290" y="4974570"/>
              <a:ext cx="723600" cy="259500"/>
            </a:xfrm>
            <a:prstGeom prst="roundRect">
              <a:avLst>
                <a:gd fmla="val 50000" name="adj"/>
              </a:avLst>
            </a:prstGeom>
            <a:solidFill>
              <a:srgbClr val="73262F"/>
            </a:solidFill>
            <a:ln>
              <a:noFill/>
            </a:ln>
          </p:spPr>
          <p:txBody>
            <a:bodyPr anchorCtr="0" anchor="ctr" bIns="9125" lIns="45700" spcFirstLastPara="1" rIns="45700" wrap="square" tIns="9125">
              <a:noAutofit/>
            </a:bodyPr>
            <a:lstStyle/>
            <a:p>
              <a:pPr indent="0" lvl="0" marL="0" marR="0" rtl="0" algn="ctr">
                <a:spcBef>
                  <a:spcPts val="0"/>
                </a:spcBef>
                <a:spcAft>
                  <a:spcPts val="0"/>
                </a:spcAft>
                <a:buNone/>
              </a:pPr>
              <a:r>
                <a:rPr i="0" lang="en" sz="800" u="none" cap="none" strike="noStrike">
                  <a:solidFill>
                    <a:srgbClr val="FFFFFF"/>
                  </a:solidFill>
                  <a:latin typeface="Inter ExtraLight"/>
                  <a:ea typeface="Inter ExtraLight"/>
                  <a:cs typeface="Inter ExtraLight"/>
                  <a:sym typeface="Inter ExtraLight"/>
                </a:rPr>
                <a:t>Phishing</a:t>
              </a:r>
              <a:endParaRPr sz="800">
                <a:latin typeface="Inter ExtraLight"/>
                <a:ea typeface="Inter ExtraLight"/>
                <a:cs typeface="Inter ExtraLight"/>
                <a:sym typeface="Inter ExtraLight"/>
              </a:endParaRPr>
            </a:p>
          </p:txBody>
        </p:sp>
        <p:sp>
          <p:nvSpPr>
            <p:cNvPr id="1299" name="Google Shape;1299;p61"/>
            <p:cNvSpPr/>
            <p:nvPr/>
          </p:nvSpPr>
          <p:spPr>
            <a:xfrm>
              <a:off x="-450713" y="4038992"/>
              <a:ext cx="1194600" cy="259500"/>
            </a:xfrm>
            <a:prstGeom prst="roundRect">
              <a:avLst>
                <a:gd fmla="val 50000" name="adj"/>
              </a:avLst>
            </a:prstGeom>
            <a:solidFill>
              <a:srgbClr val="8661C5"/>
            </a:solidFill>
            <a:ln>
              <a:noFill/>
            </a:ln>
          </p:spPr>
          <p:txBody>
            <a:bodyPr anchorCtr="0" anchor="ctr" bIns="9125" lIns="45700" spcFirstLastPara="1" rIns="45700" wrap="square" tIns="9125">
              <a:noAutofit/>
            </a:bodyPr>
            <a:lstStyle/>
            <a:p>
              <a:pPr indent="0" lvl="0" marL="0" marR="0" rtl="0" algn="ctr">
                <a:spcBef>
                  <a:spcPts val="0"/>
                </a:spcBef>
                <a:spcAft>
                  <a:spcPts val="0"/>
                </a:spcAft>
                <a:buNone/>
              </a:pPr>
              <a:r>
                <a:rPr i="0" lang="en" sz="800" u="none" cap="none" strike="noStrike">
                  <a:solidFill>
                    <a:srgbClr val="FFFFFF"/>
                  </a:solidFill>
                  <a:latin typeface="Inter ExtraLight"/>
                  <a:ea typeface="Inter ExtraLight"/>
                  <a:cs typeface="Inter ExtraLight"/>
                  <a:sym typeface="Inter ExtraLight"/>
                </a:rPr>
                <a:t>Data protection</a:t>
              </a:r>
              <a:endParaRPr sz="800">
                <a:latin typeface="Inter ExtraLight"/>
                <a:ea typeface="Inter ExtraLight"/>
                <a:cs typeface="Inter ExtraLight"/>
                <a:sym typeface="Inter ExtraLight"/>
              </a:endParaRPr>
            </a:p>
          </p:txBody>
        </p:sp>
        <p:sp>
          <p:nvSpPr>
            <p:cNvPr id="1300" name="Google Shape;1300;p61"/>
            <p:cNvSpPr/>
            <p:nvPr/>
          </p:nvSpPr>
          <p:spPr>
            <a:xfrm>
              <a:off x="-94804" y="2949800"/>
              <a:ext cx="998100" cy="259500"/>
            </a:xfrm>
            <a:prstGeom prst="roundRect">
              <a:avLst>
                <a:gd fmla="val 50000" name="adj"/>
              </a:avLst>
            </a:prstGeom>
            <a:solidFill>
              <a:srgbClr val="225B62"/>
            </a:solidFill>
            <a:ln>
              <a:noFill/>
            </a:ln>
          </p:spPr>
          <p:txBody>
            <a:bodyPr anchorCtr="0" anchor="ctr" bIns="9125" lIns="45700" spcFirstLastPara="1" rIns="45700" wrap="square" tIns="9125">
              <a:noAutofit/>
            </a:bodyPr>
            <a:lstStyle/>
            <a:p>
              <a:pPr indent="0" lvl="0" marL="0" marR="0" rtl="0" algn="ctr">
                <a:spcBef>
                  <a:spcPts val="0"/>
                </a:spcBef>
                <a:spcAft>
                  <a:spcPts val="0"/>
                </a:spcAft>
                <a:buNone/>
              </a:pPr>
              <a:r>
                <a:rPr i="0" lang="en" sz="800" u="none" cap="none" strike="noStrike">
                  <a:solidFill>
                    <a:srgbClr val="FFFFFF"/>
                  </a:solidFill>
                  <a:latin typeface="Inter ExtraLight"/>
                  <a:ea typeface="Inter ExtraLight"/>
                  <a:cs typeface="Inter ExtraLight"/>
                  <a:sym typeface="Inter ExtraLight"/>
                </a:rPr>
                <a:t>Ransomware</a:t>
              </a:r>
              <a:endParaRPr sz="800">
                <a:latin typeface="Inter ExtraLight"/>
                <a:ea typeface="Inter ExtraLight"/>
                <a:cs typeface="Inter ExtraLight"/>
                <a:sym typeface="Inter ExtraLight"/>
              </a:endParaRPr>
            </a:p>
          </p:txBody>
        </p:sp>
        <p:sp>
          <p:nvSpPr>
            <p:cNvPr id="1301" name="Google Shape;1301;p61"/>
            <p:cNvSpPr/>
            <p:nvPr/>
          </p:nvSpPr>
          <p:spPr>
            <a:xfrm>
              <a:off x="1818036" y="2089091"/>
              <a:ext cx="761100" cy="259500"/>
            </a:xfrm>
            <a:prstGeom prst="roundRect">
              <a:avLst>
                <a:gd fmla="val 50000" name="adj"/>
              </a:avLst>
            </a:prstGeom>
            <a:solidFill>
              <a:srgbClr val="702573"/>
            </a:solidFill>
            <a:ln>
              <a:noFill/>
            </a:ln>
          </p:spPr>
          <p:txBody>
            <a:bodyPr anchorCtr="0" anchor="ctr" bIns="9125" lIns="45700" spcFirstLastPara="1" rIns="45700" wrap="square" tIns="9125">
              <a:noAutofit/>
            </a:bodyPr>
            <a:lstStyle/>
            <a:p>
              <a:pPr indent="0" lvl="0" marL="0" marR="0" rtl="0" algn="ctr">
                <a:spcBef>
                  <a:spcPts val="0"/>
                </a:spcBef>
                <a:spcAft>
                  <a:spcPts val="0"/>
                </a:spcAft>
                <a:buNone/>
              </a:pPr>
              <a:r>
                <a:rPr i="0" lang="en" sz="800" u="none" cap="none" strike="noStrike">
                  <a:solidFill>
                    <a:srgbClr val="FFFFFF"/>
                  </a:solidFill>
                  <a:latin typeface="Inter ExtraLight"/>
                  <a:ea typeface="Inter ExtraLight"/>
                  <a:cs typeface="Inter ExtraLight"/>
                  <a:sym typeface="Inter ExtraLight"/>
                </a:rPr>
                <a:t>Antivirus</a:t>
              </a:r>
              <a:endParaRPr sz="800">
                <a:latin typeface="Inter ExtraLight"/>
                <a:ea typeface="Inter ExtraLight"/>
                <a:cs typeface="Inter ExtraLight"/>
                <a:sym typeface="Inter ExtraLight"/>
              </a:endParaRPr>
            </a:p>
          </p:txBody>
        </p:sp>
        <p:grpSp>
          <p:nvGrpSpPr>
            <p:cNvPr id="1302" name="Google Shape;1302;p61"/>
            <p:cNvGrpSpPr/>
            <p:nvPr/>
          </p:nvGrpSpPr>
          <p:grpSpPr>
            <a:xfrm>
              <a:off x="2797671" y="2201303"/>
              <a:ext cx="777657" cy="618216"/>
              <a:chOff x="3710746" y="2668218"/>
              <a:chExt cx="777657" cy="618216"/>
            </a:xfrm>
          </p:grpSpPr>
          <p:grpSp>
            <p:nvGrpSpPr>
              <p:cNvPr id="1303" name="Google Shape;1303;p61"/>
              <p:cNvGrpSpPr/>
              <p:nvPr/>
            </p:nvGrpSpPr>
            <p:grpSpPr>
              <a:xfrm>
                <a:off x="4074581" y="2902161"/>
                <a:ext cx="413822" cy="384273"/>
                <a:chOff x="4055414" y="2830939"/>
                <a:chExt cx="249606" cy="231783"/>
              </a:xfrm>
            </p:grpSpPr>
            <p:sp>
              <p:nvSpPr>
                <p:cNvPr id="1304" name="Google Shape;1304;p61"/>
                <p:cNvSpPr/>
                <p:nvPr/>
              </p:nvSpPr>
              <p:spPr>
                <a:xfrm>
                  <a:off x="4055414" y="2837250"/>
                  <a:ext cx="231600" cy="179700"/>
                </a:xfrm>
                <a:prstGeom prst="roundRect">
                  <a:avLst>
                    <a:gd fmla="val 16667" name="adj"/>
                  </a:avLst>
                </a:prstGeom>
                <a:solidFill>
                  <a:srgbClr val="FFF8F3"/>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305" name="Google Shape;1305;p61"/>
                <p:cNvPicPr preferRelativeResize="0"/>
                <p:nvPr/>
              </p:nvPicPr>
              <p:blipFill rotWithShape="1">
                <a:blip r:embed="rId10">
                  <a:alphaModFix/>
                </a:blip>
                <a:srcRect b="0" l="0" r="0" t="0"/>
                <a:stretch/>
              </p:blipFill>
              <p:spPr>
                <a:xfrm>
                  <a:off x="4073237" y="2830939"/>
                  <a:ext cx="231783" cy="231783"/>
                </a:xfrm>
                <a:prstGeom prst="rect">
                  <a:avLst/>
                </a:prstGeom>
                <a:noFill/>
                <a:ln>
                  <a:noFill/>
                </a:ln>
              </p:spPr>
            </p:pic>
          </p:grpSp>
          <p:grpSp>
            <p:nvGrpSpPr>
              <p:cNvPr id="1306" name="Google Shape;1306;p61"/>
              <p:cNvGrpSpPr/>
              <p:nvPr/>
            </p:nvGrpSpPr>
            <p:grpSpPr>
              <a:xfrm>
                <a:off x="3895579" y="2771945"/>
                <a:ext cx="413822" cy="384273"/>
                <a:chOff x="4055414" y="2830939"/>
                <a:chExt cx="249606" cy="231783"/>
              </a:xfrm>
            </p:grpSpPr>
            <p:sp>
              <p:nvSpPr>
                <p:cNvPr id="1307" name="Google Shape;1307;p61"/>
                <p:cNvSpPr/>
                <p:nvPr/>
              </p:nvSpPr>
              <p:spPr>
                <a:xfrm>
                  <a:off x="4055414" y="2837250"/>
                  <a:ext cx="231600" cy="179700"/>
                </a:xfrm>
                <a:prstGeom prst="roundRect">
                  <a:avLst>
                    <a:gd fmla="val 16667" name="adj"/>
                  </a:avLst>
                </a:prstGeom>
                <a:solidFill>
                  <a:srgbClr val="FFF8F3"/>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308" name="Google Shape;1308;p61"/>
                <p:cNvPicPr preferRelativeResize="0"/>
                <p:nvPr/>
              </p:nvPicPr>
              <p:blipFill rotWithShape="1">
                <a:blip r:embed="rId10">
                  <a:alphaModFix/>
                </a:blip>
                <a:srcRect b="0" l="0" r="0" t="0"/>
                <a:stretch/>
              </p:blipFill>
              <p:spPr>
                <a:xfrm>
                  <a:off x="4073237" y="2830939"/>
                  <a:ext cx="231783" cy="231783"/>
                </a:xfrm>
                <a:prstGeom prst="rect">
                  <a:avLst/>
                </a:prstGeom>
                <a:noFill/>
                <a:ln>
                  <a:noFill/>
                </a:ln>
              </p:spPr>
            </p:pic>
          </p:grpSp>
          <p:grpSp>
            <p:nvGrpSpPr>
              <p:cNvPr id="1309" name="Google Shape;1309;p61"/>
              <p:cNvGrpSpPr/>
              <p:nvPr/>
            </p:nvGrpSpPr>
            <p:grpSpPr>
              <a:xfrm>
                <a:off x="3710746" y="2668218"/>
                <a:ext cx="413822" cy="384273"/>
                <a:chOff x="4055414" y="2830939"/>
                <a:chExt cx="249606" cy="231783"/>
              </a:xfrm>
            </p:grpSpPr>
            <p:sp>
              <p:nvSpPr>
                <p:cNvPr id="1310" name="Google Shape;1310;p61"/>
                <p:cNvSpPr/>
                <p:nvPr/>
              </p:nvSpPr>
              <p:spPr>
                <a:xfrm>
                  <a:off x="4055414" y="2837250"/>
                  <a:ext cx="231600" cy="179700"/>
                </a:xfrm>
                <a:prstGeom prst="roundRect">
                  <a:avLst>
                    <a:gd fmla="val 16667" name="adj"/>
                  </a:avLst>
                </a:prstGeom>
                <a:solidFill>
                  <a:srgbClr val="FFF8F3"/>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311" name="Google Shape;1311;p61"/>
                <p:cNvPicPr preferRelativeResize="0"/>
                <p:nvPr/>
              </p:nvPicPr>
              <p:blipFill rotWithShape="1">
                <a:blip r:embed="rId10">
                  <a:alphaModFix/>
                </a:blip>
                <a:srcRect b="0" l="0" r="0" t="0"/>
                <a:stretch/>
              </p:blipFill>
              <p:spPr>
                <a:xfrm>
                  <a:off x="4073237" y="2830939"/>
                  <a:ext cx="231783" cy="231783"/>
                </a:xfrm>
                <a:prstGeom prst="rect">
                  <a:avLst/>
                </a:prstGeom>
                <a:noFill/>
                <a:ln>
                  <a:noFill/>
                </a:ln>
              </p:spPr>
            </p:pic>
          </p:grpSp>
        </p:grpSp>
        <p:grpSp>
          <p:nvGrpSpPr>
            <p:cNvPr id="1312" name="Google Shape;1312;p61"/>
            <p:cNvGrpSpPr/>
            <p:nvPr/>
          </p:nvGrpSpPr>
          <p:grpSpPr>
            <a:xfrm>
              <a:off x="887348" y="2197564"/>
              <a:ext cx="705297" cy="621953"/>
              <a:chOff x="1800423" y="2664479"/>
              <a:chExt cx="705297" cy="621953"/>
            </a:xfrm>
          </p:grpSpPr>
          <p:grpSp>
            <p:nvGrpSpPr>
              <p:cNvPr id="1313" name="Google Shape;1313;p61"/>
              <p:cNvGrpSpPr/>
              <p:nvPr/>
            </p:nvGrpSpPr>
            <p:grpSpPr>
              <a:xfrm>
                <a:off x="1800423" y="2894686"/>
                <a:ext cx="391746" cy="391746"/>
                <a:chOff x="4103499" y="2597331"/>
                <a:chExt cx="200279" cy="200279"/>
              </a:xfrm>
            </p:grpSpPr>
            <p:sp>
              <p:nvSpPr>
                <p:cNvPr id="1314" name="Google Shape;1314;p61"/>
                <p:cNvSpPr/>
                <p:nvPr/>
              </p:nvSpPr>
              <p:spPr>
                <a:xfrm>
                  <a:off x="4144011" y="2651750"/>
                  <a:ext cx="91500" cy="91500"/>
                </a:xfrm>
                <a:prstGeom prst="ellipse">
                  <a:avLst/>
                </a:prstGeom>
                <a:solidFill>
                  <a:srgbClr val="FFF8F3"/>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315" name="Google Shape;1315;p61"/>
                <p:cNvPicPr preferRelativeResize="0"/>
                <p:nvPr/>
              </p:nvPicPr>
              <p:blipFill rotWithShape="1">
                <a:blip r:embed="rId11">
                  <a:alphaModFix/>
                </a:blip>
                <a:srcRect b="0" l="0" r="0" t="0"/>
                <a:stretch/>
              </p:blipFill>
              <p:spPr>
                <a:xfrm>
                  <a:off x="4103499" y="2597331"/>
                  <a:ext cx="200279" cy="200279"/>
                </a:xfrm>
                <a:prstGeom prst="rect">
                  <a:avLst/>
                </a:prstGeom>
                <a:noFill/>
                <a:ln>
                  <a:noFill/>
                </a:ln>
              </p:spPr>
            </p:pic>
          </p:grpSp>
          <p:grpSp>
            <p:nvGrpSpPr>
              <p:cNvPr id="1316" name="Google Shape;1316;p61"/>
              <p:cNvGrpSpPr/>
              <p:nvPr/>
            </p:nvGrpSpPr>
            <p:grpSpPr>
              <a:xfrm>
                <a:off x="1957199" y="2768206"/>
                <a:ext cx="391746" cy="391746"/>
                <a:chOff x="4259779" y="2597332"/>
                <a:chExt cx="200279" cy="200279"/>
              </a:xfrm>
            </p:grpSpPr>
            <p:sp>
              <p:nvSpPr>
                <p:cNvPr id="1317" name="Google Shape;1317;p61"/>
                <p:cNvSpPr/>
                <p:nvPr/>
              </p:nvSpPr>
              <p:spPr>
                <a:xfrm>
                  <a:off x="4322240" y="2651750"/>
                  <a:ext cx="91500" cy="91500"/>
                </a:xfrm>
                <a:prstGeom prst="ellipse">
                  <a:avLst/>
                </a:prstGeom>
                <a:solidFill>
                  <a:srgbClr val="FFF8F3"/>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318" name="Google Shape;1318;p61"/>
                <p:cNvPicPr preferRelativeResize="0"/>
                <p:nvPr/>
              </p:nvPicPr>
              <p:blipFill rotWithShape="1">
                <a:blip r:embed="rId11">
                  <a:alphaModFix/>
                </a:blip>
                <a:srcRect b="0" l="0" r="0" t="0"/>
                <a:stretch/>
              </p:blipFill>
              <p:spPr>
                <a:xfrm>
                  <a:off x="4259779" y="2597332"/>
                  <a:ext cx="200279" cy="200279"/>
                </a:xfrm>
                <a:prstGeom prst="rect">
                  <a:avLst/>
                </a:prstGeom>
                <a:noFill/>
                <a:ln>
                  <a:noFill/>
                </a:ln>
              </p:spPr>
            </p:pic>
          </p:grpSp>
          <p:grpSp>
            <p:nvGrpSpPr>
              <p:cNvPr id="1319" name="Google Shape;1319;p61"/>
              <p:cNvGrpSpPr/>
              <p:nvPr/>
            </p:nvGrpSpPr>
            <p:grpSpPr>
              <a:xfrm>
                <a:off x="2113974" y="2664479"/>
                <a:ext cx="391746" cy="391746"/>
                <a:chOff x="4416884" y="2597331"/>
                <a:chExt cx="200279" cy="200279"/>
              </a:xfrm>
            </p:grpSpPr>
            <p:sp>
              <p:nvSpPr>
                <p:cNvPr id="1320" name="Google Shape;1320;p61"/>
                <p:cNvSpPr/>
                <p:nvPr/>
              </p:nvSpPr>
              <p:spPr>
                <a:xfrm>
                  <a:off x="4471303" y="2651750"/>
                  <a:ext cx="91500" cy="91500"/>
                </a:xfrm>
                <a:prstGeom prst="ellipse">
                  <a:avLst/>
                </a:prstGeom>
                <a:solidFill>
                  <a:srgbClr val="FFF8F3"/>
                </a:solidFill>
                <a:ln>
                  <a:noFill/>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321" name="Google Shape;1321;p61"/>
                <p:cNvPicPr preferRelativeResize="0"/>
                <p:nvPr/>
              </p:nvPicPr>
              <p:blipFill rotWithShape="1">
                <a:blip r:embed="rId11">
                  <a:alphaModFix/>
                </a:blip>
                <a:srcRect b="0" l="0" r="0" t="0"/>
                <a:stretch/>
              </p:blipFill>
              <p:spPr>
                <a:xfrm>
                  <a:off x="4416884" y="2597331"/>
                  <a:ext cx="200279" cy="200279"/>
                </a:xfrm>
                <a:prstGeom prst="rect">
                  <a:avLst/>
                </a:prstGeom>
                <a:noFill/>
                <a:ln>
                  <a:noFill/>
                </a:ln>
              </p:spPr>
            </p:pic>
          </p:grpSp>
        </p:grpSp>
      </p:grpSp>
      <p:grpSp>
        <p:nvGrpSpPr>
          <p:cNvPr id="1322" name="Google Shape;1322;p61"/>
          <p:cNvGrpSpPr/>
          <p:nvPr/>
        </p:nvGrpSpPr>
        <p:grpSpPr>
          <a:xfrm>
            <a:off x="5305568" y="1809151"/>
            <a:ext cx="3193816" cy="1848977"/>
            <a:chOff x="6983358" y="3155116"/>
            <a:chExt cx="4339424" cy="2904000"/>
          </a:xfrm>
        </p:grpSpPr>
        <p:sp>
          <p:nvSpPr>
            <p:cNvPr id="1323" name="Google Shape;1323;p61"/>
            <p:cNvSpPr/>
            <p:nvPr/>
          </p:nvSpPr>
          <p:spPr>
            <a:xfrm flipH="1" rot="-5400000">
              <a:off x="6983358" y="4194315"/>
              <a:ext cx="770100" cy="770100"/>
            </a:xfrm>
            <a:prstGeom prst="round2SameRect">
              <a:avLst>
                <a:gd fmla="val 16667" name="adj1"/>
                <a:gd fmla="val 0" name="adj2"/>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324" name="Google Shape;1324;p61"/>
            <p:cNvSpPr/>
            <p:nvPr/>
          </p:nvSpPr>
          <p:spPr>
            <a:xfrm rot="5400000">
              <a:off x="10552682" y="4194314"/>
              <a:ext cx="770100" cy="770100"/>
            </a:xfrm>
            <a:prstGeom prst="round2SameRect">
              <a:avLst>
                <a:gd fmla="val 16667" name="adj1"/>
                <a:gd fmla="val 0" name="adj2"/>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325" name="Google Shape;1325;p61"/>
            <p:cNvSpPr/>
            <p:nvPr/>
          </p:nvSpPr>
          <p:spPr>
            <a:xfrm>
              <a:off x="7724371" y="3155116"/>
              <a:ext cx="2904000" cy="2904000"/>
            </a:xfrm>
            <a:prstGeom prst="ellipse">
              <a:avLst/>
            </a:prstGeom>
            <a:solidFill>
              <a:srgbClr val="2A446F"/>
            </a:solidFill>
            <a:ln>
              <a:noFill/>
            </a:ln>
          </p:spPr>
          <p:txBody>
            <a:bodyPr anchorCtr="0" anchor="ctr" bIns="91425" lIns="45700" spcFirstLastPara="1" rIns="45700" wrap="square" tIns="9125">
              <a:noAutofit/>
            </a:bodyPr>
            <a:lstStyle/>
            <a:p>
              <a:pPr indent="0" lvl="0" marL="0" marR="0" rtl="0" algn="ctr">
                <a:spcBef>
                  <a:spcPts val="0"/>
                </a:spcBef>
                <a:spcAft>
                  <a:spcPts val="0"/>
                </a:spcAft>
                <a:buNone/>
              </a:pPr>
              <a:r>
                <a:t/>
              </a:r>
              <a:endParaRPr b="1" sz="1200">
                <a:solidFill>
                  <a:srgbClr val="FFFFFF"/>
                </a:solidFill>
                <a:latin typeface="Play"/>
                <a:ea typeface="Play"/>
                <a:cs typeface="Play"/>
                <a:sym typeface="Play"/>
              </a:endParaRPr>
            </a:p>
          </p:txBody>
        </p:sp>
        <p:grpSp>
          <p:nvGrpSpPr>
            <p:cNvPr id="1326" name="Google Shape;1326;p61"/>
            <p:cNvGrpSpPr/>
            <p:nvPr/>
          </p:nvGrpSpPr>
          <p:grpSpPr>
            <a:xfrm>
              <a:off x="7153897" y="4381320"/>
              <a:ext cx="409371" cy="395833"/>
              <a:chOff x="9991125" y="3891775"/>
              <a:chExt cx="392268" cy="379296"/>
            </a:xfrm>
          </p:grpSpPr>
          <p:sp>
            <p:nvSpPr>
              <p:cNvPr id="1327" name="Google Shape;1327;p61"/>
              <p:cNvSpPr/>
              <p:nvPr/>
            </p:nvSpPr>
            <p:spPr>
              <a:xfrm>
                <a:off x="9991125" y="3891775"/>
                <a:ext cx="392268" cy="379296"/>
              </a:xfrm>
              <a:custGeom>
                <a:rect b="b" l="l" r="r" t="t"/>
                <a:pathLst>
                  <a:path extrusionOk="0" h="379296" w="392268">
                    <a:moveTo>
                      <a:pt x="329957" y="166059"/>
                    </a:moveTo>
                    <a:cubicBezTo>
                      <a:pt x="348466" y="153393"/>
                      <a:pt x="362075" y="134764"/>
                      <a:pt x="368516" y="113280"/>
                    </a:cubicBezTo>
                    <a:cubicBezTo>
                      <a:pt x="370478" y="115927"/>
                      <a:pt x="372322" y="118693"/>
                      <a:pt x="374047" y="121576"/>
                    </a:cubicBezTo>
                    <a:cubicBezTo>
                      <a:pt x="385894" y="141150"/>
                      <a:pt x="392268" y="164784"/>
                      <a:pt x="392268" y="192969"/>
                    </a:cubicBezTo>
                    <a:cubicBezTo>
                      <a:pt x="392268" y="236236"/>
                      <a:pt x="375930" y="266519"/>
                      <a:pt x="359318" y="285897"/>
                    </a:cubicBezTo>
                    <a:cubicBezTo>
                      <a:pt x="351747" y="294737"/>
                      <a:pt x="343043" y="302539"/>
                      <a:pt x="333428" y="309100"/>
                    </a:cubicBezTo>
                    <a:lnTo>
                      <a:pt x="333428" y="344993"/>
                    </a:lnTo>
                    <a:cubicBezTo>
                      <a:pt x="333416" y="363941"/>
                      <a:pt x="318053" y="379296"/>
                      <a:pt x="299105" y="379296"/>
                    </a:cubicBezTo>
                    <a:lnTo>
                      <a:pt x="274588" y="379296"/>
                    </a:lnTo>
                    <a:cubicBezTo>
                      <a:pt x="258340" y="379296"/>
                      <a:pt x="245168" y="366124"/>
                      <a:pt x="245168" y="349876"/>
                    </a:cubicBezTo>
                    <a:lnTo>
                      <a:pt x="205941" y="349876"/>
                    </a:lnTo>
                    <a:cubicBezTo>
                      <a:pt x="205941" y="366124"/>
                      <a:pt x="192769" y="379296"/>
                      <a:pt x="176521" y="379296"/>
                    </a:cubicBezTo>
                    <a:lnTo>
                      <a:pt x="152004" y="379296"/>
                    </a:lnTo>
                    <a:cubicBezTo>
                      <a:pt x="133048" y="379296"/>
                      <a:pt x="117681" y="363929"/>
                      <a:pt x="117681" y="344973"/>
                    </a:cubicBezTo>
                    <a:lnTo>
                      <a:pt x="117681" y="331557"/>
                    </a:lnTo>
                    <a:cubicBezTo>
                      <a:pt x="114607" y="330522"/>
                      <a:pt x="111572" y="329376"/>
                      <a:pt x="108580" y="328125"/>
                    </a:cubicBezTo>
                    <a:cubicBezTo>
                      <a:pt x="93479" y="321921"/>
                      <a:pt x="79719" y="312858"/>
                      <a:pt x="68059" y="301431"/>
                    </a:cubicBezTo>
                    <a:cubicBezTo>
                      <a:pt x="55722" y="288994"/>
                      <a:pt x="45132" y="274941"/>
                      <a:pt x="36579" y="259655"/>
                    </a:cubicBezTo>
                    <a:cubicBezTo>
                      <a:pt x="35296" y="257081"/>
                      <a:pt x="32929" y="255218"/>
                      <a:pt x="30126" y="254575"/>
                    </a:cubicBezTo>
                    <a:cubicBezTo>
                      <a:pt x="12742" y="251680"/>
                      <a:pt x="0" y="236638"/>
                      <a:pt x="0" y="219016"/>
                    </a:cubicBezTo>
                    <a:lnTo>
                      <a:pt x="0" y="184633"/>
                    </a:lnTo>
                    <a:cubicBezTo>
                      <a:pt x="0" y="168099"/>
                      <a:pt x="11964" y="153997"/>
                      <a:pt x="28243" y="151290"/>
                    </a:cubicBezTo>
                    <a:cubicBezTo>
                      <a:pt x="29950" y="150996"/>
                      <a:pt x="32480" y="149309"/>
                      <a:pt x="33676" y="145720"/>
                    </a:cubicBezTo>
                    <a:cubicBezTo>
                      <a:pt x="37442" y="134423"/>
                      <a:pt x="44758" y="117595"/>
                      <a:pt x="58252" y="104120"/>
                    </a:cubicBezTo>
                    <a:cubicBezTo>
                      <a:pt x="67977" y="94588"/>
                      <a:pt x="78910" y="86372"/>
                      <a:pt x="90771" y="79682"/>
                    </a:cubicBezTo>
                    <a:cubicBezTo>
                      <a:pt x="93438" y="78152"/>
                      <a:pt x="95910" y="76838"/>
                      <a:pt x="98067" y="75740"/>
                    </a:cubicBezTo>
                    <a:lnTo>
                      <a:pt x="98067" y="19782"/>
                    </a:lnTo>
                    <a:cubicBezTo>
                      <a:pt x="98067" y="1385"/>
                      <a:pt x="120230" y="-6166"/>
                      <a:pt x="132194" y="5739"/>
                    </a:cubicBezTo>
                    <a:cubicBezTo>
                      <a:pt x="138667" y="12192"/>
                      <a:pt x="148081" y="20802"/>
                      <a:pt x="158496" y="27981"/>
                    </a:cubicBezTo>
                    <a:cubicBezTo>
                      <a:pt x="168891" y="35159"/>
                      <a:pt x="178835" y="39886"/>
                      <a:pt x="187014" y="40926"/>
                    </a:cubicBezTo>
                    <a:cubicBezTo>
                      <a:pt x="177315" y="60151"/>
                      <a:pt x="174212" y="82035"/>
                      <a:pt x="178188" y="103198"/>
                    </a:cubicBezTo>
                    <a:cubicBezTo>
                      <a:pt x="181738" y="121988"/>
                      <a:pt x="196115" y="133854"/>
                      <a:pt x="209609" y="139444"/>
                    </a:cubicBezTo>
                    <a:lnTo>
                      <a:pt x="282100" y="169452"/>
                    </a:lnTo>
                    <a:cubicBezTo>
                      <a:pt x="295613" y="175062"/>
                      <a:pt x="314148" y="176827"/>
                      <a:pt x="329957" y="166040"/>
                    </a:cubicBezTo>
                    <a:close/>
                    <a:moveTo>
                      <a:pt x="117681" y="163549"/>
                    </a:moveTo>
                    <a:cubicBezTo>
                      <a:pt x="128513" y="163549"/>
                      <a:pt x="137294" y="154768"/>
                      <a:pt x="137294" y="143935"/>
                    </a:cubicBezTo>
                    <a:cubicBezTo>
                      <a:pt x="137294" y="133103"/>
                      <a:pt x="128513" y="124322"/>
                      <a:pt x="117681" y="124322"/>
                    </a:cubicBezTo>
                    <a:cubicBezTo>
                      <a:pt x="106848" y="124322"/>
                      <a:pt x="98067" y="133103"/>
                      <a:pt x="98067" y="143935"/>
                    </a:cubicBezTo>
                    <a:cubicBezTo>
                      <a:pt x="98067" y="154768"/>
                      <a:pt x="106848" y="163549"/>
                      <a:pt x="117681" y="163549"/>
                    </a:cubicBezTo>
                    <a:close/>
                  </a:path>
                </a:pathLst>
              </a:custGeom>
              <a:solidFill>
                <a:srgbClr val="2A446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1328" name="Google Shape;1328;p61"/>
              <p:cNvSpPr/>
              <p:nvPr/>
            </p:nvSpPr>
            <p:spPr>
              <a:xfrm>
                <a:off x="10187267" y="3898535"/>
                <a:ext cx="156915" cy="147555"/>
              </a:xfrm>
              <a:custGeom>
                <a:rect b="b" l="l" r="r" t="t"/>
                <a:pathLst>
                  <a:path extrusionOk="0" h="147555" w="156915">
                    <a:moveTo>
                      <a:pt x="122753" y="143099"/>
                    </a:moveTo>
                    <a:cubicBezTo>
                      <a:pt x="141151" y="130500"/>
                      <a:pt x="153328" y="110678"/>
                      <a:pt x="156253" y="88573"/>
                    </a:cubicBezTo>
                    <a:cubicBezTo>
                      <a:pt x="161837" y="45606"/>
                      <a:pt x="131532" y="6247"/>
                      <a:pt x="88565" y="663"/>
                    </a:cubicBezTo>
                    <a:cubicBezTo>
                      <a:pt x="45596" y="-4921"/>
                      <a:pt x="6238" y="25384"/>
                      <a:pt x="654" y="68352"/>
                    </a:cubicBezTo>
                    <a:cubicBezTo>
                      <a:pt x="-403" y="76496"/>
                      <a:pt x="-178" y="84756"/>
                      <a:pt x="1326" y="92829"/>
                    </a:cubicBezTo>
                    <a:cubicBezTo>
                      <a:pt x="1817" y="95379"/>
                      <a:pt x="2680" y="97772"/>
                      <a:pt x="3876" y="99969"/>
                    </a:cubicBezTo>
                    <a:cubicBezTo>
                      <a:pt x="4857" y="101812"/>
                      <a:pt x="6034" y="103499"/>
                      <a:pt x="7407" y="105068"/>
                    </a:cubicBezTo>
                    <a:cubicBezTo>
                      <a:pt x="10976" y="109187"/>
                      <a:pt x="15762" y="112423"/>
                      <a:pt x="20979" y="114581"/>
                    </a:cubicBezTo>
                    <a:lnTo>
                      <a:pt x="93470" y="144589"/>
                    </a:lnTo>
                    <a:cubicBezTo>
                      <a:pt x="103081" y="148590"/>
                      <a:pt x="114162" y="148963"/>
                      <a:pt x="122753" y="143099"/>
                    </a:cubicBezTo>
                    <a:close/>
                  </a:path>
                </a:pathLst>
              </a:custGeom>
              <a:solidFill>
                <a:srgbClr val="2A446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grpSp>
        <p:sp>
          <p:nvSpPr>
            <p:cNvPr id="1329" name="Google Shape;1329;p61"/>
            <p:cNvSpPr/>
            <p:nvPr/>
          </p:nvSpPr>
          <p:spPr>
            <a:xfrm>
              <a:off x="10732282" y="4404916"/>
              <a:ext cx="410848" cy="348807"/>
            </a:xfrm>
            <a:custGeom>
              <a:rect b="b" l="l" r="r" t="t"/>
              <a:pathLst>
                <a:path extrusionOk="0" h="379138" w="446574">
                  <a:moveTo>
                    <a:pt x="105253" y="6530"/>
                  </a:moveTo>
                  <a:cubicBezTo>
                    <a:pt x="96544" y="-2177"/>
                    <a:pt x="82426" y="-2177"/>
                    <a:pt x="73717" y="6530"/>
                  </a:cubicBezTo>
                  <a:lnTo>
                    <a:pt x="44880" y="35367"/>
                  </a:lnTo>
                  <a:lnTo>
                    <a:pt x="38345" y="28833"/>
                  </a:lnTo>
                  <a:cubicBezTo>
                    <a:pt x="29485" y="20276"/>
                    <a:pt x="15366" y="20521"/>
                    <a:pt x="6809" y="29381"/>
                  </a:cubicBezTo>
                  <a:cubicBezTo>
                    <a:pt x="-1539" y="38024"/>
                    <a:pt x="-1539" y="51726"/>
                    <a:pt x="6809" y="60369"/>
                  </a:cubicBezTo>
                  <a:lnTo>
                    <a:pt x="29112" y="82672"/>
                  </a:lnTo>
                  <a:cubicBezTo>
                    <a:pt x="37821" y="91378"/>
                    <a:pt x="51939" y="91378"/>
                    <a:pt x="60648" y="82672"/>
                  </a:cubicBezTo>
                  <a:lnTo>
                    <a:pt x="105253" y="38066"/>
                  </a:lnTo>
                  <a:cubicBezTo>
                    <a:pt x="113960" y="29357"/>
                    <a:pt x="113960" y="15239"/>
                    <a:pt x="105253" y="6530"/>
                  </a:cubicBezTo>
                  <a:close/>
                  <a:moveTo>
                    <a:pt x="424094" y="312078"/>
                  </a:moveTo>
                  <a:lnTo>
                    <a:pt x="178696" y="312078"/>
                  </a:lnTo>
                  <a:lnTo>
                    <a:pt x="176087" y="312234"/>
                  </a:lnTo>
                  <a:cubicBezTo>
                    <a:pt x="163856" y="313688"/>
                    <a:pt x="155120" y="324784"/>
                    <a:pt x="156575" y="337015"/>
                  </a:cubicBezTo>
                  <a:cubicBezTo>
                    <a:pt x="157908" y="348224"/>
                    <a:pt x="167407" y="356670"/>
                    <a:pt x="178696" y="356684"/>
                  </a:cubicBezTo>
                  <a:lnTo>
                    <a:pt x="424094" y="356684"/>
                  </a:lnTo>
                  <a:lnTo>
                    <a:pt x="426704" y="356550"/>
                  </a:lnTo>
                  <a:cubicBezTo>
                    <a:pt x="438948" y="355205"/>
                    <a:pt x="447784" y="344192"/>
                    <a:pt x="446439" y="331948"/>
                  </a:cubicBezTo>
                  <a:cubicBezTo>
                    <a:pt x="445193" y="320571"/>
                    <a:pt x="435538" y="311987"/>
                    <a:pt x="424094" y="312078"/>
                  </a:cubicBezTo>
                  <a:close/>
                  <a:moveTo>
                    <a:pt x="424094" y="178418"/>
                  </a:moveTo>
                  <a:lnTo>
                    <a:pt x="178696" y="178418"/>
                  </a:lnTo>
                  <a:lnTo>
                    <a:pt x="176087" y="178574"/>
                  </a:lnTo>
                  <a:cubicBezTo>
                    <a:pt x="163856" y="180028"/>
                    <a:pt x="155120" y="191123"/>
                    <a:pt x="156575" y="203354"/>
                  </a:cubicBezTo>
                  <a:cubicBezTo>
                    <a:pt x="157908" y="214564"/>
                    <a:pt x="167407" y="223010"/>
                    <a:pt x="178696" y="223023"/>
                  </a:cubicBezTo>
                  <a:lnTo>
                    <a:pt x="424094" y="223023"/>
                  </a:lnTo>
                  <a:lnTo>
                    <a:pt x="426704" y="222867"/>
                  </a:lnTo>
                  <a:cubicBezTo>
                    <a:pt x="438934" y="221413"/>
                    <a:pt x="447670" y="210317"/>
                    <a:pt x="446216" y="198086"/>
                  </a:cubicBezTo>
                  <a:cubicBezTo>
                    <a:pt x="444883" y="186877"/>
                    <a:pt x="435384" y="178431"/>
                    <a:pt x="424094" y="178418"/>
                  </a:cubicBezTo>
                  <a:close/>
                  <a:moveTo>
                    <a:pt x="424094" y="44601"/>
                  </a:moveTo>
                  <a:lnTo>
                    <a:pt x="178696" y="44601"/>
                  </a:lnTo>
                  <a:lnTo>
                    <a:pt x="176087" y="44757"/>
                  </a:lnTo>
                  <a:cubicBezTo>
                    <a:pt x="163856" y="46212"/>
                    <a:pt x="155120" y="57306"/>
                    <a:pt x="156575" y="69538"/>
                  </a:cubicBezTo>
                  <a:cubicBezTo>
                    <a:pt x="157908" y="80748"/>
                    <a:pt x="167407" y="89194"/>
                    <a:pt x="178696" y="89206"/>
                  </a:cubicBezTo>
                  <a:lnTo>
                    <a:pt x="424094" y="89206"/>
                  </a:lnTo>
                  <a:lnTo>
                    <a:pt x="426704" y="89050"/>
                  </a:lnTo>
                  <a:cubicBezTo>
                    <a:pt x="438934" y="87595"/>
                    <a:pt x="447670" y="76501"/>
                    <a:pt x="446216" y="64269"/>
                  </a:cubicBezTo>
                  <a:cubicBezTo>
                    <a:pt x="444883" y="53059"/>
                    <a:pt x="435384" y="44613"/>
                    <a:pt x="424094" y="44601"/>
                  </a:cubicBezTo>
                  <a:close/>
                  <a:moveTo>
                    <a:pt x="105253" y="296466"/>
                  </a:moveTo>
                  <a:cubicBezTo>
                    <a:pt x="96544" y="287759"/>
                    <a:pt x="82426" y="287759"/>
                    <a:pt x="73717" y="296466"/>
                  </a:cubicBezTo>
                  <a:lnTo>
                    <a:pt x="44880" y="325304"/>
                  </a:lnTo>
                  <a:lnTo>
                    <a:pt x="38345" y="318769"/>
                  </a:lnTo>
                  <a:cubicBezTo>
                    <a:pt x="29485" y="310211"/>
                    <a:pt x="15366" y="310457"/>
                    <a:pt x="6809" y="319318"/>
                  </a:cubicBezTo>
                  <a:cubicBezTo>
                    <a:pt x="-1539" y="327960"/>
                    <a:pt x="-1539" y="341663"/>
                    <a:pt x="6809" y="350305"/>
                  </a:cubicBezTo>
                  <a:lnTo>
                    <a:pt x="29112" y="372608"/>
                  </a:lnTo>
                  <a:cubicBezTo>
                    <a:pt x="37821" y="381315"/>
                    <a:pt x="51939" y="381315"/>
                    <a:pt x="60648" y="372608"/>
                  </a:cubicBezTo>
                  <a:lnTo>
                    <a:pt x="105253" y="328002"/>
                  </a:lnTo>
                  <a:cubicBezTo>
                    <a:pt x="113960" y="319293"/>
                    <a:pt x="113960" y="305175"/>
                    <a:pt x="105253" y="296466"/>
                  </a:cubicBezTo>
                  <a:close/>
                  <a:moveTo>
                    <a:pt x="73717" y="151498"/>
                  </a:moveTo>
                  <a:cubicBezTo>
                    <a:pt x="82577" y="142941"/>
                    <a:pt x="96696" y="143186"/>
                    <a:pt x="105253" y="152046"/>
                  </a:cubicBezTo>
                  <a:cubicBezTo>
                    <a:pt x="113601" y="160689"/>
                    <a:pt x="113601" y="174392"/>
                    <a:pt x="105253" y="183034"/>
                  </a:cubicBezTo>
                  <a:lnTo>
                    <a:pt x="60648" y="227640"/>
                  </a:lnTo>
                  <a:cubicBezTo>
                    <a:pt x="51939" y="236347"/>
                    <a:pt x="37821" y="236347"/>
                    <a:pt x="29112" y="227640"/>
                  </a:cubicBezTo>
                  <a:lnTo>
                    <a:pt x="6809" y="205337"/>
                  </a:lnTo>
                  <a:cubicBezTo>
                    <a:pt x="-2051" y="196779"/>
                    <a:pt x="-2297" y="182662"/>
                    <a:pt x="6261" y="173801"/>
                  </a:cubicBezTo>
                  <a:cubicBezTo>
                    <a:pt x="14818" y="164940"/>
                    <a:pt x="28937" y="164695"/>
                    <a:pt x="37797" y="173252"/>
                  </a:cubicBezTo>
                  <a:cubicBezTo>
                    <a:pt x="37983" y="173433"/>
                    <a:pt x="38165" y="173616"/>
                    <a:pt x="38345" y="173801"/>
                  </a:cubicBezTo>
                  <a:lnTo>
                    <a:pt x="44880" y="180336"/>
                  </a:lnTo>
                  <a:lnTo>
                    <a:pt x="73717" y="151498"/>
                  </a:lnTo>
                  <a:close/>
                </a:path>
              </a:pathLst>
            </a:custGeom>
            <a:solidFill>
              <a:srgbClr val="2A446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91F2C"/>
                </a:solidFill>
                <a:latin typeface="Play"/>
                <a:ea typeface="Play"/>
                <a:cs typeface="Play"/>
                <a:sym typeface="Play"/>
              </a:endParaRPr>
            </a:p>
          </p:txBody>
        </p:sp>
        <p:sp>
          <p:nvSpPr>
            <p:cNvPr id="1330" name="Google Shape;1330;p61"/>
            <p:cNvSpPr/>
            <p:nvPr/>
          </p:nvSpPr>
          <p:spPr>
            <a:xfrm>
              <a:off x="7994697" y="3425442"/>
              <a:ext cx="2363400" cy="23634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grpSp>
          <p:nvGrpSpPr>
            <p:cNvPr id="1331" name="Google Shape;1331;p61"/>
            <p:cNvGrpSpPr/>
            <p:nvPr/>
          </p:nvGrpSpPr>
          <p:grpSpPr>
            <a:xfrm>
              <a:off x="8528806" y="3959433"/>
              <a:ext cx="1295550" cy="1295550"/>
              <a:chOff x="6757526" y="2483986"/>
              <a:chExt cx="1407900" cy="1407900"/>
            </a:xfrm>
          </p:grpSpPr>
          <p:sp>
            <p:nvSpPr>
              <p:cNvPr id="1332" name="Google Shape;1332;p61"/>
              <p:cNvSpPr/>
              <p:nvPr/>
            </p:nvSpPr>
            <p:spPr>
              <a:xfrm>
                <a:off x="6757526" y="2483986"/>
                <a:ext cx="1407900" cy="1407900"/>
              </a:xfrm>
              <a:prstGeom prst="ellipse">
                <a:avLst/>
              </a:prstGeom>
              <a:solidFill>
                <a:srgbClr val="FFFFFF"/>
              </a:solidFill>
              <a:ln cap="flat" cmpd="sng" w="57150">
                <a:solidFill>
                  <a:srgbClr val="2A446F"/>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pic>
            <p:nvPicPr>
              <p:cNvPr id="1333" name="Google Shape;1333;p61"/>
              <p:cNvPicPr preferRelativeResize="0"/>
              <p:nvPr/>
            </p:nvPicPr>
            <p:blipFill rotWithShape="1">
              <a:blip r:embed="rId4">
                <a:alphaModFix/>
              </a:blip>
              <a:srcRect b="0" l="0" r="0" t="0"/>
              <a:stretch/>
            </p:blipFill>
            <p:spPr>
              <a:xfrm>
                <a:off x="6915063" y="2641523"/>
                <a:ext cx="1092825" cy="1092825"/>
              </a:xfrm>
              <a:prstGeom prst="rect">
                <a:avLst/>
              </a:prstGeom>
              <a:noFill/>
              <a:ln>
                <a:noFill/>
              </a:ln>
            </p:spPr>
          </p:pic>
        </p:grpSp>
        <p:grpSp>
          <p:nvGrpSpPr>
            <p:cNvPr id="1334" name="Google Shape;1334;p61"/>
            <p:cNvGrpSpPr/>
            <p:nvPr/>
          </p:nvGrpSpPr>
          <p:grpSpPr>
            <a:xfrm>
              <a:off x="8118443" y="3527852"/>
              <a:ext cx="2116399" cy="2158742"/>
              <a:chOff x="8081171" y="2454462"/>
              <a:chExt cx="2146667" cy="2189616"/>
            </a:xfrm>
          </p:grpSpPr>
          <p:pic>
            <p:nvPicPr>
              <p:cNvPr id="1335" name="Google Shape;1335;p61"/>
              <p:cNvPicPr preferRelativeResize="0"/>
              <p:nvPr/>
            </p:nvPicPr>
            <p:blipFill rotWithShape="1">
              <a:blip r:embed="rId12">
                <a:alphaModFix/>
              </a:blip>
              <a:srcRect b="0" l="0" r="0" t="0"/>
              <a:stretch/>
            </p:blipFill>
            <p:spPr>
              <a:xfrm>
                <a:off x="9981547" y="3513254"/>
                <a:ext cx="246291" cy="246888"/>
              </a:xfrm>
              <a:prstGeom prst="rect">
                <a:avLst/>
              </a:prstGeom>
              <a:noFill/>
              <a:ln>
                <a:noFill/>
              </a:ln>
            </p:spPr>
          </p:pic>
          <p:pic>
            <p:nvPicPr>
              <p:cNvPr id="1336" name="Google Shape;1336;p61"/>
              <p:cNvPicPr preferRelativeResize="0"/>
              <p:nvPr/>
            </p:nvPicPr>
            <p:blipFill rotWithShape="1">
              <a:blip r:embed="rId13">
                <a:alphaModFix/>
              </a:blip>
              <a:srcRect b="0" l="0" r="0" t="0"/>
              <a:stretch/>
            </p:blipFill>
            <p:spPr>
              <a:xfrm>
                <a:off x="9858770" y="3842797"/>
                <a:ext cx="246888" cy="246888"/>
              </a:xfrm>
              <a:prstGeom prst="rect">
                <a:avLst/>
              </a:prstGeom>
              <a:noFill/>
              <a:ln>
                <a:noFill/>
              </a:ln>
            </p:spPr>
          </p:pic>
          <p:pic>
            <p:nvPicPr>
              <p:cNvPr id="1337" name="Google Shape;1337;p61"/>
              <p:cNvPicPr preferRelativeResize="0"/>
              <p:nvPr/>
            </p:nvPicPr>
            <p:blipFill rotWithShape="1">
              <a:blip r:embed="rId14">
                <a:alphaModFix/>
              </a:blip>
              <a:srcRect b="0" l="0" r="0" t="0"/>
              <a:stretch/>
            </p:blipFill>
            <p:spPr>
              <a:xfrm>
                <a:off x="9916410" y="3167204"/>
                <a:ext cx="246888" cy="246888"/>
              </a:xfrm>
              <a:prstGeom prst="rect">
                <a:avLst/>
              </a:prstGeom>
              <a:noFill/>
              <a:ln>
                <a:noFill/>
              </a:ln>
            </p:spPr>
          </p:pic>
          <p:pic>
            <p:nvPicPr>
              <p:cNvPr descr="A computer screen with a phone and a magnifying glass&#10;&#10;Description automatically generated" id="1338" name="Google Shape;1338;p61"/>
              <p:cNvPicPr preferRelativeResize="0"/>
              <p:nvPr/>
            </p:nvPicPr>
            <p:blipFill rotWithShape="1">
              <a:blip r:embed="rId15">
                <a:alphaModFix/>
              </a:blip>
              <a:srcRect b="0" l="0" r="0" t="0"/>
              <a:stretch/>
            </p:blipFill>
            <p:spPr>
              <a:xfrm>
                <a:off x="9369927" y="4342535"/>
                <a:ext cx="246888" cy="246888"/>
              </a:xfrm>
              <a:prstGeom prst="rect">
                <a:avLst/>
              </a:prstGeom>
              <a:noFill/>
              <a:ln>
                <a:noFill/>
              </a:ln>
            </p:spPr>
          </p:pic>
          <p:pic>
            <p:nvPicPr>
              <p:cNvPr id="1339" name="Google Shape;1339;p61"/>
              <p:cNvPicPr preferRelativeResize="0"/>
              <p:nvPr/>
            </p:nvPicPr>
            <p:blipFill rotWithShape="1">
              <a:blip r:embed="rId16">
                <a:alphaModFix/>
              </a:blip>
              <a:srcRect b="0" l="0" r="0" t="0"/>
              <a:stretch/>
            </p:blipFill>
            <p:spPr>
              <a:xfrm>
                <a:off x="9675368" y="4132827"/>
                <a:ext cx="246888" cy="246888"/>
              </a:xfrm>
              <a:prstGeom prst="rect">
                <a:avLst/>
              </a:prstGeom>
              <a:noFill/>
              <a:ln>
                <a:noFill/>
              </a:ln>
            </p:spPr>
          </p:pic>
          <p:pic>
            <p:nvPicPr>
              <p:cNvPr id="1340" name="Google Shape;1340;p61"/>
              <p:cNvPicPr preferRelativeResize="0"/>
              <p:nvPr/>
            </p:nvPicPr>
            <p:blipFill rotWithShape="1">
              <a:blip r:embed="rId17">
                <a:alphaModFix/>
              </a:blip>
              <a:srcRect b="0" l="0" r="0" t="0"/>
              <a:stretch/>
            </p:blipFill>
            <p:spPr>
              <a:xfrm>
                <a:off x="8640632" y="4326942"/>
                <a:ext cx="274319" cy="278077"/>
              </a:xfrm>
              <a:prstGeom prst="rect">
                <a:avLst/>
              </a:prstGeom>
              <a:noFill/>
              <a:ln>
                <a:noFill/>
              </a:ln>
            </p:spPr>
          </p:pic>
          <p:pic>
            <p:nvPicPr>
              <p:cNvPr descr="Microsoft Clipchamp Logo PNG Vector (SVG) Free Download" id="1341" name="Google Shape;1341;p61"/>
              <p:cNvPicPr preferRelativeResize="0"/>
              <p:nvPr/>
            </p:nvPicPr>
            <p:blipFill rotWithShape="1">
              <a:blip r:embed="rId18">
                <a:alphaModFix/>
              </a:blip>
              <a:srcRect b="0" l="0" r="0" t="0"/>
              <a:stretch/>
            </p:blipFill>
            <p:spPr>
              <a:xfrm>
                <a:off x="9018101" y="4395484"/>
                <a:ext cx="234412" cy="248594"/>
              </a:xfrm>
              <a:prstGeom prst="rect">
                <a:avLst/>
              </a:prstGeom>
              <a:noFill/>
              <a:ln>
                <a:noFill/>
              </a:ln>
            </p:spPr>
          </p:pic>
          <p:pic>
            <p:nvPicPr>
              <p:cNvPr descr="Copilot in Word" id="1342" name="Google Shape;1342;p61"/>
              <p:cNvPicPr preferRelativeResize="0"/>
              <p:nvPr/>
            </p:nvPicPr>
            <p:blipFill rotWithShape="1">
              <a:blip r:embed="rId19">
                <a:alphaModFix/>
              </a:blip>
              <a:srcRect b="0" l="0" r="0" t="0"/>
              <a:stretch/>
            </p:blipFill>
            <p:spPr>
              <a:xfrm>
                <a:off x="8081171" y="3521036"/>
                <a:ext cx="246889" cy="231325"/>
              </a:xfrm>
              <a:prstGeom prst="rect">
                <a:avLst/>
              </a:prstGeom>
              <a:noFill/>
              <a:ln>
                <a:noFill/>
              </a:ln>
            </p:spPr>
          </p:pic>
          <p:pic>
            <p:nvPicPr>
              <p:cNvPr descr="Copilot in Excel" id="1343" name="Google Shape;1343;p61"/>
              <p:cNvPicPr preferRelativeResize="0"/>
              <p:nvPr/>
            </p:nvPicPr>
            <p:blipFill rotWithShape="1">
              <a:blip r:embed="rId20">
                <a:alphaModFix/>
              </a:blip>
              <a:srcRect b="0" l="0" r="0" t="0"/>
              <a:stretch/>
            </p:blipFill>
            <p:spPr>
              <a:xfrm>
                <a:off x="8130887" y="3850579"/>
                <a:ext cx="246889" cy="231325"/>
              </a:xfrm>
              <a:prstGeom prst="rect">
                <a:avLst/>
              </a:prstGeom>
              <a:noFill/>
              <a:ln>
                <a:noFill/>
              </a:ln>
            </p:spPr>
          </p:pic>
          <p:pic>
            <p:nvPicPr>
              <p:cNvPr descr="Copilot in PowerPoint" id="1344" name="Google Shape;1344;p61"/>
              <p:cNvPicPr preferRelativeResize="0"/>
              <p:nvPr/>
            </p:nvPicPr>
            <p:blipFill rotWithShape="1">
              <a:blip r:embed="rId21">
                <a:alphaModFix/>
              </a:blip>
              <a:srcRect b="0" l="0" r="0" t="0"/>
              <a:stretch/>
            </p:blipFill>
            <p:spPr>
              <a:xfrm>
                <a:off x="8335191" y="4140609"/>
                <a:ext cx="246889" cy="231325"/>
              </a:xfrm>
              <a:prstGeom prst="rect">
                <a:avLst/>
              </a:prstGeom>
              <a:noFill/>
              <a:ln>
                <a:noFill/>
              </a:ln>
            </p:spPr>
          </p:pic>
          <p:pic>
            <p:nvPicPr>
              <p:cNvPr descr="Copilot in Outlook" id="1345" name="Google Shape;1345;p61"/>
              <p:cNvPicPr preferRelativeResize="0"/>
              <p:nvPr/>
            </p:nvPicPr>
            <p:blipFill rotWithShape="1">
              <a:blip r:embed="rId22">
                <a:alphaModFix/>
              </a:blip>
              <a:srcRect b="0" l="0" r="0" t="0"/>
              <a:stretch/>
            </p:blipFill>
            <p:spPr>
              <a:xfrm>
                <a:off x="8120255" y="3174986"/>
                <a:ext cx="246889" cy="231325"/>
              </a:xfrm>
              <a:prstGeom prst="rect">
                <a:avLst/>
              </a:prstGeom>
              <a:noFill/>
              <a:ln>
                <a:noFill/>
              </a:ln>
            </p:spPr>
          </p:pic>
          <p:pic>
            <p:nvPicPr>
              <p:cNvPr descr="A blue squares with white letters&#10;&#10;Description automatically generated" id="1346" name="Google Shape;1346;p61"/>
              <p:cNvPicPr preferRelativeResize="0"/>
              <p:nvPr/>
            </p:nvPicPr>
            <p:blipFill rotWithShape="1">
              <a:blip r:embed="rId23">
                <a:alphaModFix/>
              </a:blip>
              <a:srcRect b="0" l="0" r="0" t="0"/>
              <a:stretch/>
            </p:blipFill>
            <p:spPr>
              <a:xfrm>
                <a:off x="9727411" y="2843780"/>
                <a:ext cx="267659" cy="246888"/>
              </a:xfrm>
              <a:prstGeom prst="rect">
                <a:avLst/>
              </a:prstGeom>
              <a:noFill/>
              <a:ln>
                <a:noFill/>
              </a:ln>
            </p:spPr>
          </p:pic>
          <p:pic>
            <p:nvPicPr>
              <p:cNvPr descr="Copilot in Teams" id="1347" name="Google Shape;1347;p61"/>
              <p:cNvPicPr preferRelativeResize="0"/>
              <p:nvPr/>
            </p:nvPicPr>
            <p:blipFill rotWithShape="1">
              <a:blip r:embed="rId24">
                <a:alphaModFix/>
              </a:blip>
              <a:srcRect b="0" l="0" r="0" t="0"/>
              <a:stretch/>
            </p:blipFill>
            <p:spPr>
              <a:xfrm>
                <a:off x="8313263" y="2825638"/>
                <a:ext cx="263499" cy="246888"/>
              </a:xfrm>
              <a:prstGeom prst="rect">
                <a:avLst/>
              </a:prstGeom>
              <a:noFill/>
              <a:ln>
                <a:noFill/>
              </a:ln>
            </p:spPr>
          </p:pic>
          <p:pic>
            <p:nvPicPr>
              <p:cNvPr descr="A blue and white logo&#10;&#10;Description automatically generated" id="1348" name="Google Shape;1348;p61"/>
              <p:cNvPicPr preferRelativeResize="0"/>
              <p:nvPr/>
            </p:nvPicPr>
            <p:blipFill rotWithShape="1">
              <a:blip r:embed="rId25">
                <a:alphaModFix/>
              </a:blip>
              <a:srcRect b="0" l="0" r="0" t="0"/>
              <a:stretch/>
            </p:blipFill>
            <p:spPr>
              <a:xfrm>
                <a:off x="8469308" y="2454462"/>
                <a:ext cx="538462" cy="538462"/>
              </a:xfrm>
              <a:prstGeom prst="rect">
                <a:avLst/>
              </a:prstGeom>
              <a:noFill/>
              <a:ln>
                <a:noFill/>
              </a:ln>
            </p:spPr>
          </p:pic>
          <p:pic>
            <p:nvPicPr>
              <p:cNvPr descr="A blue cloud on a black background&#10;&#10;Description automatically generated" id="1349" name="Google Shape;1349;p61"/>
              <p:cNvPicPr preferRelativeResize="0"/>
              <p:nvPr/>
            </p:nvPicPr>
            <p:blipFill rotWithShape="1">
              <a:blip r:embed="rId26">
                <a:alphaModFix/>
              </a:blip>
              <a:srcRect b="30537" l="21984" r="23826" t="29771"/>
              <a:stretch/>
            </p:blipFill>
            <p:spPr>
              <a:xfrm>
                <a:off x="8963228" y="2502986"/>
                <a:ext cx="344158" cy="252076"/>
              </a:xfrm>
              <a:prstGeom prst="rect">
                <a:avLst/>
              </a:prstGeom>
              <a:noFill/>
              <a:ln>
                <a:noFill/>
              </a:ln>
            </p:spPr>
          </p:pic>
          <p:pic>
            <p:nvPicPr>
              <p:cNvPr descr="A logo with a black background&#10;&#10;Description automatically generated" id="1350" name="Google Shape;1350;p61"/>
              <p:cNvPicPr preferRelativeResize="0"/>
              <p:nvPr/>
            </p:nvPicPr>
            <p:blipFill rotWithShape="1">
              <a:blip r:embed="rId27">
                <a:alphaModFix/>
              </a:blip>
              <a:srcRect b="24156" l="23091" r="24500" t="24094"/>
              <a:stretch/>
            </p:blipFill>
            <p:spPr>
              <a:xfrm>
                <a:off x="9404534" y="2574399"/>
                <a:ext cx="302383" cy="298588"/>
              </a:xfrm>
              <a:prstGeom prst="rect">
                <a:avLst/>
              </a:prstGeom>
              <a:noFill/>
              <a:ln>
                <a:noFill/>
              </a:ln>
            </p:spPr>
          </p:pic>
        </p:gr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4" name="Shape 1354"/>
        <p:cNvGrpSpPr/>
        <p:nvPr/>
      </p:nvGrpSpPr>
      <p:grpSpPr>
        <a:xfrm>
          <a:off x="0" y="0"/>
          <a:ext cx="0" cy="0"/>
          <a:chOff x="0" y="0"/>
          <a:chExt cx="0" cy="0"/>
        </a:xfrm>
      </p:grpSpPr>
      <p:sp>
        <p:nvSpPr>
          <p:cNvPr id="1355" name="Google Shape;1355;p62"/>
          <p:cNvSpPr txBox="1"/>
          <p:nvPr>
            <p:ph type="title"/>
          </p:nvPr>
        </p:nvSpPr>
        <p:spPr>
          <a:xfrm>
            <a:off x="457200" y="1943100"/>
            <a:ext cx="8229600" cy="1257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Copilot for Business Premium - </a:t>
            </a:r>
            <a:endParaRPr/>
          </a:p>
          <a:p>
            <a:pPr indent="0" lvl="0" marL="0" rtl="0" algn="l">
              <a:spcBef>
                <a:spcPts val="0"/>
              </a:spcBef>
              <a:spcAft>
                <a:spcPts val="0"/>
              </a:spcAft>
              <a:buNone/>
            </a:pPr>
            <a:r>
              <a:rPr lang="en"/>
              <a:t>Better Together</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9" name="Shape 1359"/>
        <p:cNvGrpSpPr/>
        <p:nvPr/>
      </p:nvGrpSpPr>
      <p:grpSpPr>
        <a:xfrm>
          <a:off x="0" y="0"/>
          <a:ext cx="0" cy="0"/>
          <a:chOff x="0" y="0"/>
          <a:chExt cx="0" cy="0"/>
        </a:xfrm>
      </p:grpSpPr>
      <p:sp>
        <p:nvSpPr>
          <p:cNvPr id="1360" name="Google Shape;1360;p6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361" name="Google Shape;1361;p63"/>
          <p:cNvSpPr txBox="1"/>
          <p:nvPr/>
        </p:nvSpPr>
        <p:spPr>
          <a:xfrm>
            <a:off x="3062719" y="480275"/>
            <a:ext cx="3106200" cy="2079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2A446F"/>
              </a:buClr>
              <a:buSzPts val="2000"/>
              <a:buFont typeface="Play"/>
              <a:buNone/>
            </a:pPr>
            <a:r>
              <a:rPr b="1" lang="en" sz="1500">
                <a:solidFill>
                  <a:srgbClr val="2A446F"/>
                </a:solidFill>
                <a:latin typeface="Inter"/>
                <a:ea typeface="Inter"/>
                <a:cs typeface="Inter"/>
                <a:sym typeface="Inter"/>
              </a:rPr>
              <a:t>Copilot for Microsoft 365</a:t>
            </a:r>
            <a:endParaRPr b="1" sz="1500">
              <a:latin typeface="Inter"/>
              <a:ea typeface="Inter"/>
              <a:cs typeface="Inter"/>
              <a:sym typeface="Inter"/>
            </a:endParaRPr>
          </a:p>
        </p:txBody>
      </p:sp>
      <p:pic>
        <p:nvPicPr>
          <p:cNvPr descr="A rainbow colored logo on a black background&#10;&#10;Description automatically generated" id="1362" name="Google Shape;1362;p63"/>
          <p:cNvPicPr preferRelativeResize="0"/>
          <p:nvPr/>
        </p:nvPicPr>
        <p:blipFill rotWithShape="1">
          <a:blip r:embed="rId3">
            <a:alphaModFix/>
          </a:blip>
          <a:srcRect b="0" l="0" r="0" t="0"/>
          <a:stretch/>
        </p:blipFill>
        <p:spPr>
          <a:xfrm>
            <a:off x="2943251" y="373324"/>
            <a:ext cx="421800" cy="421800"/>
          </a:xfrm>
          <a:prstGeom prst="rect">
            <a:avLst/>
          </a:prstGeom>
          <a:noFill/>
          <a:ln>
            <a:noFill/>
          </a:ln>
        </p:spPr>
      </p:pic>
      <p:grpSp>
        <p:nvGrpSpPr>
          <p:cNvPr id="1363" name="Google Shape;1363;p63"/>
          <p:cNvGrpSpPr/>
          <p:nvPr/>
        </p:nvGrpSpPr>
        <p:grpSpPr>
          <a:xfrm>
            <a:off x="440104" y="894955"/>
            <a:ext cx="8263800" cy="3431659"/>
            <a:chOff x="398804" y="995880"/>
            <a:chExt cx="8263800" cy="3431659"/>
          </a:xfrm>
        </p:grpSpPr>
        <p:sp>
          <p:nvSpPr>
            <p:cNvPr id="1364" name="Google Shape;1364;p63"/>
            <p:cNvSpPr/>
            <p:nvPr/>
          </p:nvSpPr>
          <p:spPr>
            <a:xfrm>
              <a:off x="398804" y="1167790"/>
              <a:ext cx="8263800" cy="3087900"/>
            </a:xfrm>
            <a:prstGeom prst="roundRect">
              <a:avLst>
                <a:gd fmla="val 3234" name="adj"/>
              </a:avLst>
            </a:prstGeom>
            <a:solidFill>
              <a:srgbClr val="FFFFFF"/>
            </a:solidFill>
            <a:ln cap="flat" cmpd="sng" w="25400">
              <a:solidFill>
                <a:srgbClr val="2897CE"/>
              </a:solidFill>
              <a:prstDash val="solid"/>
              <a:round/>
              <a:headEnd len="sm" w="sm" type="none"/>
              <a:tailEnd len="sm" w="sm" type="none"/>
            </a:ln>
            <a:effectLst>
              <a:outerShdw blurRad="127000" rotWithShape="0" algn="t" dir="5400000" dist="63500">
                <a:srgbClr val="000000">
                  <a:alpha val="200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8678D6"/>
                </a:solidFill>
                <a:latin typeface="Play"/>
                <a:ea typeface="Play"/>
                <a:cs typeface="Play"/>
                <a:sym typeface="Play"/>
              </a:endParaRPr>
            </a:p>
          </p:txBody>
        </p:sp>
        <p:pic>
          <p:nvPicPr>
            <p:cNvPr id="1365" name="Google Shape;1365;p63"/>
            <p:cNvPicPr preferRelativeResize="0"/>
            <p:nvPr/>
          </p:nvPicPr>
          <p:blipFill rotWithShape="1">
            <a:blip r:embed="rId4">
              <a:alphaModFix/>
            </a:blip>
            <a:srcRect b="0" l="0" r="0" t="0"/>
            <a:stretch/>
          </p:blipFill>
          <p:spPr>
            <a:xfrm>
              <a:off x="6717065" y="1808199"/>
              <a:ext cx="1711315" cy="1106255"/>
            </a:xfrm>
            <a:prstGeom prst="rect">
              <a:avLst/>
            </a:prstGeom>
            <a:solidFill>
              <a:srgbClr val="FEFEFE"/>
            </a:solidFill>
            <a:ln>
              <a:noFill/>
            </a:ln>
            <a:effectLst>
              <a:outerShdw blurRad="127000" rotWithShape="0" algn="ctr">
                <a:srgbClr val="000000">
                  <a:alpha val="14900"/>
                </a:srgbClr>
              </a:outerShdw>
            </a:effectLst>
          </p:spPr>
        </p:pic>
        <p:sp>
          <p:nvSpPr>
            <p:cNvPr id="1366" name="Google Shape;1366;p63"/>
            <p:cNvSpPr/>
            <p:nvPr/>
          </p:nvSpPr>
          <p:spPr>
            <a:xfrm>
              <a:off x="3181494" y="995880"/>
              <a:ext cx="2698500" cy="342900"/>
            </a:xfrm>
            <a:prstGeom prst="roundRect">
              <a:avLst>
                <a:gd fmla="val 50000" name="adj"/>
              </a:avLst>
            </a:prstGeom>
            <a:gradFill>
              <a:gsLst>
                <a:gs pos="0">
                  <a:srgbClr val="2897CE"/>
                </a:gs>
                <a:gs pos="100000">
                  <a:srgbClr val="8678D6"/>
                </a:gs>
              </a:gsLst>
              <a:lin ang="2700006" scaled="0"/>
            </a:gradFill>
            <a:ln>
              <a:noFill/>
            </a:ln>
            <a:effectLst>
              <a:outerShdw blurRad="127000" rotWithShape="0" algn="tl" dir="2700000" dist="63500">
                <a:srgbClr val="454142">
                  <a:alpha val="20000"/>
                </a:srgbClr>
              </a:outerShdw>
            </a:effectLst>
          </p:spPr>
          <p:txBody>
            <a:bodyPr anchorCtr="0" anchor="ctr" bIns="34275" lIns="0" spcFirstLastPara="1" rIns="0" wrap="square" tIns="13700">
              <a:noAutofit/>
            </a:bodyPr>
            <a:lstStyle/>
            <a:p>
              <a:pPr indent="0" lvl="0" marL="0" marR="0" rtl="0" algn="ctr">
                <a:lnSpc>
                  <a:spcPct val="100000"/>
                </a:lnSpc>
                <a:spcBef>
                  <a:spcPts val="0"/>
                </a:spcBef>
                <a:spcAft>
                  <a:spcPts val="0"/>
                </a:spcAft>
                <a:buClr>
                  <a:srgbClr val="FFFFFF"/>
                </a:buClr>
                <a:buSzPts val="1500"/>
                <a:buFont typeface="Play"/>
                <a:buNone/>
              </a:pPr>
              <a:r>
                <a:rPr i="0" lang="en" sz="1300" u="none" cap="none" strike="noStrike">
                  <a:solidFill>
                    <a:srgbClr val="FFFFFF"/>
                  </a:solidFill>
                  <a:latin typeface="Montserrat Medium"/>
                  <a:ea typeface="Montserrat Medium"/>
                  <a:cs typeface="Montserrat Medium"/>
                  <a:sym typeface="Montserrat Medium"/>
                </a:rPr>
                <a:t>Your AI assistant for work </a:t>
              </a:r>
              <a:endParaRPr sz="900">
                <a:latin typeface="Montserrat Medium"/>
                <a:ea typeface="Montserrat Medium"/>
                <a:cs typeface="Montserrat Medium"/>
                <a:sym typeface="Montserrat Medium"/>
              </a:endParaRPr>
            </a:p>
          </p:txBody>
        </p:sp>
        <p:grpSp>
          <p:nvGrpSpPr>
            <p:cNvPr id="1367" name="Google Shape;1367;p63"/>
            <p:cNvGrpSpPr/>
            <p:nvPr/>
          </p:nvGrpSpPr>
          <p:grpSpPr>
            <a:xfrm>
              <a:off x="2692224" y="1808200"/>
              <a:ext cx="1711389" cy="1111050"/>
              <a:chOff x="3513531" y="3102123"/>
              <a:chExt cx="2277601" cy="1481400"/>
            </a:xfrm>
          </p:grpSpPr>
          <p:grpSp>
            <p:nvGrpSpPr>
              <p:cNvPr id="1368" name="Google Shape;1368;p63"/>
              <p:cNvGrpSpPr/>
              <p:nvPr/>
            </p:nvGrpSpPr>
            <p:grpSpPr>
              <a:xfrm>
                <a:off x="3513531" y="3102123"/>
                <a:ext cx="2277601" cy="1481400"/>
                <a:chOff x="3513531" y="3102123"/>
                <a:chExt cx="2277601" cy="1481400"/>
              </a:xfrm>
            </p:grpSpPr>
            <p:sp>
              <p:nvSpPr>
                <p:cNvPr id="1369" name="Google Shape;1369;p63"/>
                <p:cNvSpPr/>
                <p:nvPr/>
              </p:nvSpPr>
              <p:spPr>
                <a:xfrm>
                  <a:off x="3513532" y="3102123"/>
                  <a:ext cx="2277600" cy="1481400"/>
                </a:xfrm>
                <a:prstGeom prst="rect">
                  <a:avLst/>
                </a:prstGeom>
                <a:solidFill>
                  <a:srgbClr val="FEFEFE"/>
                </a:solidFill>
                <a:ln>
                  <a:noFill/>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1370" name="Google Shape;1370;p63"/>
                <p:cNvSpPr/>
                <p:nvPr/>
              </p:nvSpPr>
              <p:spPr>
                <a:xfrm>
                  <a:off x="3513531" y="3102124"/>
                  <a:ext cx="2277600" cy="285900"/>
                </a:xfrm>
                <a:prstGeom prst="rect">
                  <a:avLst/>
                </a:prstGeom>
                <a:solidFill>
                  <a:srgbClr val="F5F5F5"/>
                </a:solidFill>
                <a:ln>
                  <a:noFill/>
                </a:ln>
                <a:effectLst>
                  <a:outerShdw blurRad="63500" rotWithShape="0" algn="tl" dir="2700000" dist="38100">
                    <a:srgbClr val="000000">
                      <a:alpha val="200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Quattrocento Sans"/>
                    <a:ea typeface="Quattrocento Sans"/>
                    <a:cs typeface="Quattrocento Sans"/>
                    <a:sym typeface="Quattrocento Sans"/>
                  </a:endParaRPr>
                </a:p>
              </p:txBody>
            </p:sp>
          </p:grpSp>
          <p:sp>
            <p:nvSpPr>
              <p:cNvPr id="1371" name="Google Shape;1371;p63"/>
              <p:cNvSpPr/>
              <p:nvPr/>
            </p:nvSpPr>
            <p:spPr>
              <a:xfrm rot="-5400000">
                <a:off x="4288859" y="3135941"/>
                <a:ext cx="664200" cy="1931700"/>
              </a:xfrm>
              <a:prstGeom prst="round2SameRect">
                <a:avLst>
                  <a:gd fmla="val 4615" name="adj1"/>
                  <a:gd fmla="val 0" name="adj2"/>
                </a:avLst>
              </a:prstGeom>
              <a:solidFill>
                <a:srgbClr val="FEFEFE"/>
              </a:solidFill>
              <a:ln>
                <a:noFill/>
              </a:ln>
              <a:effectLst>
                <a:outerShdw blurRad="214029" rotWithShape="0" algn="tl" dir="2700000" dist="43797">
                  <a:srgbClr val="000000">
                    <a:alpha val="1451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Quattrocento Sans"/>
                  <a:ea typeface="Quattrocento Sans"/>
                  <a:cs typeface="Quattrocento Sans"/>
                  <a:sym typeface="Quattrocento Sans"/>
                </a:endParaRPr>
              </a:p>
            </p:txBody>
          </p:sp>
          <p:grpSp>
            <p:nvGrpSpPr>
              <p:cNvPr id="1372" name="Google Shape;1372;p63"/>
              <p:cNvGrpSpPr/>
              <p:nvPr/>
            </p:nvGrpSpPr>
            <p:grpSpPr>
              <a:xfrm>
                <a:off x="3636642" y="3474338"/>
                <a:ext cx="933904" cy="211915"/>
                <a:chOff x="4085979" y="3633195"/>
                <a:chExt cx="1115509" cy="253123"/>
              </a:xfrm>
            </p:grpSpPr>
            <p:pic>
              <p:nvPicPr>
                <p:cNvPr descr="A rainbow colored logo on a black background&#10;&#10;Description automatically generated" id="1373" name="Google Shape;1373;p63"/>
                <p:cNvPicPr preferRelativeResize="0"/>
                <p:nvPr/>
              </p:nvPicPr>
              <p:blipFill rotWithShape="1">
                <a:blip r:embed="rId3">
                  <a:alphaModFix/>
                </a:blip>
                <a:srcRect b="0" l="0" r="0" t="0"/>
                <a:stretch/>
              </p:blipFill>
              <p:spPr>
                <a:xfrm>
                  <a:off x="4085979" y="3633195"/>
                  <a:ext cx="249913" cy="249913"/>
                </a:xfrm>
                <a:prstGeom prst="rect">
                  <a:avLst/>
                </a:prstGeom>
                <a:noFill/>
                <a:ln>
                  <a:noFill/>
                </a:ln>
              </p:spPr>
            </p:pic>
            <p:sp>
              <p:nvSpPr>
                <p:cNvPr id="1374" name="Google Shape;1374;p63"/>
                <p:cNvSpPr txBox="1"/>
                <p:nvPr/>
              </p:nvSpPr>
              <p:spPr>
                <a:xfrm>
                  <a:off x="4424488" y="3665818"/>
                  <a:ext cx="777000" cy="220500"/>
                </a:xfrm>
                <a:prstGeom prst="rect">
                  <a:avLst/>
                </a:prstGeom>
                <a:solidFill>
                  <a:srgbClr val="FEFEFE"/>
                </a:solid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000000"/>
                    </a:buClr>
                    <a:buSzPts val="900"/>
                    <a:buFont typeface="Quattrocento Sans"/>
                    <a:buNone/>
                  </a:pPr>
                  <a:r>
                    <a:rPr b="0" i="0" lang="en" sz="900" u="none" cap="none" strike="noStrike">
                      <a:solidFill>
                        <a:srgbClr val="000000"/>
                      </a:solidFill>
                      <a:latin typeface="Quattrocento Sans"/>
                      <a:ea typeface="Quattrocento Sans"/>
                      <a:cs typeface="Quattrocento Sans"/>
                      <a:sym typeface="Quattrocento Sans"/>
                    </a:rPr>
                    <a:t>Copilot</a:t>
                  </a:r>
                  <a:endParaRPr sz="1100"/>
                </a:p>
              </p:txBody>
            </p:sp>
          </p:grpSp>
          <p:sp>
            <p:nvSpPr>
              <p:cNvPr id="1375" name="Google Shape;1375;p63"/>
              <p:cNvSpPr txBox="1"/>
              <p:nvPr/>
            </p:nvSpPr>
            <p:spPr>
              <a:xfrm>
                <a:off x="3762964" y="3879415"/>
                <a:ext cx="1657800" cy="410400"/>
              </a:xfrm>
              <a:prstGeom prst="rect">
                <a:avLst/>
              </a:prstGeom>
              <a:solidFill>
                <a:srgbClr val="FEFEFE"/>
              </a:solidFill>
              <a:ln>
                <a:noFill/>
              </a:ln>
            </p:spPr>
            <p:txBody>
              <a:bodyPr anchorCtr="0" anchor="ctr" bIns="0" lIns="0" spcFirstLastPara="1" rIns="0" wrap="square" tIns="0">
                <a:spAutoFit/>
              </a:bodyPr>
              <a:lstStyle/>
              <a:p>
                <a:pPr indent="0" lvl="0" marL="0" marR="0" rtl="0" algn="l">
                  <a:lnSpc>
                    <a:spcPct val="150000"/>
                  </a:lnSpc>
                  <a:spcBef>
                    <a:spcPts val="0"/>
                  </a:spcBef>
                  <a:spcAft>
                    <a:spcPts val="0"/>
                  </a:spcAft>
                  <a:buClr>
                    <a:srgbClr val="000000"/>
                  </a:buClr>
                  <a:buSzPts val="800"/>
                  <a:buFont typeface="Quattrocento Sans"/>
                  <a:buNone/>
                </a:pPr>
                <a:r>
                  <a:rPr b="0" i="0" lang="en" sz="800" u="none" cap="none" strike="noStrike">
                    <a:solidFill>
                      <a:srgbClr val="000000"/>
                    </a:solidFill>
                    <a:highlight>
                      <a:srgbClr val="C3E5FF"/>
                    </a:highlight>
                    <a:latin typeface="Quattrocento Sans"/>
                    <a:ea typeface="Quattrocento Sans"/>
                    <a:cs typeface="Quattrocento Sans"/>
                    <a:sym typeface="Quattrocento Sans"/>
                  </a:rPr>
                  <a:t>Which products were the most profitable this quarter|</a:t>
                </a:r>
                <a:endParaRPr sz="1100"/>
              </a:p>
            </p:txBody>
          </p:sp>
          <p:pic>
            <p:nvPicPr>
              <p:cNvPr id="1376" name="Google Shape;1376;p63"/>
              <p:cNvPicPr preferRelativeResize="0"/>
              <p:nvPr/>
            </p:nvPicPr>
            <p:blipFill rotWithShape="1">
              <a:blip r:embed="rId5">
                <a:alphaModFix/>
              </a:blip>
              <a:srcRect b="0" l="0" r="0" t="0"/>
              <a:stretch/>
            </p:blipFill>
            <p:spPr>
              <a:xfrm>
                <a:off x="3513532" y="3137546"/>
                <a:ext cx="773412" cy="199263"/>
              </a:xfrm>
              <a:prstGeom prst="rect">
                <a:avLst/>
              </a:prstGeom>
              <a:noFill/>
              <a:ln>
                <a:noFill/>
              </a:ln>
            </p:spPr>
          </p:pic>
        </p:grpSp>
        <p:sp>
          <p:nvSpPr>
            <p:cNvPr id="1377" name="Google Shape;1377;p63"/>
            <p:cNvSpPr/>
            <p:nvPr/>
          </p:nvSpPr>
          <p:spPr>
            <a:xfrm>
              <a:off x="4704524" y="1808200"/>
              <a:ext cx="1711500" cy="1111200"/>
            </a:xfrm>
            <a:prstGeom prst="rect">
              <a:avLst/>
            </a:prstGeom>
            <a:solidFill>
              <a:srgbClr val="FEFEFE"/>
            </a:solidFill>
            <a:ln>
              <a:noFill/>
            </a:ln>
            <a:effectLst>
              <a:outerShdw blurRad="127000" rotWithShape="0" algn="ctr">
                <a:srgbClr val="000000">
                  <a:alpha val="1490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Quattrocento Sans"/>
                <a:ea typeface="Quattrocento Sans"/>
                <a:cs typeface="Quattrocento Sans"/>
                <a:sym typeface="Quattrocento Sans"/>
              </a:endParaRPr>
            </a:p>
          </p:txBody>
        </p:sp>
        <p:sp>
          <p:nvSpPr>
            <p:cNvPr id="1378" name="Google Shape;1378;p63"/>
            <p:cNvSpPr txBox="1"/>
            <p:nvPr/>
          </p:nvSpPr>
          <p:spPr>
            <a:xfrm>
              <a:off x="718634" y="3153555"/>
              <a:ext cx="1711500" cy="400200"/>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b="1" i="0" lang="en" sz="1300" u="none" cap="none" strike="noStrike">
                  <a:solidFill>
                    <a:srgbClr val="000000"/>
                  </a:solidFill>
                  <a:latin typeface="Montserrat"/>
                  <a:ea typeface="Montserrat"/>
                  <a:cs typeface="Montserrat"/>
                  <a:sym typeface="Montserrat"/>
                </a:rPr>
                <a:t>Copilot chat with</a:t>
              </a:r>
              <a:br>
                <a:rPr b="1" i="0" lang="en" sz="1300" u="none" cap="none" strike="noStrike">
                  <a:solidFill>
                    <a:schemeClr val="dk1"/>
                  </a:solidFill>
                  <a:latin typeface="Montserrat"/>
                  <a:ea typeface="Montserrat"/>
                  <a:cs typeface="Montserrat"/>
                  <a:sym typeface="Montserrat"/>
                </a:rPr>
              </a:br>
              <a:r>
                <a:rPr b="1" lang="en" sz="1300">
                  <a:solidFill>
                    <a:srgbClr val="000000"/>
                  </a:solidFill>
                  <a:latin typeface="Montserrat"/>
                  <a:ea typeface="Montserrat"/>
                  <a:cs typeface="Montserrat"/>
                  <a:sym typeface="Montserrat"/>
                </a:rPr>
                <a:t>web knowledge</a:t>
              </a:r>
              <a:endParaRPr b="1" i="0" sz="1300" u="none" cap="none" strike="noStrike">
                <a:solidFill>
                  <a:srgbClr val="000000"/>
                </a:solidFill>
                <a:latin typeface="Montserrat"/>
                <a:ea typeface="Montserrat"/>
                <a:cs typeface="Montserrat"/>
                <a:sym typeface="Montserrat"/>
              </a:endParaRPr>
            </a:p>
          </p:txBody>
        </p:sp>
        <p:sp>
          <p:nvSpPr>
            <p:cNvPr id="1379" name="Google Shape;1379;p63"/>
            <p:cNvSpPr txBox="1"/>
            <p:nvPr/>
          </p:nvSpPr>
          <p:spPr>
            <a:xfrm>
              <a:off x="2737706" y="3153555"/>
              <a:ext cx="1711500" cy="400200"/>
            </a:xfrm>
            <a:prstGeom prst="rect">
              <a:avLst/>
            </a:prstGeom>
            <a:noFill/>
            <a:ln>
              <a:noFill/>
            </a:ln>
          </p:spPr>
          <p:txBody>
            <a:bodyPr anchorCtr="0" anchor="ctr" bIns="0" lIns="0" spcFirstLastPara="1" rIns="0" wrap="square" tIns="0">
              <a:spAutoFit/>
            </a:bodyPr>
            <a:lstStyle/>
            <a:p>
              <a:pPr indent="0" lvl="0" marL="0" marR="0" rtl="0" algn="ctr">
                <a:spcBef>
                  <a:spcPts val="0"/>
                </a:spcBef>
                <a:spcAft>
                  <a:spcPts val="0"/>
                </a:spcAft>
                <a:buNone/>
              </a:pPr>
              <a:r>
                <a:rPr i="0" lang="en" sz="1300" u="none" cap="none" strike="noStrike">
                  <a:solidFill>
                    <a:srgbClr val="000000"/>
                  </a:solidFill>
                  <a:latin typeface="Montserrat Medium"/>
                  <a:ea typeface="Montserrat Medium"/>
                  <a:cs typeface="Montserrat Medium"/>
                  <a:sym typeface="Montserrat Medium"/>
                </a:rPr>
                <a:t>Copilot chat with</a:t>
              </a:r>
              <a:r>
                <a:rPr lang="en" sz="1300">
                  <a:solidFill>
                    <a:srgbClr val="000000"/>
                  </a:solidFill>
                  <a:latin typeface="Montserrat Medium"/>
                  <a:ea typeface="Montserrat Medium"/>
                  <a:cs typeface="Montserrat Medium"/>
                  <a:sym typeface="Montserrat Medium"/>
                </a:rPr>
                <a:t> company data</a:t>
              </a:r>
              <a:endParaRPr i="0" sz="1300" u="none" cap="none" strike="noStrike">
                <a:solidFill>
                  <a:srgbClr val="000000"/>
                </a:solidFill>
                <a:latin typeface="Montserrat Medium"/>
                <a:ea typeface="Montserrat Medium"/>
                <a:cs typeface="Montserrat Medium"/>
                <a:sym typeface="Montserrat Medium"/>
              </a:endParaRPr>
            </a:p>
          </p:txBody>
        </p:sp>
        <p:sp>
          <p:nvSpPr>
            <p:cNvPr id="1380" name="Google Shape;1380;p63"/>
            <p:cNvSpPr txBox="1"/>
            <p:nvPr/>
          </p:nvSpPr>
          <p:spPr>
            <a:xfrm>
              <a:off x="4688438" y="3291950"/>
              <a:ext cx="1750200" cy="1848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000000"/>
                </a:buClr>
                <a:buSzPts val="1500"/>
                <a:buFont typeface="Play"/>
                <a:buNone/>
              </a:pPr>
              <a:r>
                <a:rPr b="1" i="0" lang="en" sz="1200" u="none" cap="none" strike="noStrike">
                  <a:solidFill>
                    <a:srgbClr val="000000"/>
                  </a:solidFill>
                  <a:latin typeface="Montserrat"/>
                  <a:ea typeface="Montserrat"/>
                  <a:cs typeface="Montserrat"/>
                  <a:sym typeface="Montserrat"/>
                </a:rPr>
                <a:t>Microsoft 365</a:t>
              </a:r>
              <a:r>
                <a:rPr b="1" lang="en" sz="1200">
                  <a:latin typeface="Montserrat"/>
                  <a:ea typeface="Montserrat"/>
                  <a:cs typeface="Montserrat"/>
                  <a:sym typeface="Montserrat"/>
                </a:rPr>
                <a:t> </a:t>
              </a:r>
              <a:r>
                <a:rPr b="1" i="0" lang="en" sz="1200" u="none" cap="none" strike="noStrike">
                  <a:solidFill>
                    <a:srgbClr val="000000"/>
                  </a:solidFill>
                  <a:latin typeface="Montserrat"/>
                  <a:ea typeface="Montserrat"/>
                  <a:cs typeface="Montserrat"/>
                  <a:sym typeface="Montserrat"/>
                </a:rPr>
                <a:t>Apps </a:t>
              </a:r>
              <a:endParaRPr b="1" sz="1200">
                <a:latin typeface="Montserrat"/>
                <a:ea typeface="Montserrat"/>
                <a:cs typeface="Montserrat"/>
                <a:sym typeface="Montserrat"/>
              </a:endParaRPr>
            </a:p>
          </p:txBody>
        </p:sp>
        <p:sp>
          <p:nvSpPr>
            <p:cNvPr id="1381" name="Google Shape;1381;p63"/>
            <p:cNvSpPr txBox="1"/>
            <p:nvPr/>
          </p:nvSpPr>
          <p:spPr>
            <a:xfrm>
              <a:off x="6677876" y="3262439"/>
              <a:ext cx="1711500" cy="2001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000000"/>
                </a:buClr>
                <a:buSzPts val="1500"/>
                <a:buFont typeface="Play"/>
                <a:buNone/>
              </a:pPr>
              <a:r>
                <a:rPr b="1" i="0" lang="en" sz="1300" u="none" cap="none" strike="noStrike">
                  <a:solidFill>
                    <a:srgbClr val="000000"/>
                  </a:solidFill>
                  <a:latin typeface="Montserrat"/>
                  <a:ea typeface="Montserrat"/>
                  <a:cs typeface="Montserrat"/>
                  <a:sym typeface="Montserrat"/>
                </a:rPr>
                <a:t>Copilot Studio</a:t>
              </a:r>
              <a:endParaRPr b="1" sz="900">
                <a:latin typeface="Montserrat"/>
                <a:ea typeface="Montserrat"/>
                <a:cs typeface="Montserrat"/>
                <a:sym typeface="Montserrat"/>
              </a:endParaRPr>
            </a:p>
          </p:txBody>
        </p:sp>
        <p:sp>
          <p:nvSpPr>
            <p:cNvPr id="1382" name="Google Shape;1382;p63"/>
            <p:cNvSpPr/>
            <p:nvPr/>
          </p:nvSpPr>
          <p:spPr>
            <a:xfrm>
              <a:off x="2509895" y="3300656"/>
              <a:ext cx="167400" cy="167400"/>
            </a:xfrm>
            <a:prstGeom prst="mathPlus">
              <a:avLst>
                <a:gd fmla="val 23520" name="adj1"/>
              </a:avLst>
            </a:prstGeom>
            <a:solidFill>
              <a:srgbClr val="B1B3B3"/>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Play"/>
                <a:ea typeface="Play"/>
                <a:cs typeface="Play"/>
                <a:sym typeface="Play"/>
              </a:endParaRPr>
            </a:p>
          </p:txBody>
        </p:sp>
        <p:sp>
          <p:nvSpPr>
            <p:cNvPr id="1383" name="Google Shape;1383;p63"/>
            <p:cNvSpPr/>
            <p:nvPr/>
          </p:nvSpPr>
          <p:spPr>
            <a:xfrm>
              <a:off x="4542030" y="3300656"/>
              <a:ext cx="167400" cy="167400"/>
            </a:xfrm>
            <a:prstGeom prst="mathPlus">
              <a:avLst>
                <a:gd fmla="val 23520" name="adj1"/>
              </a:avLst>
            </a:prstGeom>
            <a:solidFill>
              <a:srgbClr val="B1B3B3"/>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Play"/>
                <a:ea typeface="Play"/>
                <a:cs typeface="Play"/>
                <a:sym typeface="Play"/>
              </a:endParaRPr>
            </a:p>
          </p:txBody>
        </p:sp>
        <p:sp>
          <p:nvSpPr>
            <p:cNvPr id="1384" name="Google Shape;1384;p63"/>
            <p:cNvSpPr/>
            <p:nvPr/>
          </p:nvSpPr>
          <p:spPr>
            <a:xfrm>
              <a:off x="6502317" y="3300656"/>
              <a:ext cx="167400" cy="167400"/>
            </a:xfrm>
            <a:prstGeom prst="mathPlus">
              <a:avLst>
                <a:gd fmla="val 23520" name="adj1"/>
              </a:avLst>
            </a:prstGeom>
            <a:solidFill>
              <a:srgbClr val="B1B3B3"/>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Play"/>
                <a:ea typeface="Play"/>
                <a:cs typeface="Play"/>
                <a:sym typeface="Play"/>
              </a:endParaRPr>
            </a:p>
          </p:txBody>
        </p:sp>
        <p:sp>
          <p:nvSpPr>
            <p:cNvPr id="1385" name="Google Shape;1385;p63"/>
            <p:cNvSpPr/>
            <p:nvPr/>
          </p:nvSpPr>
          <p:spPr>
            <a:xfrm>
              <a:off x="2564261" y="4084639"/>
              <a:ext cx="4015500" cy="342900"/>
            </a:xfrm>
            <a:prstGeom prst="roundRect">
              <a:avLst>
                <a:gd fmla="val 50000" name="adj"/>
              </a:avLst>
            </a:prstGeom>
            <a:solidFill>
              <a:srgbClr val="FFFFFF"/>
            </a:solidFill>
            <a:ln cap="flat" cmpd="sng" w="25400">
              <a:solidFill>
                <a:srgbClr val="7587D1"/>
              </a:solidFill>
              <a:prstDash val="solid"/>
              <a:round/>
              <a:headEnd len="sm" w="sm" type="none"/>
              <a:tailEnd len="sm" w="sm" type="none"/>
            </a:ln>
            <a:effectLst>
              <a:outerShdw blurRad="127000" rotWithShape="0" algn="t" dir="5400000" dist="63500">
                <a:srgbClr val="000000">
                  <a:alpha val="20000"/>
                </a:srgbClr>
              </a:outerShdw>
            </a:effectLst>
          </p:spPr>
          <p:txBody>
            <a:bodyPr anchorCtr="0" anchor="ctr" bIns="109725" lIns="137150" spcFirstLastPara="1" rIns="137150" wrap="square" tIns="109725">
              <a:noAutofit/>
            </a:bodyPr>
            <a:lstStyle/>
            <a:p>
              <a:pPr indent="0" lvl="0" marL="0" marR="0" rtl="0" algn="ctr">
                <a:lnSpc>
                  <a:spcPct val="100000"/>
                </a:lnSpc>
                <a:spcBef>
                  <a:spcPts val="0"/>
                </a:spcBef>
                <a:spcAft>
                  <a:spcPts val="0"/>
                </a:spcAft>
                <a:buClr>
                  <a:srgbClr val="091F2C"/>
                </a:buClr>
                <a:buSzPts val="1200"/>
                <a:buFont typeface="Play"/>
                <a:buNone/>
              </a:pPr>
              <a:r>
                <a:rPr i="0" lang="en" sz="1100" u="none" cap="none" strike="noStrike">
                  <a:solidFill>
                    <a:srgbClr val="091F2C"/>
                  </a:solidFill>
                  <a:latin typeface="Montserrat Medium"/>
                  <a:ea typeface="Montserrat Medium"/>
                  <a:cs typeface="Montserrat Medium"/>
                  <a:sym typeface="Montserrat Medium"/>
                </a:rPr>
                <a:t>Enterprise grade security, privacy, and compliance</a:t>
              </a:r>
              <a:endParaRPr sz="1000">
                <a:latin typeface="Montserrat Medium"/>
                <a:ea typeface="Montserrat Medium"/>
                <a:cs typeface="Montserrat Medium"/>
                <a:sym typeface="Montserrat Medium"/>
              </a:endParaRPr>
            </a:p>
          </p:txBody>
        </p:sp>
        <p:pic>
          <p:nvPicPr>
            <p:cNvPr id="1386" name="Google Shape;1386;p63"/>
            <p:cNvPicPr preferRelativeResize="0"/>
            <p:nvPr/>
          </p:nvPicPr>
          <p:blipFill rotWithShape="1">
            <a:blip r:embed="rId6">
              <a:alphaModFix/>
            </a:blip>
            <a:srcRect b="0" l="0" r="0" t="0"/>
            <a:stretch/>
          </p:blipFill>
          <p:spPr>
            <a:xfrm>
              <a:off x="7496052" y="2505822"/>
              <a:ext cx="1017520" cy="543442"/>
            </a:xfrm>
            <a:prstGeom prst="rect">
              <a:avLst/>
            </a:prstGeom>
            <a:solidFill>
              <a:srgbClr val="FEFEFE"/>
            </a:solidFill>
            <a:ln cap="flat" cmpd="sng" w="38100">
              <a:solidFill>
                <a:srgbClr val="FFFFFF"/>
              </a:solidFill>
              <a:prstDash val="solid"/>
              <a:round/>
              <a:headEnd len="sm" w="sm" type="none"/>
              <a:tailEnd len="sm" w="sm" type="none"/>
            </a:ln>
            <a:effectLst>
              <a:outerShdw blurRad="127000" rotWithShape="0" algn="ctr">
                <a:srgbClr val="000000">
                  <a:alpha val="14900"/>
                </a:srgbClr>
              </a:outerShdw>
            </a:effectLst>
          </p:spPr>
        </p:pic>
        <p:grpSp>
          <p:nvGrpSpPr>
            <p:cNvPr id="1387" name="Google Shape;1387;p63"/>
            <p:cNvGrpSpPr/>
            <p:nvPr/>
          </p:nvGrpSpPr>
          <p:grpSpPr>
            <a:xfrm>
              <a:off x="678489" y="1808199"/>
              <a:ext cx="1713204" cy="1113474"/>
              <a:chOff x="959653" y="2550183"/>
              <a:chExt cx="2284272" cy="1484632"/>
            </a:xfrm>
          </p:grpSpPr>
          <p:sp>
            <p:nvSpPr>
              <p:cNvPr id="1388" name="Google Shape;1388;p63"/>
              <p:cNvSpPr/>
              <p:nvPr/>
            </p:nvSpPr>
            <p:spPr>
              <a:xfrm>
                <a:off x="960925" y="2550184"/>
                <a:ext cx="2281800" cy="1481400"/>
              </a:xfrm>
              <a:prstGeom prst="rect">
                <a:avLst/>
              </a:prstGeom>
              <a:solidFill>
                <a:srgbClr val="FFFF00">
                  <a:alpha val="49800"/>
                </a:srgbClr>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Play"/>
                  <a:ea typeface="Play"/>
                  <a:cs typeface="Play"/>
                  <a:sym typeface="Play"/>
                </a:endParaRPr>
              </a:p>
            </p:txBody>
          </p:sp>
          <p:pic>
            <p:nvPicPr>
              <p:cNvPr descr="an image of the Copilot for Microsoft 365 in the web context" id="1389" name="Google Shape;1389;p63"/>
              <p:cNvPicPr preferRelativeResize="0"/>
              <p:nvPr/>
            </p:nvPicPr>
            <p:blipFill rotWithShape="1">
              <a:blip r:embed="rId7">
                <a:alphaModFix/>
              </a:blip>
              <a:srcRect b="10196" l="16075" r="4064" t="16073"/>
              <a:stretch/>
            </p:blipFill>
            <p:spPr>
              <a:xfrm>
                <a:off x="1295918" y="2804484"/>
                <a:ext cx="1946764" cy="1230331"/>
              </a:xfrm>
              <a:prstGeom prst="rect">
                <a:avLst/>
              </a:prstGeom>
              <a:solidFill>
                <a:srgbClr val="FEFEFE"/>
              </a:solidFill>
              <a:ln>
                <a:noFill/>
              </a:ln>
              <a:effectLst>
                <a:outerShdw blurRad="127000" rotWithShape="0" algn="ctr">
                  <a:srgbClr val="000000">
                    <a:alpha val="14900"/>
                  </a:srgbClr>
                </a:outerShdw>
              </a:effectLst>
            </p:spPr>
          </p:pic>
          <p:sp>
            <p:nvSpPr>
              <p:cNvPr id="1390" name="Google Shape;1390;p63"/>
              <p:cNvSpPr/>
              <p:nvPr/>
            </p:nvSpPr>
            <p:spPr>
              <a:xfrm>
                <a:off x="960925" y="2550183"/>
                <a:ext cx="2283000" cy="264300"/>
              </a:xfrm>
              <a:prstGeom prst="rect">
                <a:avLst/>
              </a:prstGeom>
              <a:solidFill>
                <a:srgbClr val="F5F5F5"/>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Quattrocento Sans"/>
                  <a:ea typeface="Quattrocento Sans"/>
                  <a:cs typeface="Quattrocento Sans"/>
                  <a:sym typeface="Quattrocento Sans"/>
                </a:endParaRPr>
              </a:p>
            </p:txBody>
          </p:sp>
          <p:pic>
            <p:nvPicPr>
              <p:cNvPr id="1391" name="Google Shape;1391;p63"/>
              <p:cNvPicPr preferRelativeResize="0"/>
              <p:nvPr/>
            </p:nvPicPr>
            <p:blipFill rotWithShape="1">
              <a:blip r:embed="rId8">
                <a:alphaModFix/>
              </a:blip>
              <a:srcRect b="0" l="0" r="0" t="0"/>
              <a:stretch/>
            </p:blipFill>
            <p:spPr>
              <a:xfrm>
                <a:off x="964523" y="2552843"/>
                <a:ext cx="824483" cy="249956"/>
              </a:xfrm>
              <a:prstGeom prst="rect">
                <a:avLst/>
              </a:prstGeom>
              <a:solidFill>
                <a:srgbClr val="FEFEFE"/>
              </a:solidFill>
              <a:ln>
                <a:noFill/>
              </a:ln>
            </p:spPr>
          </p:pic>
          <p:sp>
            <p:nvSpPr>
              <p:cNvPr id="1392" name="Google Shape;1392;p63"/>
              <p:cNvSpPr/>
              <p:nvPr/>
            </p:nvSpPr>
            <p:spPr>
              <a:xfrm>
                <a:off x="959653" y="2814453"/>
                <a:ext cx="411900" cy="1218600"/>
              </a:xfrm>
              <a:prstGeom prst="rect">
                <a:avLst/>
              </a:prstGeom>
              <a:solidFill>
                <a:srgbClr val="F7F7F7"/>
              </a:solidFill>
              <a:ln>
                <a:noFill/>
              </a:ln>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1500"/>
                  <a:buFont typeface="Play"/>
                  <a:buNone/>
                </a:pPr>
                <a:r>
                  <a:t/>
                </a:r>
                <a:endParaRPr b="0" i="0" sz="1500" u="none" cap="none" strike="noStrike">
                  <a:solidFill>
                    <a:srgbClr val="FFFFFF"/>
                  </a:solidFill>
                  <a:latin typeface="Play"/>
                  <a:ea typeface="Play"/>
                  <a:cs typeface="Play"/>
                  <a:sym typeface="Play"/>
                </a:endParaRPr>
              </a:p>
            </p:txBody>
          </p:sp>
        </p:grpSp>
        <p:pic>
          <p:nvPicPr>
            <p:cNvPr id="1393" name="Google Shape;1393;p63"/>
            <p:cNvPicPr preferRelativeResize="0"/>
            <p:nvPr/>
          </p:nvPicPr>
          <p:blipFill rotWithShape="1">
            <a:blip r:embed="rId9">
              <a:alphaModFix/>
            </a:blip>
            <a:srcRect b="0" l="0" r="0" t="0"/>
            <a:stretch/>
          </p:blipFill>
          <p:spPr>
            <a:xfrm>
              <a:off x="2055079" y="2116575"/>
              <a:ext cx="420142" cy="932689"/>
            </a:xfrm>
            <a:prstGeom prst="rect">
              <a:avLst/>
            </a:prstGeom>
            <a:solidFill>
              <a:srgbClr val="FEFEFE"/>
            </a:solidFill>
            <a:ln cap="flat" cmpd="sng" w="38100">
              <a:solidFill>
                <a:srgbClr val="FFFFFF"/>
              </a:solidFill>
              <a:prstDash val="solid"/>
              <a:round/>
              <a:headEnd len="sm" w="sm" type="none"/>
              <a:tailEnd len="sm" w="sm" type="none"/>
            </a:ln>
            <a:effectLst>
              <a:outerShdw blurRad="127000" rotWithShape="0" algn="ctr">
                <a:srgbClr val="000000">
                  <a:alpha val="14900"/>
                </a:srgbClr>
              </a:outerShdw>
            </a:effectLst>
          </p:spPr>
        </p:pic>
        <p:pic>
          <p:nvPicPr>
            <p:cNvPr id="1394" name="Google Shape;1394;p63"/>
            <p:cNvPicPr preferRelativeResize="0"/>
            <p:nvPr/>
          </p:nvPicPr>
          <p:blipFill rotWithShape="1">
            <a:blip r:embed="rId10">
              <a:alphaModFix/>
            </a:blip>
            <a:srcRect b="0" l="0" r="0" t="0"/>
            <a:stretch/>
          </p:blipFill>
          <p:spPr>
            <a:xfrm>
              <a:off x="4770327" y="1919404"/>
              <a:ext cx="1579713" cy="888588"/>
            </a:xfrm>
            <a:prstGeom prst="rect">
              <a:avLst/>
            </a:prstGeom>
            <a:solidFill>
              <a:srgbClr val="FEFEFE"/>
            </a:solidFill>
            <a:ln>
              <a:noFill/>
            </a:ln>
            <a:effectLst>
              <a:outerShdw blurRad="127000" rotWithShape="0" algn="ctr">
                <a:srgbClr val="000000">
                  <a:alpha val="14900"/>
                </a:srgbClr>
              </a:outerShdw>
            </a:effectLst>
          </p:spPr>
        </p:pic>
      </p:grpSp>
      <p:grpSp>
        <p:nvGrpSpPr>
          <p:cNvPr id="1395" name="Google Shape;1395;p63"/>
          <p:cNvGrpSpPr/>
          <p:nvPr/>
        </p:nvGrpSpPr>
        <p:grpSpPr>
          <a:xfrm>
            <a:off x="1356408" y="4426447"/>
            <a:ext cx="6518834" cy="339107"/>
            <a:chOff x="2694290" y="1333817"/>
            <a:chExt cx="6874232" cy="400268"/>
          </a:xfrm>
        </p:grpSpPr>
        <p:pic>
          <p:nvPicPr>
            <p:cNvPr descr="Copilot in Word" id="1396" name="Google Shape;1396;p63"/>
            <p:cNvPicPr preferRelativeResize="0"/>
            <p:nvPr/>
          </p:nvPicPr>
          <p:blipFill rotWithShape="1">
            <a:blip r:embed="rId11">
              <a:alphaModFix/>
            </a:blip>
            <a:srcRect b="0" l="0" r="0" t="0"/>
            <a:stretch/>
          </p:blipFill>
          <p:spPr>
            <a:xfrm>
              <a:off x="2694290" y="1333817"/>
              <a:ext cx="427199" cy="400268"/>
            </a:xfrm>
            <a:prstGeom prst="rect">
              <a:avLst/>
            </a:prstGeom>
            <a:noFill/>
            <a:ln>
              <a:noFill/>
            </a:ln>
          </p:spPr>
        </p:pic>
        <p:pic>
          <p:nvPicPr>
            <p:cNvPr descr="Copilot in Excel" id="1397" name="Google Shape;1397;p63"/>
            <p:cNvPicPr preferRelativeResize="0"/>
            <p:nvPr/>
          </p:nvPicPr>
          <p:blipFill rotWithShape="1">
            <a:blip r:embed="rId12">
              <a:alphaModFix/>
            </a:blip>
            <a:srcRect b="0" l="0" r="0" t="0"/>
            <a:stretch/>
          </p:blipFill>
          <p:spPr>
            <a:xfrm>
              <a:off x="3967836" y="1333817"/>
              <a:ext cx="427199" cy="400268"/>
            </a:xfrm>
            <a:prstGeom prst="rect">
              <a:avLst/>
            </a:prstGeom>
            <a:noFill/>
            <a:ln>
              <a:noFill/>
            </a:ln>
          </p:spPr>
        </p:pic>
        <p:pic>
          <p:nvPicPr>
            <p:cNvPr descr="Copilot in PowerPoint" id="1398" name="Google Shape;1398;p63"/>
            <p:cNvPicPr preferRelativeResize="0"/>
            <p:nvPr/>
          </p:nvPicPr>
          <p:blipFill rotWithShape="1">
            <a:blip r:embed="rId13">
              <a:alphaModFix/>
            </a:blip>
            <a:srcRect b="0" l="0" r="0" t="0"/>
            <a:stretch/>
          </p:blipFill>
          <p:spPr>
            <a:xfrm>
              <a:off x="5241381" y="1333817"/>
              <a:ext cx="427199" cy="400268"/>
            </a:xfrm>
            <a:prstGeom prst="rect">
              <a:avLst/>
            </a:prstGeom>
            <a:noFill/>
            <a:ln>
              <a:noFill/>
            </a:ln>
          </p:spPr>
        </p:pic>
        <p:pic>
          <p:nvPicPr>
            <p:cNvPr descr="Copilot in Outlook" id="1399" name="Google Shape;1399;p63"/>
            <p:cNvPicPr preferRelativeResize="0"/>
            <p:nvPr/>
          </p:nvPicPr>
          <p:blipFill rotWithShape="1">
            <a:blip r:embed="rId14">
              <a:alphaModFix/>
            </a:blip>
            <a:srcRect b="0" l="0" r="0" t="0"/>
            <a:stretch/>
          </p:blipFill>
          <p:spPr>
            <a:xfrm>
              <a:off x="6514927" y="1333817"/>
              <a:ext cx="427199" cy="400268"/>
            </a:xfrm>
            <a:prstGeom prst="rect">
              <a:avLst/>
            </a:prstGeom>
            <a:noFill/>
            <a:ln>
              <a:noFill/>
            </a:ln>
          </p:spPr>
        </p:pic>
        <p:pic>
          <p:nvPicPr>
            <p:cNvPr descr="Copilot in Teams" id="1400" name="Google Shape;1400;p63"/>
            <p:cNvPicPr preferRelativeResize="0"/>
            <p:nvPr/>
          </p:nvPicPr>
          <p:blipFill rotWithShape="1">
            <a:blip r:embed="rId15">
              <a:alphaModFix/>
            </a:blip>
            <a:srcRect b="0" l="0" r="0" t="0"/>
            <a:stretch/>
          </p:blipFill>
          <p:spPr>
            <a:xfrm>
              <a:off x="7788474" y="1333817"/>
              <a:ext cx="427199" cy="400268"/>
            </a:xfrm>
            <a:prstGeom prst="rect">
              <a:avLst/>
            </a:prstGeom>
            <a:noFill/>
            <a:ln>
              <a:noFill/>
            </a:ln>
          </p:spPr>
        </p:pic>
        <p:pic>
          <p:nvPicPr>
            <p:cNvPr descr="Copilot in Loop" id="1401" name="Google Shape;1401;p63"/>
            <p:cNvPicPr preferRelativeResize="0"/>
            <p:nvPr/>
          </p:nvPicPr>
          <p:blipFill rotWithShape="1">
            <a:blip r:embed="rId16">
              <a:alphaModFix/>
            </a:blip>
            <a:srcRect b="0" l="0" r="0" t="0"/>
            <a:stretch/>
          </p:blipFill>
          <p:spPr>
            <a:xfrm>
              <a:off x="9168255" y="1333817"/>
              <a:ext cx="400267" cy="400267"/>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46"/>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Agenda</a:t>
            </a:r>
            <a:endParaRPr/>
          </a:p>
        </p:txBody>
      </p:sp>
      <p:sp>
        <p:nvSpPr>
          <p:cNvPr id="382" name="Google Shape;382;p46"/>
          <p:cNvSpPr txBox="1"/>
          <p:nvPr>
            <p:ph idx="1" type="body"/>
          </p:nvPr>
        </p:nvSpPr>
        <p:spPr>
          <a:xfrm>
            <a:off x="454925" y="995525"/>
            <a:ext cx="8229600" cy="3667800"/>
          </a:xfrm>
          <a:prstGeom prst="rect">
            <a:avLst/>
          </a:prstGeom>
        </p:spPr>
        <p:txBody>
          <a:bodyPr anchorCtr="0" anchor="t" bIns="0" lIns="0" spcFirstLastPara="1" rIns="0" wrap="square" tIns="0">
            <a:noAutofit/>
          </a:bodyPr>
          <a:lstStyle/>
          <a:p>
            <a:pPr indent="-330200" lvl="0" marL="457200" rtl="0" algn="l">
              <a:spcBef>
                <a:spcPts val="0"/>
              </a:spcBef>
              <a:spcAft>
                <a:spcPts val="0"/>
              </a:spcAft>
              <a:buSzPts val="1600"/>
              <a:buAutoNum type="arabicPeriod"/>
            </a:pPr>
            <a:r>
              <a:rPr lang="en"/>
              <a:t>Top concerns for small and medium businesses</a:t>
            </a:r>
            <a:endParaRPr/>
          </a:p>
          <a:p>
            <a:pPr indent="-330200" lvl="0" marL="457200" rtl="0" algn="l">
              <a:spcBef>
                <a:spcPts val="0"/>
              </a:spcBef>
              <a:spcAft>
                <a:spcPts val="0"/>
              </a:spcAft>
              <a:buSzPts val="1600"/>
              <a:buAutoNum type="arabicPeriod"/>
            </a:pPr>
            <a:r>
              <a:rPr lang="en"/>
              <a:t>Benefits of using Microsoft 365 Business Premium</a:t>
            </a:r>
            <a:endParaRPr/>
          </a:p>
          <a:p>
            <a:pPr indent="-330200" lvl="0" marL="457200" rtl="0" algn="l">
              <a:spcBef>
                <a:spcPts val="0"/>
              </a:spcBef>
              <a:spcAft>
                <a:spcPts val="0"/>
              </a:spcAft>
              <a:buSzPts val="1600"/>
              <a:buAutoNum type="arabicPeriod"/>
            </a:pPr>
            <a:r>
              <a:rPr lang="en"/>
              <a:t>A practical walk-through of real business scenarios</a:t>
            </a:r>
            <a:endParaRPr/>
          </a:p>
          <a:p>
            <a:pPr indent="-330200" lvl="0" marL="457200" rtl="0" algn="l">
              <a:spcBef>
                <a:spcPts val="0"/>
              </a:spcBef>
              <a:spcAft>
                <a:spcPts val="0"/>
              </a:spcAft>
              <a:buSzPts val="1600"/>
              <a:buAutoNum type="arabicPeriod"/>
            </a:pPr>
            <a:r>
              <a:rPr lang="en"/>
              <a:t>Copilot for Microsoft 365 + Business Premium - better together</a:t>
            </a:r>
            <a:endParaRPr/>
          </a:p>
          <a:p>
            <a:pPr indent="-330200" lvl="0" marL="457200" rtl="0" algn="l">
              <a:spcBef>
                <a:spcPts val="0"/>
              </a:spcBef>
              <a:spcAft>
                <a:spcPts val="0"/>
              </a:spcAft>
              <a:buSzPts val="1600"/>
              <a:buAutoNum type="arabicPeriod"/>
            </a:pPr>
            <a:r>
              <a:rPr lang="en"/>
              <a:t>Resources to get started </a:t>
            </a:r>
            <a:endParaRPr/>
          </a:p>
        </p:txBody>
      </p:sp>
      <p:sp>
        <p:nvSpPr>
          <p:cNvPr id="383" name="Google Shape;383;p4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5" name="Shape 1405"/>
        <p:cNvGrpSpPr/>
        <p:nvPr/>
      </p:nvGrpSpPr>
      <p:grpSpPr>
        <a:xfrm>
          <a:off x="0" y="0"/>
          <a:ext cx="0" cy="0"/>
          <a:chOff x="0" y="0"/>
          <a:chExt cx="0" cy="0"/>
        </a:xfrm>
      </p:grpSpPr>
      <p:sp>
        <p:nvSpPr>
          <p:cNvPr id="1406" name="Google Shape;1406;p64"/>
          <p:cNvSpPr/>
          <p:nvPr/>
        </p:nvSpPr>
        <p:spPr>
          <a:xfrm>
            <a:off x="0" y="0"/>
            <a:ext cx="4574700" cy="51435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1407" name="Google Shape;1407;p64"/>
          <p:cNvSpPr txBox="1"/>
          <p:nvPr>
            <p:ph type="title"/>
          </p:nvPr>
        </p:nvSpPr>
        <p:spPr>
          <a:xfrm>
            <a:off x="457200" y="480275"/>
            <a:ext cx="40134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solidFill>
                  <a:schemeClr val="lt1"/>
                </a:solidFill>
                <a:latin typeface="Inter"/>
                <a:ea typeface="Inter"/>
                <a:cs typeface="Inter"/>
                <a:sym typeface="Inter"/>
              </a:rPr>
              <a:t>Challenge</a:t>
            </a:r>
            <a:endParaRPr b="1">
              <a:solidFill>
                <a:schemeClr val="lt1"/>
              </a:solidFill>
              <a:latin typeface="Inter"/>
              <a:ea typeface="Inter"/>
              <a:cs typeface="Inter"/>
              <a:sym typeface="Inter"/>
            </a:endParaRPr>
          </a:p>
        </p:txBody>
      </p:sp>
      <p:sp>
        <p:nvSpPr>
          <p:cNvPr id="1408" name="Google Shape;1408;p64"/>
          <p:cNvSpPr txBox="1"/>
          <p:nvPr>
            <p:ph idx="1" type="body"/>
          </p:nvPr>
        </p:nvSpPr>
        <p:spPr>
          <a:xfrm>
            <a:off x="457200" y="1449450"/>
            <a:ext cx="3879300" cy="78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solidFill>
                  <a:schemeClr val="lt1"/>
                </a:solidFill>
              </a:rPr>
              <a:t>A financial advising company is deploying Copilot for Microsoft 365 to boost productivity and wants to </a:t>
            </a:r>
            <a:r>
              <a:rPr b="1" lang="en" sz="900">
                <a:solidFill>
                  <a:schemeClr val="dk2"/>
                </a:solidFill>
                <a:latin typeface="Inter"/>
                <a:ea typeface="Inter"/>
                <a:cs typeface="Inter"/>
                <a:sym typeface="Inter"/>
              </a:rPr>
              <a:t>ensure sensitive data is not inadvertently exposed to AI.</a:t>
            </a:r>
            <a:r>
              <a:rPr lang="en" sz="900">
                <a:solidFill>
                  <a:schemeClr val="lt1"/>
                </a:solidFill>
              </a:rPr>
              <a:t> With a file share containing a mix of confidential and general data, the company wants to avoid using brute force lockdowns, preferring the</a:t>
            </a:r>
            <a:r>
              <a:rPr b="1" lang="en" sz="900">
                <a:solidFill>
                  <a:schemeClr val="dk2"/>
                </a:solidFill>
                <a:latin typeface="Inter"/>
                <a:ea typeface="Inter"/>
                <a:cs typeface="Inter"/>
                <a:sym typeface="Inter"/>
              </a:rPr>
              <a:t> flexibility to classify and label content and enforce protections only on confidential information.</a:t>
            </a:r>
            <a:endParaRPr b="1" sz="900">
              <a:solidFill>
                <a:schemeClr val="dk2"/>
              </a:solidFill>
              <a:latin typeface="Inter"/>
              <a:ea typeface="Inter"/>
              <a:cs typeface="Inter"/>
              <a:sym typeface="Inter"/>
            </a:endParaRPr>
          </a:p>
        </p:txBody>
      </p:sp>
      <p:sp>
        <p:nvSpPr>
          <p:cNvPr id="1409" name="Google Shape;1409;p64"/>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410" name="Google Shape;1410;p64"/>
          <p:cNvSpPr txBox="1"/>
          <p:nvPr>
            <p:ph idx="2" type="body"/>
          </p:nvPr>
        </p:nvSpPr>
        <p:spPr>
          <a:xfrm>
            <a:off x="4902525" y="1449450"/>
            <a:ext cx="3913800" cy="7824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900"/>
              <a:t>Business Premium</a:t>
            </a:r>
            <a:r>
              <a:rPr b="1" lang="en" sz="900">
                <a:latin typeface="Inter"/>
                <a:ea typeface="Inter"/>
                <a:cs typeface="Inter"/>
                <a:sym typeface="Inter"/>
              </a:rPr>
              <a:t> enables users to classify and label sensitive files, enforcing protections like encryption or “do not forward” policies on confidential information that are honored by Copilot. </a:t>
            </a:r>
            <a:r>
              <a:rPr lang="en" sz="900"/>
              <a:t>This approach maintains security without overly restricting access to general information, ensuring both productivity and data protection.</a:t>
            </a:r>
            <a:endParaRPr sz="900"/>
          </a:p>
        </p:txBody>
      </p:sp>
      <p:sp>
        <p:nvSpPr>
          <p:cNvPr id="1411" name="Google Shape;1411;p64"/>
          <p:cNvSpPr txBox="1"/>
          <p:nvPr>
            <p:ph type="title"/>
          </p:nvPr>
        </p:nvSpPr>
        <p:spPr>
          <a:xfrm>
            <a:off x="4902525" y="480275"/>
            <a:ext cx="39999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a:latin typeface="Inter"/>
                <a:ea typeface="Inter"/>
                <a:cs typeface="Inter"/>
                <a:sym typeface="Inter"/>
              </a:rPr>
              <a:t>Solution</a:t>
            </a:r>
            <a:endParaRPr b="1">
              <a:latin typeface="Inter"/>
              <a:ea typeface="Inter"/>
              <a:cs typeface="Inter"/>
              <a:sym typeface="Inter"/>
            </a:endParaRPr>
          </a:p>
        </p:txBody>
      </p:sp>
      <p:sp>
        <p:nvSpPr>
          <p:cNvPr id="1412" name="Google Shape;1412;p64"/>
          <p:cNvSpPr txBox="1"/>
          <p:nvPr>
            <p:ph idx="4294967295" type="subTitle"/>
          </p:nvPr>
        </p:nvSpPr>
        <p:spPr>
          <a:xfrm>
            <a:off x="462775" y="922000"/>
            <a:ext cx="4026900" cy="4518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400">
                <a:solidFill>
                  <a:schemeClr val="lt1"/>
                </a:solidFill>
                <a:latin typeface="Inter"/>
                <a:ea typeface="Inter"/>
                <a:cs typeface="Inter"/>
                <a:sym typeface="Inter"/>
              </a:rPr>
              <a:t>PREVENTING ACCIDENTAL EXPOSURE OF SENSITIVE DATA TO AI SYSTEMS</a:t>
            </a:r>
            <a:endParaRPr sz="1400">
              <a:solidFill>
                <a:schemeClr val="lt1"/>
              </a:solidFill>
              <a:latin typeface="Inter"/>
              <a:ea typeface="Inter"/>
              <a:cs typeface="Inter"/>
              <a:sym typeface="Inter"/>
            </a:endParaRPr>
          </a:p>
        </p:txBody>
      </p:sp>
      <p:sp>
        <p:nvSpPr>
          <p:cNvPr id="1413" name="Google Shape;1413;p64"/>
          <p:cNvSpPr txBox="1"/>
          <p:nvPr>
            <p:ph idx="4294967295" type="subTitle"/>
          </p:nvPr>
        </p:nvSpPr>
        <p:spPr>
          <a:xfrm>
            <a:off x="4902525" y="873875"/>
            <a:ext cx="4013400" cy="451800"/>
          </a:xfrm>
          <a:prstGeom prst="rect">
            <a:avLst/>
          </a:prstGeom>
        </p:spPr>
        <p:txBody>
          <a:bodyPr anchorCtr="0" anchor="t" bIns="0" lIns="0" spcFirstLastPara="1" rIns="0" wrap="square" tIns="0">
            <a:noAutofit/>
          </a:bodyPr>
          <a:lstStyle/>
          <a:p>
            <a:pPr indent="0" lvl="0" marL="0" rtl="0" algn="l">
              <a:spcBef>
                <a:spcPts val="0"/>
              </a:spcBef>
              <a:spcAft>
                <a:spcPts val="1000"/>
              </a:spcAft>
              <a:buNone/>
            </a:pPr>
            <a:r>
              <a:rPr lang="en" sz="1400">
                <a:latin typeface="Inter"/>
                <a:ea typeface="Inter"/>
                <a:cs typeface="Inter"/>
                <a:sym typeface="Inter"/>
              </a:rPr>
              <a:t>MICROSOFT 365 BUSINESS PREMIUM + MICROSOFT COPILOT FOR MICROSOFT 365</a:t>
            </a:r>
            <a:endParaRPr sz="1400">
              <a:latin typeface="Inter"/>
              <a:ea typeface="Inter"/>
              <a:cs typeface="Inter"/>
              <a:sym typeface="Inter"/>
            </a:endParaRPr>
          </a:p>
        </p:txBody>
      </p:sp>
      <p:grpSp>
        <p:nvGrpSpPr>
          <p:cNvPr id="1414" name="Google Shape;1414;p64"/>
          <p:cNvGrpSpPr/>
          <p:nvPr/>
        </p:nvGrpSpPr>
        <p:grpSpPr>
          <a:xfrm>
            <a:off x="180438" y="2653602"/>
            <a:ext cx="4290152" cy="1908494"/>
            <a:chOff x="302352" y="3471121"/>
            <a:chExt cx="5506549" cy="2459400"/>
          </a:xfrm>
        </p:grpSpPr>
        <p:grpSp>
          <p:nvGrpSpPr>
            <p:cNvPr id="1415" name="Google Shape;1415;p64"/>
            <p:cNvGrpSpPr/>
            <p:nvPr/>
          </p:nvGrpSpPr>
          <p:grpSpPr>
            <a:xfrm>
              <a:off x="995993" y="4608631"/>
              <a:ext cx="1030200" cy="185600"/>
              <a:chOff x="995993" y="4639080"/>
              <a:chExt cx="1030200" cy="185600"/>
            </a:xfrm>
          </p:grpSpPr>
          <p:cxnSp>
            <p:nvCxnSpPr>
              <p:cNvPr id="1416" name="Google Shape;1416;p64"/>
              <p:cNvCxnSpPr/>
              <p:nvPr/>
            </p:nvCxnSpPr>
            <p:spPr>
              <a:xfrm>
                <a:off x="995993" y="4731925"/>
                <a:ext cx="1030200" cy="0"/>
              </a:xfrm>
              <a:prstGeom prst="straightConnector1">
                <a:avLst/>
              </a:prstGeom>
              <a:noFill/>
              <a:ln cap="rnd" cmpd="sng" w="292100">
                <a:solidFill>
                  <a:srgbClr val="E6E6E6"/>
                </a:solidFill>
                <a:prstDash val="solid"/>
                <a:round/>
                <a:headEnd len="sm" w="sm" type="none"/>
                <a:tailEnd len="sm" w="sm" type="none"/>
              </a:ln>
            </p:spPr>
          </p:cxnSp>
          <p:grpSp>
            <p:nvGrpSpPr>
              <p:cNvPr id="1417" name="Google Shape;1417;p64"/>
              <p:cNvGrpSpPr/>
              <p:nvPr/>
            </p:nvGrpSpPr>
            <p:grpSpPr>
              <a:xfrm rot="-5400000">
                <a:off x="1306706" y="4629904"/>
                <a:ext cx="185600" cy="203953"/>
                <a:chOff x="1032961" y="4134688"/>
                <a:chExt cx="293300" cy="322303"/>
              </a:xfrm>
            </p:grpSpPr>
            <p:sp>
              <p:nvSpPr>
                <p:cNvPr id="1418" name="Google Shape;1418;p64"/>
                <p:cNvSpPr/>
                <p:nvPr/>
              </p:nvSpPr>
              <p:spPr>
                <a:xfrm rot="5400000">
                  <a:off x="1090417" y="422114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8C827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419" name="Google Shape;1419;p64"/>
                <p:cNvSpPr/>
                <p:nvPr/>
              </p:nvSpPr>
              <p:spPr>
                <a:xfrm rot="5400000">
                  <a:off x="1090417" y="4077232"/>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8C827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cxnSp>
          <p:nvCxnSpPr>
            <p:cNvPr id="1420" name="Google Shape;1420;p64"/>
            <p:cNvCxnSpPr/>
            <p:nvPr/>
          </p:nvCxnSpPr>
          <p:spPr>
            <a:xfrm>
              <a:off x="4293425" y="4701476"/>
              <a:ext cx="532500" cy="0"/>
            </a:xfrm>
            <a:prstGeom prst="straightConnector1">
              <a:avLst/>
            </a:prstGeom>
            <a:noFill/>
            <a:ln cap="rnd" cmpd="sng" w="292100">
              <a:solidFill>
                <a:srgbClr val="E6E6E6"/>
              </a:solidFill>
              <a:prstDash val="solid"/>
              <a:round/>
              <a:headEnd len="sm" w="sm" type="none"/>
              <a:tailEnd len="sm" w="sm" type="none"/>
            </a:ln>
          </p:spPr>
        </p:cxnSp>
        <p:sp>
          <p:nvSpPr>
            <p:cNvPr id="1421" name="Google Shape;1421;p64"/>
            <p:cNvSpPr/>
            <p:nvPr/>
          </p:nvSpPr>
          <p:spPr>
            <a:xfrm>
              <a:off x="1795743" y="3471121"/>
              <a:ext cx="2519100" cy="2459400"/>
            </a:xfrm>
            <a:prstGeom prst="roundRect">
              <a:avLst>
                <a:gd fmla="val 4066" name="adj"/>
              </a:avLst>
            </a:prstGeom>
            <a:solidFill>
              <a:srgbClr val="FFFFFF"/>
            </a:solidFill>
            <a:ln>
              <a:noFill/>
            </a:ln>
            <a:effectLst>
              <a:outerShdw blurRad="63500" sx="102000" rotWithShape="0" algn="ctr" sy="102000">
                <a:srgbClr val="000000">
                  <a:alpha val="25880"/>
                </a:srgbClr>
              </a:outerShdw>
            </a:effectLst>
          </p:spPr>
          <p:txBody>
            <a:bodyPr anchorCtr="0" anchor="t" bIns="0" lIns="0" spcFirstLastPara="1" rIns="0" wrap="square" tIns="91425">
              <a:noAutofit/>
            </a:bodyPr>
            <a:lstStyle/>
            <a:p>
              <a:pPr indent="0" lvl="0" marL="0" marR="0" rtl="0" algn="ctr">
                <a:lnSpc>
                  <a:spcPct val="90000"/>
                </a:lnSpc>
                <a:spcBef>
                  <a:spcPts val="0"/>
                </a:spcBef>
                <a:spcAft>
                  <a:spcPts val="0"/>
                </a:spcAft>
                <a:buClr>
                  <a:srgbClr val="000000"/>
                </a:buClr>
                <a:buSzPts val="1200"/>
                <a:buFont typeface="Play"/>
                <a:buNone/>
              </a:pPr>
              <a:r>
                <a:rPr i="0" lang="en" sz="900" u="none" cap="none" strike="noStrike">
                  <a:solidFill>
                    <a:srgbClr val="000000"/>
                  </a:solidFill>
                  <a:latin typeface="Inter"/>
                  <a:ea typeface="Inter"/>
                  <a:cs typeface="Inter"/>
                  <a:sym typeface="Inter"/>
                </a:rPr>
                <a:t>File share:</a:t>
              </a:r>
              <a:br>
                <a:rPr i="0" lang="en" sz="900" u="none" cap="none" strike="noStrike">
                  <a:solidFill>
                    <a:srgbClr val="000000"/>
                  </a:solidFill>
                  <a:latin typeface="Inter"/>
                  <a:ea typeface="Inter"/>
                  <a:cs typeface="Inter"/>
                  <a:sym typeface="Inter"/>
                </a:rPr>
              </a:br>
              <a:r>
                <a:rPr i="0" lang="en" sz="900" u="none" cap="none" strike="noStrike">
                  <a:solidFill>
                    <a:srgbClr val="F4364C"/>
                  </a:solidFill>
                  <a:latin typeface="Inter"/>
                  <a:ea typeface="Inter"/>
                  <a:cs typeface="Inter"/>
                  <a:sym typeface="Inter"/>
                </a:rPr>
                <a:t>Confidential data</a:t>
              </a:r>
              <a:br>
                <a:rPr i="0" lang="en" sz="900" u="none" cap="none" strike="noStrike">
                  <a:solidFill>
                    <a:srgbClr val="D83B01"/>
                  </a:solidFill>
                  <a:latin typeface="Inter"/>
                  <a:ea typeface="Inter"/>
                  <a:cs typeface="Inter"/>
                  <a:sym typeface="Inter"/>
                </a:rPr>
              </a:br>
              <a:r>
                <a:rPr i="0" lang="en" sz="900" u="none" cap="none" strike="noStrike">
                  <a:solidFill>
                    <a:srgbClr val="282828"/>
                  </a:solidFill>
                  <a:latin typeface="Inter"/>
                  <a:ea typeface="Inter"/>
                  <a:cs typeface="Inter"/>
                  <a:sym typeface="Inter"/>
                </a:rPr>
                <a:t>+ </a:t>
              </a:r>
              <a:r>
                <a:rPr i="0" lang="en" sz="900" u="none" cap="none" strike="noStrike">
                  <a:solidFill>
                    <a:srgbClr val="0078D4"/>
                  </a:solidFill>
                  <a:latin typeface="Inter"/>
                  <a:ea typeface="Inter"/>
                  <a:cs typeface="Inter"/>
                  <a:sym typeface="Inter"/>
                </a:rPr>
                <a:t> </a:t>
              </a:r>
              <a:r>
                <a:rPr i="0" lang="en" sz="900" u="none" cap="none" strike="noStrike">
                  <a:solidFill>
                    <a:srgbClr val="107C10"/>
                  </a:solidFill>
                  <a:latin typeface="Inter"/>
                  <a:ea typeface="Inter"/>
                  <a:cs typeface="Inter"/>
                  <a:sym typeface="Inter"/>
                </a:rPr>
                <a:t>General data</a:t>
              </a:r>
              <a:endParaRPr sz="1100">
                <a:latin typeface="Inter"/>
                <a:ea typeface="Inter"/>
                <a:cs typeface="Inter"/>
                <a:sym typeface="Inter"/>
              </a:endParaRPr>
            </a:p>
          </p:txBody>
        </p:sp>
        <p:sp>
          <p:nvSpPr>
            <p:cNvPr id="1422" name="Google Shape;1422;p64"/>
            <p:cNvSpPr txBox="1"/>
            <p:nvPr/>
          </p:nvSpPr>
          <p:spPr>
            <a:xfrm>
              <a:off x="3294188" y="4682110"/>
              <a:ext cx="740700" cy="337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850" u="none" cap="none" strike="noStrike">
                  <a:solidFill>
                    <a:srgbClr val="000000"/>
                  </a:solidFill>
                  <a:latin typeface="Inter ExtraLight"/>
                  <a:ea typeface="Inter ExtraLight"/>
                  <a:cs typeface="Inter ExtraLight"/>
                  <a:sym typeface="Inter ExtraLight"/>
                </a:rPr>
                <a:t>Employee ID</a:t>
              </a:r>
              <a:endParaRPr sz="1200">
                <a:latin typeface="Inter ExtraLight"/>
                <a:ea typeface="Inter ExtraLight"/>
                <a:cs typeface="Inter ExtraLight"/>
                <a:sym typeface="Inter ExtraLight"/>
              </a:endParaRPr>
            </a:p>
          </p:txBody>
        </p:sp>
        <p:sp>
          <p:nvSpPr>
            <p:cNvPr id="1423" name="Google Shape;1423;p64"/>
            <p:cNvSpPr txBox="1"/>
            <p:nvPr/>
          </p:nvSpPr>
          <p:spPr>
            <a:xfrm>
              <a:off x="2087459" y="4682110"/>
              <a:ext cx="777600" cy="337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850" u="none" cap="none" strike="noStrike">
                  <a:solidFill>
                    <a:srgbClr val="000000"/>
                  </a:solidFill>
                  <a:latin typeface="Inter ExtraLight"/>
                  <a:ea typeface="Inter ExtraLight"/>
                  <a:cs typeface="Inter ExtraLight"/>
                  <a:sym typeface="Inter ExtraLight"/>
                </a:rPr>
                <a:t>Credit card #</a:t>
              </a:r>
              <a:endParaRPr sz="1200">
                <a:latin typeface="Inter ExtraLight"/>
                <a:ea typeface="Inter ExtraLight"/>
                <a:cs typeface="Inter ExtraLight"/>
                <a:sym typeface="Inter ExtraLight"/>
              </a:endParaRPr>
            </a:p>
          </p:txBody>
        </p:sp>
        <p:sp>
          <p:nvSpPr>
            <p:cNvPr id="1424" name="Google Shape;1424;p64"/>
            <p:cNvSpPr txBox="1"/>
            <p:nvPr/>
          </p:nvSpPr>
          <p:spPr>
            <a:xfrm>
              <a:off x="1956013" y="5495893"/>
              <a:ext cx="1040400" cy="337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850" u="none" cap="none" strike="noStrike">
                  <a:solidFill>
                    <a:srgbClr val="000000"/>
                  </a:solidFill>
                  <a:latin typeface="Inter ExtraLight"/>
                  <a:ea typeface="Inter ExtraLight"/>
                  <a:cs typeface="Inter ExtraLight"/>
                  <a:sym typeface="Inter ExtraLight"/>
                </a:rPr>
                <a:t>Plans and pricing </a:t>
              </a:r>
              <a:endParaRPr sz="1200">
                <a:latin typeface="Inter ExtraLight"/>
                <a:ea typeface="Inter ExtraLight"/>
                <a:cs typeface="Inter ExtraLight"/>
                <a:sym typeface="Inter ExtraLight"/>
              </a:endParaRPr>
            </a:p>
          </p:txBody>
        </p:sp>
        <p:sp>
          <p:nvSpPr>
            <p:cNvPr id="1425" name="Google Shape;1425;p64"/>
            <p:cNvSpPr txBox="1"/>
            <p:nvPr/>
          </p:nvSpPr>
          <p:spPr>
            <a:xfrm>
              <a:off x="3169271" y="5495893"/>
              <a:ext cx="990300" cy="337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850" u="none" cap="none" strike="noStrike">
                  <a:solidFill>
                    <a:srgbClr val="000000"/>
                  </a:solidFill>
                  <a:latin typeface="Inter ExtraLight"/>
                  <a:ea typeface="Inter ExtraLight"/>
                  <a:cs typeface="Inter ExtraLight"/>
                  <a:sym typeface="Inter ExtraLight"/>
                </a:rPr>
                <a:t>Solution benefits </a:t>
              </a:r>
              <a:endParaRPr sz="1200">
                <a:latin typeface="Inter ExtraLight"/>
                <a:ea typeface="Inter ExtraLight"/>
                <a:cs typeface="Inter ExtraLight"/>
                <a:sym typeface="Inter ExtraLight"/>
              </a:endParaRPr>
            </a:p>
          </p:txBody>
        </p:sp>
        <p:sp>
          <p:nvSpPr>
            <p:cNvPr id="1426" name="Google Shape;1426;p64"/>
            <p:cNvSpPr/>
            <p:nvPr/>
          </p:nvSpPr>
          <p:spPr>
            <a:xfrm>
              <a:off x="3530261" y="4369945"/>
              <a:ext cx="268537" cy="268537"/>
            </a:xfrm>
            <a:custGeom>
              <a:rect b="b" l="l" r="r" t="t"/>
              <a:pathLst>
                <a:path extrusionOk="0" h="253337" w="253337">
                  <a:moveTo>
                    <a:pt x="28494" y="151970"/>
                  </a:moveTo>
                  <a:lnTo>
                    <a:pt x="102939" y="151970"/>
                  </a:lnTo>
                  <a:cubicBezTo>
                    <a:pt x="98517" y="157329"/>
                    <a:pt x="95667" y="164031"/>
                    <a:pt x="95084" y="171354"/>
                  </a:cubicBezTo>
                  <a:lnTo>
                    <a:pt x="94970" y="174141"/>
                  </a:lnTo>
                  <a:lnTo>
                    <a:pt x="94970" y="231154"/>
                  </a:lnTo>
                  <a:cubicBezTo>
                    <a:pt x="94970" y="239579"/>
                    <a:pt x="97960" y="247307"/>
                    <a:pt x="102952" y="253325"/>
                  </a:cubicBezTo>
                  <a:lnTo>
                    <a:pt x="101305" y="253338"/>
                  </a:lnTo>
                  <a:cubicBezTo>
                    <a:pt x="57975" y="253338"/>
                    <a:pt x="26010" y="239756"/>
                    <a:pt x="6461" y="212339"/>
                  </a:cubicBezTo>
                  <a:cubicBezTo>
                    <a:pt x="2257" y="206435"/>
                    <a:pt x="-2" y="199367"/>
                    <a:pt x="0" y="192119"/>
                  </a:cubicBezTo>
                  <a:lnTo>
                    <a:pt x="0" y="180463"/>
                  </a:lnTo>
                  <a:cubicBezTo>
                    <a:pt x="0" y="164726"/>
                    <a:pt x="12757" y="151970"/>
                    <a:pt x="28494" y="151970"/>
                  </a:cubicBezTo>
                  <a:close/>
                  <a:moveTo>
                    <a:pt x="161484" y="120296"/>
                  </a:moveTo>
                  <a:lnTo>
                    <a:pt x="199493" y="120296"/>
                  </a:lnTo>
                  <a:cubicBezTo>
                    <a:pt x="207702" y="120296"/>
                    <a:pt x="214443" y="126529"/>
                    <a:pt x="215253" y="134524"/>
                  </a:cubicBezTo>
                  <a:lnTo>
                    <a:pt x="215342" y="136133"/>
                  </a:lnTo>
                  <a:lnTo>
                    <a:pt x="215329" y="151970"/>
                  </a:lnTo>
                  <a:lnTo>
                    <a:pt x="231166" y="151970"/>
                  </a:lnTo>
                  <a:cubicBezTo>
                    <a:pt x="243418" y="151970"/>
                    <a:pt x="253338" y="161902"/>
                    <a:pt x="253338" y="174141"/>
                  </a:cubicBezTo>
                  <a:lnTo>
                    <a:pt x="253338" y="231154"/>
                  </a:lnTo>
                  <a:cubicBezTo>
                    <a:pt x="253338" y="243399"/>
                    <a:pt x="243411" y="253325"/>
                    <a:pt x="231166" y="253325"/>
                  </a:cubicBezTo>
                  <a:lnTo>
                    <a:pt x="129811" y="253325"/>
                  </a:lnTo>
                  <a:cubicBezTo>
                    <a:pt x="117566" y="253325"/>
                    <a:pt x="107639" y="243399"/>
                    <a:pt x="107639" y="231154"/>
                  </a:cubicBezTo>
                  <a:lnTo>
                    <a:pt x="107639" y="174141"/>
                  </a:lnTo>
                  <a:cubicBezTo>
                    <a:pt x="107639" y="161902"/>
                    <a:pt x="117572" y="151970"/>
                    <a:pt x="129811" y="151970"/>
                  </a:cubicBezTo>
                  <a:lnTo>
                    <a:pt x="145648" y="151970"/>
                  </a:lnTo>
                  <a:lnTo>
                    <a:pt x="145648" y="136133"/>
                  </a:lnTo>
                  <a:cubicBezTo>
                    <a:pt x="145648" y="127936"/>
                    <a:pt x="151881" y="121183"/>
                    <a:pt x="159875" y="120385"/>
                  </a:cubicBezTo>
                  <a:lnTo>
                    <a:pt x="161484" y="120296"/>
                  </a:lnTo>
                  <a:lnTo>
                    <a:pt x="199493" y="120296"/>
                  </a:lnTo>
                  <a:lnTo>
                    <a:pt x="161484" y="120296"/>
                  </a:lnTo>
                  <a:close/>
                  <a:moveTo>
                    <a:pt x="196325" y="139300"/>
                  </a:moveTo>
                  <a:lnTo>
                    <a:pt x="164652" y="139300"/>
                  </a:lnTo>
                  <a:lnTo>
                    <a:pt x="164652" y="151970"/>
                  </a:lnTo>
                  <a:lnTo>
                    <a:pt x="196325" y="151970"/>
                  </a:lnTo>
                  <a:lnTo>
                    <a:pt x="196325" y="139300"/>
                  </a:lnTo>
                  <a:close/>
                  <a:moveTo>
                    <a:pt x="101317" y="0"/>
                  </a:moveTo>
                  <a:cubicBezTo>
                    <a:pt x="136303" y="0"/>
                    <a:pt x="164664" y="28362"/>
                    <a:pt x="164664" y="63347"/>
                  </a:cubicBezTo>
                  <a:cubicBezTo>
                    <a:pt x="164664" y="98333"/>
                    <a:pt x="136303" y="126694"/>
                    <a:pt x="101317" y="126694"/>
                  </a:cubicBezTo>
                  <a:cubicBezTo>
                    <a:pt x="66332" y="126694"/>
                    <a:pt x="37970" y="98333"/>
                    <a:pt x="37970" y="63347"/>
                  </a:cubicBezTo>
                  <a:cubicBezTo>
                    <a:pt x="37970" y="28362"/>
                    <a:pt x="66332" y="0"/>
                    <a:pt x="101317" y="0"/>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27" name="Google Shape;1427;p64"/>
            <p:cNvSpPr/>
            <p:nvPr/>
          </p:nvSpPr>
          <p:spPr>
            <a:xfrm>
              <a:off x="2300023" y="4369945"/>
              <a:ext cx="352518" cy="268585"/>
            </a:xfrm>
            <a:custGeom>
              <a:rect b="b" l="l" r="r" t="t"/>
              <a:pathLst>
                <a:path extrusionOk="0" h="224288" w="294378">
                  <a:moveTo>
                    <a:pt x="45559" y="0"/>
                  </a:moveTo>
                  <a:cubicBezTo>
                    <a:pt x="20397" y="0"/>
                    <a:pt x="0" y="20397"/>
                    <a:pt x="0" y="45559"/>
                  </a:cubicBezTo>
                  <a:lnTo>
                    <a:pt x="0" y="49063"/>
                  </a:lnTo>
                  <a:lnTo>
                    <a:pt x="188542" y="49063"/>
                  </a:lnTo>
                  <a:cubicBezTo>
                    <a:pt x="197934" y="40372"/>
                    <a:pt x="210494" y="35045"/>
                    <a:pt x="224288" y="35045"/>
                  </a:cubicBezTo>
                  <a:cubicBezTo>
                    <a:pt x="238096" y="35045"/>
                    <a:pt x="250642" y="40372"/>
                    <a:pt x="260034" y="49063"/>
                  </a:cubicBezTo>
                  <a:lnTo>
                    <a:pt x="280360" y="49063"/>
                  </a:lnTo>
                  <a:lnTo>
                    <a:pt x="280360" y="45559"/>
                  </a:lnTo>
                  <a:cubicBezTo>
                    <a:pt x="280360" y="20397"/>
                    <a:pt x="259962" y="0"/>
                    <a:pt x="234802" y="0"/>
                  </a:cubicBezTo>
                  <a:lnTo>
                    <a:pt x="45559" y="0"/>
                  </a:lnTo>
                  <a:close/>
                  <a:moveTo>
                    <a:pt x="0" y="150694"/>
                  </a:moveTo>
                  <a:lnTo>
                    <a:pt x="0" y="70090"/>
                  </a:lnTo>
                  <a:lnTo>
                    <a:pt x="174706" y="70090"/>
                  </a:lnTo>
                  <a:cubicBezTo>
                    <a:pt x="172721" y="75719"/>
                    <a:pt x="171712" y="81644"/>
                    <a:pt x="171721" y="87613"/>
                  </a:cubicBezTo>
                  <a:cubicBezTo>
                    <a:pt x="171702" y="102247"/>
                    <a:pt x="177800" y="116223"/>
                    <a:pt x="188542" y="126162"/>
                  </a:cubicBezTo>
                  <a:lnTo>
                    <a:pt x="175225" y="126162"/>
                  </a:lnTo>
                  <a:cubicBezTo>
                    <a:pt x="155870" y="126162"/>
                    <a:pt x="140180" y="141852"/>
                    <a:pt x="140180" y="161207"/>
                  </a:cubicBezTo>
                  <a:lnTo>
                    <a:pt x="140180" y="168216"/>
                  </a:lnTo>
                  <a:cubicBezTo>
                    <a:pt x="140180" y="178029"/>
                    <a:pt x="142563" y="187547"/>
                    <a:pt x="147021" y="196252"/>
                  </a:cubicBezTo>
                  <a:lnTo>
                    <a:pt x="45559" y="196252"/>
                  </a:lnTo>
                  <a:cubicBezTo>
                    <a:pt x="20397" y="196252"/>
                    <a:pt x="0" y="175854"/>
                    <a:pt x="0" y="150694"/>
                  </a:cubicBezTo>
                  <a:close/>
                  <a:moveTo>
                    <a:pt x="294378" y="161207"/>
                  </a:moveTo>
                  <a:cubicBezTo>
                    <a:pt x="294378" y="149595"/>
                    <a:pt x="284964" y="140180"/>
                    <a:pt x="273351" y="140180"/>
                  </a:cubicBezTo>
                  <a:lnTo>
                    <a:pt x="175225" y="140180"/>
                  </a:lnTo>
                  <a:cubicBezTo>
                    <a:pt x="163613" y="140180"/>
                    <a:pt x="154198" y="149595"/>
                    <a:pt x="154198" y="161207"/>
                  </a:cubicBezTo>
                  <a:lnTo>
                    <a:pt x="154198" y="168216"/>
                  </a:lnTo>
                  <a:cubicBezTo>
                    <a:pt x="154198" y="195845"/>
                    <a:pt x="180271" y="224288"/>
                    <a:pt x="224288" y="224288"/>
                  </a:cubicBezTo>
                  <a:cubicBezTo>
                    <a:pt x="268305" y="224288"/>
                    <a:pt x="294378" y="195845"/>
                    <a:pt x="294378" y="168216"/>
                  </a:cubicBezTo>
                  <a:lnTo>
                    <a:pt x="294378" y="161207"/>
                  </a:lnTo>
                  <a:close/>
                  <a:moveTo>
                    <a:pt x="262838" y="87613"/>
                  </a:moveTo>
                  <a:cubicBezTo>
                    <a:pt x="262838" y="66322"/>
                    <a:pt x="245579" y="49063"/>
                    <a:pt x="224288" y="49063"/>
                  </a:cubicBezTo>
                  <a:cubicBezTo>
                    <a:pt x="202997" y="49063"/>
                    <a:pt x="185739" y="66322"/>
                    <a:pt x="185739" y="87613"/>
                  </a:cubicBezTo>
                  <a:cubicBezTo>
                    <a:pt x="185739" y="108903"/>
                    <a:pt x="202997" y="126162"/>
                    <a:pt x="224288" y="126162"/>
                  </a:cubicBezTo>
                  <a:cubicBezTo>
                    <a:pt x="245579" y="126162"/>
                    <a:pt x="262838" y="108903"/>
                    <a:pt x="262838" y="87613"/>
                  </a:cubicBezTo>
                  <a:close/>
                </a:path>
              </a:pathLst>
            </a:custGeom>
            <a:solidFill>
              <a:srgbClr val="F4364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28" name="Google Shape;1428;p64"/>
            <p:cNvSpPr/>
            <p:nvPr/>
          </p:nvSpPr>
          <p:spPr>
            <a:xfrm>
              <a:off x="2331784" y="5155129"/>
              <a:ext cx="288960" cy="275201"/>
            </a:xfrm>
            <a:custGeom>
              <a:rect b="b" l="l" r="r" t="t"/>
              <a:pathLst>
                <a:path extrusionOk="0" h="258405" w="271324">
                  <a:moveTo>
                    <a:pt x="71060" y="109822"/>
                  </a:moveTo>
                  <a:lnTo>
                    <a:pt x="71060" y="83982"/>
                  </a:lnTo>
                  <a:lnTo>
                    <a:pt x="187342" y="83982"/>
                  </a:lnTo>
                  <a:lnTo>
                    <a:pt x="187342" y="109822"/>
                  </a:lnTo>
                  <a:lnTo>
                    <a:pt x="71060" y="109822"/>
                  </a:lnTo>
                  <a:close/>
                  <a:moveTo>
                    <a:pt x="25839" y="0"/>
                  </a:moveTo>
                  <a:cubicBezTo>
                    <a:pt x="11568" y="1"/>
                    <a:pt x="-1" y="11570"/>
                    <a:pt x="0" y="25842"/>
                  </a:cubicBezTo>
                  <a:cubicBezTo>
                    <a:pt x="0" y="35073"/>
                    <a:pt x="4925" y="43602"/>
                    <a:pt x="12919" y="48218"/>
                  </a:cubicBezTo>
                  <a:lnTo>
                    <a:pt x="12919" y="222874"/>
                  </a:lnTo>
                  <a:cubicBezTo>
                    <a:pt x="12919" y="228223"/>
                    <a:pt x="17260" y="232565"/>
                    <a:pt x="22609" y="232565"/>
                  </a:cubicBezTo>
                  <a:lnTo>
                    <a:pt x="51680" y="232565"/>
                  </a:lnTo>
                  <a:lnTo>
                    <a:pt x="51680" y="164733"/>
                  </a:lnTo>
                  <a:cubicBezTo>
                    <a:pt x="51680" y="159382"/>
                    <a:pt x="56018" y="155043"/>
                    <a:pt x="61370" y="155043"/>
                  </a:cubicBezTo>
                  <a:lnTo>
                    <a:pt x="113051" y="155043"/>
                  </a:lnTo>
                  <a:cubicBezTo>
                    <a:pt x="118403" y="155043"/>
                    <a:pt x="122741" y="159382"/>
                    <a:pt x="122741" y="164733"/>
                  </a:cubicBezTo>
                  <a:lnTo>
                    <a:pt x="122741" y="167963"/>
                  </a:lnTo>
                  <a:cubicBezTo>
                    <a:pt x="128633" y="160121"/>
                    <a:pt x="138013" y="155043"/>
                    <a:pt x="148582" y="155043"/>
                  </a:cubicBezTo>
                  <a:lnTo>
                    <a:pt x="245484" y="155043"/>
                  </a:lnTo>
                  <a:lnTo>
                    <a:pt x="245484" y="48218"/>
                  </a:lnTo>
                  <a:cubicBezTo>
                    <a:pt x="257843" y="41082"/>
                    <a:pt x="262076" y="25278"/>
                    <a:pt x="254940" y="12919"/>
                  </a:cubicBezTo>
                  <a:cubicBezTo>
                    <a:pt x="250324" y="4925"/>
                    <a:pt x="241795" y="0"/>
                    <a:pt x="232563" y="0"/>
                  </a:cubicBezTo>
                  <a:lnTo>
                    <a:pt x="25839" y="0"/>
                  </a:lnTo>
                  <a:close/>
                  <a:moveTo>
                    <a:pt x="19379" y="25841"/>
                  </a:moveTo>
                  <a:cubicBezTo>
                    <a:pt x="19379" y="22273"/>
                    <a:pt x="22272" y="19380"/>
                    <a:pt x="25839" y="19380"/>
                  </a:cubicBezTo>
                  <a:lnTo>
                    <a:pt x="232563" y="19380"/>
                  </a:lnTo>
                  <a:cubicBezTo>
                    <a:pt x="236131" y="19380"/>
                    <a:pt x="239023" y="22273"/>
                    <a:pt x="239023" y="25841"/>
                  </a:cubicBezTo>
                  <a:cubicBezTo>
                    <a:pt x="239023" y="29408"/>
                    <a:pt x="236131" y="32301"/>
                    <a:pt x="232563" y="32301"/>
                  </a:cubicBezTo>
                  <a:lnTo>
                    <a:pt x="25839" y="32301"/>
                  </a:lnTo>
                  <a:cubicBezTo>
                    <a:pt x="22272" y="32301"/>
                    <a:pt x="19379" y="29408"/>
                    <a:pt x="19379" y="25841"/>
                  </a:cubicBezTo>
                  <a:close/>
                  <a:moveTo>
                    <a:pt x="61370" y="64601"/>
                  </a:moveTo>
                  <a:lnTo>
                    <a:pt x="197033" y="64601"/>
                  </a:lnTo>
                  <a:cubicBezTo>
                    <a:pt x="202384" y="64601"/>
                    <a:pt x="206723" y="68940"/>
                    <a:pt x="206723" y="74291"/>
                  </a:cubicBezTo>
                  <a:lnTo>
                    <a:pt x="206723" y="119512"/>
                  </a:lnTo>
                  <a:cubicBezTo>
                    <a:pt x="206723" y="124864"/>
                    <a:pt x="202384" y="129203"/>
                    <a:pt x="197033" y="129203"/>
                  </a:cubicBezTo>
                  <a:lnTo>
                    <a:pt x="61370" y="129203"/>
                  </a:lnTo>
                  <a:cubicBezTo>
                    <a:pt x="56018" y="129203"/>
                    <a:pt x="51680" y="124864"/>
                    <a:pt x="51680" y="119512"/>
                  </a:cubicBezTo>
                  <a:lnTo>
                    <a:pt x="51680" y="74291"/>
                  </a:lnTo>
                  <a:cubicBezTo>
                    <a:pt x="51680" y="68940"/>
                    <a:pt x="56018" y="64601"/>
                    <a:pt x="61370" y="64601"/>
                  </a:cubicBezTo>
                  <a:close/>
                  <a:moveTo>
                    <a:pt x="103361" y="174423"/>
                  </a:moveTo>
                  <a:lnTo>
                    <a:pt x="103361" y="232565"/>
                  </a:lnTo>
                  <a:lnTo>
                    <a:pt x="71060" y="232565"/>
                  </a:lnTo>
                  <a:lnTo>
                    <a:pt x="71060" y="174423"/>
                  </a:lnTo>
                  <a:lnTo>
                    <a:pt x="103361" y="174423"/>
                  </a:lnTo>
                  <a:close/>
                  <a:moveTo>
                    <a:pt x="129201" y="187344"/>
                  </a:moveTo>
                  <a:cubicBezTo>
                    <a:pt x="129201" y="176641"/>
                    <a:pt x="137879" y="167963"/>
                    <a:pt x="148582" y="167963"/>
                  </a:cubicBezTo>
                  <a:lnTo>
                    <a:pt x="251944" y="167963"/>
                  </a:lnTo>
                  <a:cubicBezTo>
                    <a:pt x="262647" y="167963"/>
                    <a:pt x="271324" y="176641"/>
                    <a:pt x="271324" y="187344"/>
                  </a:cubicBezTo>
                  <a:lnTo>
                    <a:pt x="271324" y="239025"/>
                  </a:lnTo>
                  <a:cubicBezTo>
                    <a:pt x="271324" y="249728"/>
                    <a:pt x="262647" y="258405"/>
                    <a:pt x="251944" y="258405"/>
                  </a:cubicBezTo>
                  <a:lnTo>
                    <a:pt x="148582" y="258405"/>
                  </a:lnTo>
                  <a:cubicBezTo>
                    <a:pt x="137879" y="258405"/>
                    <a:pt x="129201" y="249728"/>
                    <a:pt x="129201" y="239025"/>
                  </a:cubicBezTo>
                  <a:lnTo>
                    <a:pt x="129201" y="187344"/>
                  </a:lnTo>
                  <a:close/>
                  <a:moveTo>
                    <a:pt x="258404" y="193804"/>
                  </a:moveTo>
                  <a:cubicBezTo>
                    <a:pt x="251268" y="193804"/>
                    <a:pt x="245484" y="188019"/>
                    <a:pt x="245484" y="180884"/>
                  </a:cubicBezTo>
                  <a:lnTo>
                    <a:pt x="232563" y="180884"/>
                  </a:lnTo>
                  <a:cubicBezTo>
                    <a:pt x="232563" y="195155"/>
                    <a:pt x="244132" y="206724"/>
                    <a:pt x="258404" y="206724"/>
                  </a:cubicBezTo>
                  <a:lnTo>
                    <a:pt x="258404" y="193804"/>
                  </a:lnTo>
                  <a:close/>
                  <a:moveTo>
                    <a:pt x="258404" y="219644"/>
                  </a:moveTo>
                  <a:cubicBezTo>
                    <a:pt x="244132" y="219644"/>
                    <a:pt x="232563" y="231213"/>
                    <a:pt x="232563" y="245485"/>
                  </a:cubicBezTo>
                  <a:lnTo>
                    <a:pt x="245484" y="245485"/>
                  </a:lnTo>
                  <a:cubicBezTo>
                    <a:pt x="245484" y="238349"/>
                    <a:pt x="251268" y="232565"/>
                    <a:pt x="258404" y="232565"/>
                  </a:cubicBezTo>
                  <a:lnTo>
                    <a:pt x="258404" y="219644"/>
                  </a:lnTo>
                  <a:close/>
                  <a:moveTo>
                    <a:pt x="155042" y="180884"/>
                  </a:moveTo>
                  <a:cubicBezTo>
                    <a:pt x="155042" y="188019"/>
                    <a:pt x="149257" y="193804"/>
                    <a:pt x="142122" y="193804"/>
                  </a:cubicBezTo>
                  <a:lnTo>
                    <a:pt x="142122" y="206724"/>
                  </a:lnTo>
                  <a:cubicBezTo>
                    <a:pt x="156393" y="206724"/>
                    <a:pt x="167962" y="195155"/>
                    <a:pt x="167962" y="180884"/>
                  </a:cubicBezTo>
                  <a:lnTo>
                    <a:pt x="155042" y="180884"/>
                  </a:lnTo>
                  <a:close/>
                  <a:moveTo>
                    <a:pt x="167962" y="245485"/>
                  </a:moveTo>
                  <a:cubicBezTo>
                    <a:pt x="167962" y="231213"/>
                    <a:pt x="156393" y="219644"/>
                    <a:pt x="142122" y="219644"/>
                  </a:cubicBezTo>
                  <a:lnTo>
                    <a:pt x="142122" y="232565"/>
                  </a:lnTo>
                  <a:cubicBezTo>
                    <a:pt x="149257" y="232565"/>
                    <a:pt x="155042" y="238349"/>
                    <a:pt x="155042" y="245485"/>
                  </a:cubicBezTo>
                  <a:lnTo>
                    <a:pt x="167962" y="245485"/>
                  </a:lnTo>
                  <a:close/>
                  <a:moveTo>
                    <a:pt x="222873" y="213184"/>
                  </a:moveTo>
                  <a:cubicBezTo>
                    <a:pt x="222873" y="200697"/>
                    <a:pt x="212750" y="190574"/>
                    <a:pt x="200263" y="190574"/>
                  </a:cubicBezTo>
                  <a:cubicBezTo>
                    <a:pt x="187775" y="190574"/>
                    <a:pt x="177652" y="200697"/>
                    <a:pt x="177652" y="213184"/>
                  </a:cubicBezTo>
                  <a:cubicBezTo>
                    <a:pt x="177652" y="225672"/>
                    <a:pt x="187775" y="235795"/>
                    <a:pt x="200263" y="235795"/>
                  </a:cubicBezTo>
                  <a:cubicBezTo>
                    <a:pt x="212750" y="235795"/>
                    <a:pt x="222873" y="225672"/>
                    <a:pt x="222873" y="213184"/>
                  </a:cubicBezTo>
                  <a:close/>
                </a:path>
              </a:pathLst>
            </a:custGeom>
            <a:solidFill>
              <a:srgbClr val="07641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29" name="Google Shape;1429;p64"/>
            <p:cNvSpPr/>
            <p:nvPr/>
          </p:nvSpPr>
          <p:spPr>
            <a:xfrm>
              <a:off x="3520078" y="5148253"/>
              <a:ext cx="288980" cy="288980"/>
            </a:xfrm>
            <a:custGeom>
              <a:rect b="b" l="l" r="r" t="t"/>
              <a:pathLst>
                <a:path extrusionOk="0" h="385307" w="385307">
                  <a:moveTo>
                    <a:pt x="151431" y="2805"/>
                  </a:moveTo>
                  <a:cubicBezTo>
                    <a:pt x="153574" y="3535"/>
                    <a:pt x="155669" y="4402"/>
                    <a:pt x="157699" y="5402"/>
                  </a:cubicBezTo>
                  <a:lnTo>
                    <a:pt x="182137" y="17433"/>
                  </a:lnTo>
                  <a:cubicBezTo>
                    <a:pt x="188768" y="20698"/>
                    <a:pt x="196540" y="20698"/>
                    <a:pt x="203172" y="17433"/>
                  </a:cubicBezTo>
                  <a:lnTo>
                    <a:pt x="227609" y="5402"/>
                  </a:lnTo>
                  <a:cubicBezTo>
                    <a:pt x="253565" y="-7378"/>
                    <a:pt x="284969" y="3304"/>
                    <a:pt x="297747" y="29262"/>
                  </a:cubicBezTo>
                  <a:lnTo>
                    <a:pt x="299147" y="32354"/>
                  </a:lnTo>
                  <a:lnTo>
                    <a:pt x="300344" y="35530"/>
                  </a:lnTo>
                  <a:lnTo>
                    <a:pt x="309116" y="61316"/>
                  </a:lnTo>
                  <a:cubicBezTo>
                    <a:pt x="311498" y="68315"/>
                    <a:pt x="316994" y="73811"/>
                    <a:pt x="323991" y="76191"/>
                  </a:cubicBezTo>
                  <a:lnTo>
                    <a:pt x="349777" y="84963"/>
                  </a:lnTo>
                  <a:cubicBezTo>
                    <a:pt x="377169" y="94281"/>
                    <a:pt x="391820" y="124040"/>
                    <a:pt x="382503" y="151431"/>
                  </a:cubicBezTo>
                  <a:cubicBezTo>
                    <a:pt x="381773" y="153574"/>
                    <a:pt x="380906" y="155669"/>
                    <a:pt x="379906" y="157699"/>
                  </a:cubicBezTo>
                  <a:lnTo>
                    <a:pt x="367874" y="182137"/>
                  </a:lnTo>
                  <a:cubicBezTo>
                    <a:pt x="364609" y="188768"/>
                    <a:pt x="364609" y="196540"/>
                    <a:pt x="367874" y="203172"/>
                  </a:cubicBezTo>
                  <a:lnTo>
                    <a:pt x="379906" y="227609"/>
                  </a:lnTo>
                  <a:cubicBezTo>
                    <a:pt x="392687" y="253565"/>
                    <a:pt x="382004" y="284969"/>
                    <a:pt x="356046" y="297747"/>
                  </a:cubicBezTo>
                  <a:cubicBezTo>
                    <a:pt x="354015" y="298747"/>
                    <a:pt x="351922" y="299616"/>
                    <a:pt x="349777" y="300344"/>
                  </a:cubicBezTo>
                  <a:lnTo>
                    <a:pt x="323991" y="309116"/>
                  </a:lnTo>
                  <a:cubicBezTo>
                    <a:pt x="316994" y="311498"/>
                    <a:pt x="311498" y="316994"/>
                    <a:pt x="309116" y="323991"/>
                  </a:cubicBezTo>
                  <a:lnTo>
                    <a:pt x="300344" y="349777"/>
                  </a:lnTo>
                  <a:cubicBezTo>
                    <a:pt x="291026" y="377169"/>
                    <a:pt x="261268" y="391820"/>
                    <a:pt x="233876" y="382503"/>
                  </a:cubicBezTo>
                  <a:cubicBezTo>
                    <a:pt x="231733" y="381773"/>
                    <a:pt x="229640" y="380906"/>
                    <a:pt x="227609" y="379906"/>
                  </a:cubicBezTo>
                  <a:lnTo>
                    <a:pt x="203172" y="367874"/>
                  </a:lnTo>
                  <a:cubicBezTo>
                    <a:pt x="196540" y="364609"/>
                    <a:pt x="188768" y="364609"/>
                    <a:pt x="182137" y="367874"/>
                  </a:cubicBezTo>
                  <a:lnTo>
                    <a:pt x="157699" y="379906"/>
                  </a:lnTo>
                  <a:cubicBezTo>
                    <a:pt x="131742" y="392687"/>
                    <a:pt x="100340" y="382004"/>
                    <a:pt x="87560" y="356046"/>
                  </a:cubicBezTo>
                  <a:cubicBezTo>
                    <a:pt x="86560" y="354015"/>
                    <a:pt x="85692" y="351922"/>
                    <a:pt x="84963" y="349777"/>
                  </a:cubicBezTo>
                  <a:lnTo>
                    <a:pt x="76191" y="323991"/>
                  </a:lnTo>
                  <a:cubicBezTo>
                    <a:pt x="73811" y="316994"/>
                    <a:pt x="68315" y="311498"/>
                    <a:pt x="61316" y="309116"/>
                  </a:cubicBezTo>
                  <a:lnTo>
                    <a:pt x="35530" y="300344"/>
                  </a:lnTo>
                  <a:cubicBezTo>
                    <a:pt x="8139" y="291026"/>
                    <a:pt x="-6512" y="261268"/>
                    <a:pt x="2805" y="233876"/>
                  </a:cubicBezTo>
                  <a:cubicBezTo>
                    <a:pt x="3535" y="231733"/>
                    <a:pt x="4402" y="229640"/>
                    <a:pt x="5402" y="227609"/>
                  </a:cubicBezTo>
                  <a:lnTo>
                    <a:pt x="17433" y="203172"/>
                  </a:lnTo>
                  <a:cubicBezTo>
                    <a:pt x="20698" y="196540"/>
                    <a:pt x="20698" y="188768"/>
                    <a:pt x="17433" y="182137"/>
                  </a:cubicBezTo>
                  <a:lnTo>
                    <a:pt x="5402" y="157699"/>
                  </a:lnTo>
                  <a:cubicBezTo>
                    <a:pt x="-7378" y="131742"/>
                    <a:pt x="3304" y="100340"/>
                    <a:pt x="29262" y="87560"/>
                  </a:cubicBezTo>
                  <a:cubicBezTo>
                    <a:pt x="31293" y="86560"/>
                    <a:pt x="33387" y="85692"/>
                    <a:pt x="35530" y="84963"/>
                  </a:cubicBezTo>
                  <a:lnTo>
                    <a:pt x="61316" y="76191"/>
                  </a:lnTo>
                  <a:cubicBezTo>
                    <a:pt x="68315" y="73811"/>
                    <a:pt x="73811" y="68315"/>
                    <a:pt x="76191" y="61316"/>
                  </a:cubicBezTo>
                  <a:lnTo>
                    <a:pt x="84963" y="35530"/>
                  </a:lnTo>
                  <a:cubicBezTo>
                    <a:pt x="94281" y="8139"/>
                    <a:pt x="124040" y="-6512"/>
                    <a:pt x="151431" y="2805"/>
                  </a:cubicBezTo>
                  <a:close/>
                  <a:moveTo>
                    <a:pt x="258752" y="134926"/>
                  </a:moveTo>
                  <a:lnTo>
                    <a:pt x="155514" y="238163"/>
                  </a:lnTo>
                  <a:lnTo>
                    <a:pt x="117905" y="193033"/>
                  </a:lnTo>
                  <a:cubicBezTo>
                    <a:pt x="112853" y="186970"/>
                    <a:pt x="103844" y="186150"/>
                    <a:pt x="97782" y="191203"/>
                  </a:cubicBezTo>
                  <a:cubicBezTo>
                    <a:pt x="91720" y="196255"/>
                    <a:pt x="90901" y="205263"/>
                    <a:pt x="95953" y="211325"/>
                  </a:cubicBezTo>
                  <a:lnTo>
                    <a:pt x="143578" y="268475"/>
                  </a:lnTo>
                  <a:cubicBezTo>
                    <a:pt x="148957" y="274929"/>
                    <a:pt x="158717" y="275373"/>
                    <a:pt x="164656" y="269431"/>
                  </a:cubicBezTo>
                  <a:lnTo>
                    <a:pt x="278956" y="155131"/>
                  </a:lnTo>
                  <a:cubicBezTo>
                    <a:pt x="284536" y="149552"/>
                    <a:pt x="284536" y="140506"/>
                    <a:pt x="278956" y="134926"/>
                  </a:cubicBezTo>
                  <a:cubicBezTo>
                    <a:pt x="273377" y="129347"/>
                    <a:pt x="264332" y="129347"/>
                    <a:pt x="258752" y="134926"/>
                  </a:cubicBezTo>
                  <a:close/>
                </a:path>
              </a:pathLst>
            </a:custGeom>
            <a:solidFill>
              <a:srgbClr val="07641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grpSp>
          <p:nvGrpSpPr>
            <p:cNvPr id="1430" name="Google Shape;1430;p64"/>
            <p:cNvGrpSpPr/>
            <p:nvPr/>
          </p:nvGrpSpPr>
          <p:grpSpPr>
            <a:xfrm>
              <a:off x="302352" y="4354686"/>
              <a:ext cx="693800" cy="693800"/>
              <a:chOff x="4029438" y="4124335"/>
              <a:chExt cx="1152300" cy="1152300"/>
            </a:xfrm>
          </p:grpSpPr>
          <p:sp>
            <p:nvSpPr>
              <p:cNvPr id="1431" name="Google Shape;1431;p64"/>
              <p:cNvSpPr/>
              <p:nvPr/>
            </p:nvSpPr>
            <p:spPr>
              <a:xfrm>
                <a:off x="4029438" y="4124335"/>
                <a:ext cx="1152300" cy="11523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t" bIns="0" lIns="0" spcFirstLastPara="1" rIns="0" wrap="square" tIns="91425">
                <a:noAutofit/>
              </a:bodyPr>
              <a:lstStyle/>
              <a:p>
                <a:pPr indent="0" lvl="0" marL="0" marR="0" rtl="0" algn="ctr">
                  <a:lnSpc>
                    <a:spcPct val="90000"/>
                  </a:lnSpc>
                  <a:spcBef>
                    <a:spcPts val="0"/>
                  </a:spcBef>
                  <a:spcAft>
                    <a:spcPts val="0"/>
                  </a:spcAft>
                  <a:buClr>
                    <a:srgbClr val="FFF8F3"/>
                  </a:buClr>
                  <a:buSzPts val="1200"/>
                  <a:buFont typeface="Play"/>
                  <a:buNone/>
                </a:pPr>
                <a:r>
                  <a:t/>
                </a:r>
                <a:endParaRPr b="1" i="0" sz="1200" u="none" cap="none" strike="noStrike">
                  <a:solidFill>
                    <a:srgbClr val="000000"/>
                  </a:solidFill>
                  <a:latin typeface="Play"/>
                  <a:ea typeface="Play"/>
                  <a:cs typeface="Play"/>
                  <a:sym typeface="Play"/>
                </a:endParaRPr>
              </a:p>
            </p:txBody>
          </p:sp>
          <p:grpSp>
            <p:nvGrpSpPr>
              <p:cNvPr id="1432" name="Google Shape;1432;p64"/>
              <p:cNvGrpSpPr/>
              <p:nvPr/>
            </p:nvGrpSpPr>
            <p:grpSpPr>
              <a:xfrm>
                <a:off x="4169248" y="4334656"/>
                <a:ext cx="872543" cy="731520"/>
                <a:chOff x="4131089" y="4306267"/>
                <a:chExt cx="872543" cy="731520"/>
              </a:xfrm>
            </p:grpSpPr>
            <p:pic>
              <p:nvPicPr>
                <p:cNvPr id="1433" name="Google Shape;1433;p64"/>
                <p:cNvPicPr preferRelativeResize="0"/>
                <p:nvPr/>
              </p:nvPicPr>
              <p:blipFill rotWithShape="1">
                <a:blip r:embed="rId3">
                  <a:alphaModFix/>
                </a:blip>
                <a:srcRect b="0" l="0" r="0" t="0"/>
                <a:stretch/>
              </p:blipFill>
              <p:spPr>
                <a:xfrm>
                  <a:off x="4131089" y="4306267"/>
                  <a:ext cx="731520" cy="731520"/>
                </a:xfrm>
                <a:prstGeom prst="rect">
                  <a:avLst/>
                </a:prstGeom>
                <a:noFill/>
                <a:ln>
                  <a:noFill/>
                </a:ln>
              </p:spPr>
            </p:pic>
            <p:pic>
              <p:nvPicPr>
                <p:cNvPr id="1434" name="Google Shape;1434;p64"/>
                <p:cNvPicPr preferRelativeResize="0"/>
                <p:nvPr/>
              </p:nvPicPr>
              <p:blipFill rotWithShape="1">
                <a:blip r:embed="rId4">
                  <a:alphaModFix/>
                </a:blip>
                <a:srcRect b="0" l="0" r="0" t="0"/>
                <a:stretch/>
              </p:blipFill>
              <p:spPr>
                <a:xfrm>
                  <a:off x="4689071" y="4332787"/>
                  <a:ext cx="314561" cy="314561"/>
                </a:xfrm>
                <a:prstGeom prst="rect">
                  <a:avLst/>
                </a:prstGeom>
                <a:noFill/>
                <a:ln>
                  <a:noFill/>
                </a:ln>
              </p:spPr>
            </p:pic>
          </p:grpSp>
        </p:grpSp>
        <p:grpSp>
          <p:nvGrpSpPr>
            <p:cNvPr id="1435" name="Google Shape;1435;p64"/>
            <p:cNvGrpSpPr/>
            <p:nvPr/>
          </p:nvGrpSpPr>
          <p:grpSpPr>
            <a:xfrm>
              <a:off x="5117006" y="4355564"/>
              <a:ext cx="691894" cy="691894"/>
              <a:chOff x="1844808" y="4099828"/>
              <a:chExt cx="904200" cy="904200"/>
            </a:xfrm>
          </p:grpSpPr>
          <p:sp>
            <p:nvSpPr>
              <p:cNvPr id="1436" name="Google Shape;1436;p64"/>
              <p:cNvSpPr/>
              <p:nvPr/>
            </p:nvSpPr>
            <p:spPr>
              <a:xfrm>
                <a:off x="1844808" y="4099828"/>
                <a:ext cx="904200" cy="9042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t" bIns="0" lIns="0" spcFirstLastPara="1" rIns="0" wrap="square" tIns="91425">
                <a:noAutofit/>
              </a:bodyPr>
              <a:lstStyle/>
              <a:p>
                <a:pPr indent="0" lvl="0" marL="0" marR="0" rtl="0" algn="ctr">
                  <a:lnSpc>
                    <a:spcPct val="90000"/>
                  </a:lnSpc>
                  <a:spcBef>
                    <a:spcPts val="0"/>
                  </a:spcBef>
                  <a:spcAft>
                    <a:spcPts val="0"/>
                  </a:spcAft>
                  <a:buClr>
                    <a:srgbClr val="FFF8F3"/>
                  </a:buClr>
                  <a:buSzPts val="1200"/>
                  <a:buFont typeface="Play"/>
                  <a:buNone/>
                </a:pPr>
                <a:r>
                  <a:t/>
                </a:r>
                <a:endParaRPr b="1" i="0" sz="1200" u="none" cap="none" strike="noStrike">
                  <a:solidFill>
                    <a:srgbClr val="000000"/>
                  </a:solidFill>
                  <a:latin typeface="Play"/>
                  <a:ea typeface="Play"/>
                  <a:cs typeface="Play"/>
                  <a:sym typeface="Play"/>
                </a:endParaRPr>
              </a:p>
            </p:txBody>
          </p:sp>
          <p:pic>
            <p:nvPicPr>
              <p:cNvPr id="1437" name="Google Shape;1437;p64"/>
              <p:cNvPicPr preferRelativeResize="0"/>
              <p:nvPr/>
            </p:nvPicPr>
            <p:blipFill rotWithShape="1">
              <a:blip r:embed="rId5">
                <a:alphaModFix/>
              </a:blip>
              <a:srcRect b="0" l="0" r="0" t="0"/>
              <a:stretch/>
            </p:blipFill>
            <p:spPr>
              <a:xfrm>
                <a:off x="2028634" y="4283655"/>
                <a:ext cx="536664" cy="536663"/>
              </a:xfrm>
              <a:prstGeom prst="rect">
                <a:avLst/>
              </a:prstGeom>
              <a:noFill/>
              <a:ln>
                <a:noFill/>
              </a:ln>
            </p:spPr>
          </p:pic>
        </p:grpSp>
      </p:grpSp>
      <p:grpSp>
        <p:nvGrpSpPr>
          <p:cNvPr id="1438" name="Google Shape;1438;p64"/>
          <p:cNvGrpSpPr/>
          <p:nvPr/>
        </p:nvGrpSpPr>
        <p:grpSpPr>
          <a:xfrm>
            <a:off x="4902495" y="2295894"/>
            <a:ext cx="3999957" cy="2266195"/>
            <a:chOff x="6371854" y="3090847"/>
            <a:chExt cx="5506549" cy="3144000"/>
          </a:xfrm>
        </p:grpSpPr>
        <p:grpSp>
          <p:nvGrpSpPr>
            <p:cNvPr id="1439" name="Google Shape;1439;p64"/>
            <p:cNvGrpSpPr/>
            <p:nvPr/>
          </p:nvGrpSpPr>
          <p:grpSpPr>
            <a:xfrm>
              <a:off x="7058412" y="4608631"/>
              <a:ext cx="699300" cy="185601"/>
              <a:chOff x="7058412" y="4639081"/>
              <a:chExt cx="699300" cy="185601"/>
            </a:xfrm>
          </p:grpSpPr>
          <p:cxnSp>
            <p:nvCxnSpPr>
              <p:cNvPr id="1440" name="Google Shape;1440;p64"/>
              <p:cNvCxnSpPr/>
              <p:nvPr/>
            </p:nvCxnSpPr>
            <p:spPr>
              <a:xfrm>
                <a:off x="7058412" y="4731925"/>
                <a:ext cx="699300" cy="0"/>
              </a:xfrm>
              <a:prstGeom prst="straightConnector1">
                <a:avLst/>
              </a:prstGeom>
              <a:noFill/>
              <a:ln cap="rnd" cmpd="sng" w="292100">
                <a:solidFill>
                  <a:srgbClr val="D2D2D2"/>
                </a:solidFill>
                <a:prstDash val="solid"/>
                <a:round/>
                <a:headEnd len="sm" w="sm" type="none"/>
                <a:tailEnd len="sm" w="sm" type="none"/>
              </a:ln>
            </p:spPr>
          </p:cxnSp>
          <p:grpSp>
            <p:nvGrpSpPr>
              <p:cNvPr id="1441" name="Google Shape;1441;p64"/>
              <p:cNvGrpSpPr/>
              <p:nvPr/>
            </p:nvGrpSpPr>
            <p:grpSpPr>
              <a:xfrm rot="-5400000">
                <a:off x="7318689" y="4629905"/>
                <a:ext cx="185601" cy="203952"/>
                <a:chOff x="1032961" y="4029563"/>
                <a:chExt cx="293301" cy="322301"/>
              </a:xfrm>
            </p:grpSpPr>
            <p:sp>
              <p:nvSpPr>
                <p:cNvPr id="1442" name="Google Shape;1442;p64"/>
                <p:cNvSpPr/>
                <p:nvPr/>
              </p:nvSpPr>
              <p:spPr>
                <a:xfrm rot="5400000">
                  <a:off x="1090416" y="4116019"/>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8C827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443" name="Google Shape;1443;p64"/>
                <p:cNvSpPr/>
                <p:nvPr/>
              </p:nvSpPr>
              <p:spPr>
                <a:xfrm rot="5400000">
                  <a:off x="1090417" y="3972107"/>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8C8279"/>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grpSp>
          <p:nvGrpSpPr>
            <p:cNvPr id="1444" name="Google Shape;1444;p64"/>
            <p:cNvGrpSpPr/>
            <p:nvPr/>
          </p:nvGrpSpPr>
          <p:grpSpPr>
            <a:xfrm>
              <a:off x="10355844" y="4608632"/>
              <a:ext cx="875700" cy="185601"/>
              <a:chOff x="10355844" y="4639081"/>
              <a:chExt cx="875700" cy="185601"/>
            </a:xfrm>
          </p:grpSpPr>
          <p:cxnSp>
            <p:nvCxnSpPr>
              <p:cNvPr id="1445" name="Google Shape;1445;p64"/>
              <p:cNvCxnSpPr/>
              <p:nvPr/>
            </p:nvCxnSpPr>
            <p:spPr>
              <a:xfrm>
                <a:off x="10355844" y="4731925"/>
                <a:ext cx="875700" cy="0"/>
              </a:xfrm>
              <a:prstGeom prst="straightConnector1">
                <a:avLst/>
              </a:prstGeom>
              <a:noFill/>
              <a:ln cap="rnd" cmpd="sng" w="292100">
                <a:solidFill>
                  <a:srgbClr val="D2D2D2"/>
                </a:solidFill>
                <a:prstDash val="solid"/>
                <a:round/>
                <a:headEnd len="sm" w="sm" type="none"/>
                <a:tailEnd len="sm" w="sm" type="none"/>
              </a:ln>
            </p:spPr>
          </p:cxnSp>
          <p:grpSp>
            <p:nvGrpSpPr>
              <p:cNvPr id="1446" name="Google Shape;1446;p64"/>
              <p:cNvGrpSpPr/>
              <p:nvPr/>
            </p:nvGrpSpPr>
            <p:grpSpPr>
              <a:xfrm rot="-5400000">
                <a:off x="10765572" y="4629904"/>
                <a:ext cx="185601" cy="203955"/>
                <a:chOff x="1032960" y="4029564"/>
                <a:chExt cx="293301" cy="322306"/>
              </a:xfrm>
            </p:grpSpPr>
            <p:sp>
              <p:nvSpPr>
                <p:cNvPr id="1447" name="Google Shape;1447;p64"/>
                <p:cNvSpPr/>
                <p:nvPr/>
              </p:nvSpPr>
              <p:spPr>
                <a:xfrm rot="5400000">
                  <a:off x="1090417" y="4116026"/>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07641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sp>
              <p:nvSpPr>
                <p:cNvPr id="1448" name="Google Shape;1448;p64"/>
                <p:cNvSpPr/>
                <p:nvPr/>
              </p:nvSpPr>
              <p:spPr>
                <a:xfrm rot="5400000">
                  <a:off x="1090416" y="3972109"/>
                  <a:ext cx="178389" cy="293300"/>
                </a:xfrm>
                <a:custGeom>
                  <a:rect b="b" l="l" r="r" t="t"/>
                  <a:pathLst>
                    <a:path extrusionOk="0" h="186518" w="113443">
                      <a:moveTo>
                        <a:pt x="113444" y="92725"/>
                      </a:moveTo>
                      <a:cubicBezTo>
                        <a:pt x="113444" y="97852"/>
                        <a:pt x="111522" y="102764"/>
                        <a:pt x="107677" y="106609"/>
                      </a:cubicBezTo>
                      <a:lnTo>
                        <a:pt x="34202" y="180725"/>
                      </a:lnTo>
                      <a:cubicBezTo>
                        <a:pt x="26512" y="188414"/>
                        <a:pt x="14124" y="188414"/>
                        <a:pt x="6435" y="180939"/>
                      </a:cubicBezTo>
                      <a:cubicBezTo>
                        <a:pt x="-1254" y="173249"/>
                        <a:pt x="-1254" y="160861"/>
                        <a:pt x="6221" y="153172"/>
                      </a:cubicBezTo>
                      <a:lnTo>
                        <a:pt x="65813" y="93153"/>
                      </a:lnTo>
                      <a:lnTo>
                        <a:pt x="5794" y="33561"/>
                      </a:lnTo>
                      <a:cubicBezTo>
                        <a:pt x="-1895" y="25871"/>
                        <a:pt x="-1895" y="13483"/>
                        <a:pt x="5580" y="5794"/>
                      </a:cubicBezTo>
                      <a:cubicBezTo>
                        <a:pt x="13270" y="-1895"/>
                        <a:pt x="25658" y="-1895"/>
                        <a:pt x="33347" y="5580"/>
                      </a:cubicBezTo>
                      <a:lnTo>
                        <a:pt x="107463" y="79056"/>
                      </a:lnTo>
                      <a:cubicBezTo>
                        <a:pt x="111522" y="82473"/>
                        <a:pt x="113444" y="87599"/>
                        <a:pt x="113444" y="92725"/>
                      </a:cubicBezTo>
                      <a:close/>
                    </a:path>
                  </a:pathLst>
                </a:custGeom>
                <a:solidFill>
                  <a:srgbClr val="07641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600"/>
                    <a:buFont typeface="Play"/>
                    <a:buNone/>
                  </a:pPr>
                  <a:r>
                    <a:t/>
                  </a:r>
                  <a:endParaRPr b="0" i="0" sz="1600" u="none" cap="none" strike="noStrike">
                    <a:solidFill>
                      <a:srgbClr val="000000"/>
                    </a:solidFill>
                    <a:latin typeface="Quattrocento Sans"/>
                    <a:ea typeface="Quattrocento Sans"/>
                    <a:cs typeface="Quattrocento Sans"/>
                    <a:sym typeface="Quattrocento Sans"/>
                  </a:endParaRPr>
                </a:p>
              </p:txBody>
            </p:sp>
          </p:grpSp>
        </p:grpSp>
        <p:sp>
          <p:nvSpPr>
            <p:cNvPr id="1449" name="Google Shape;1449;p64"/>
            <p:cNvSpPr/>
            <p:nvPr/>
          </p:nvSpPr>
          <p:spPr>
            <a:xfrm>
              <a:off x="7757610" y="3090847"/>
              <a:ext cx="2772900" cy="3144000"/>
            </a:xfrm>
            <a:prstGeom prst="roundRect">
              <a:avLst>
                <a:gd fmla="val 4066" name="adj"/>
              </a:avLst>
            </a:prstGeom>
            <a:solidFill>
              <a:srgbClr val="FFFFFF"/>
            </a:solidFill>
            <a:ln cap="flat" cmpd="sng" w="28575">
              <a:solidFill>
                <a:srgbClr val="091F2C"/>
              </a:solidFill>
              <a:prstDash val="solid"/>
              <a:round/>
              <a:headEnd len="sm" w="sm" type="none"/>
              <a:tailEnd len="sm" w="sm" type="none"/>
            </a:ln>
            <a:effectLst>
              <a:outerShdw blurRad="190500" rotWithShape="0" algn="tl" dir="5400000" dist="63500">
                <a:srgbClr val="000000">
                  <a:alpha val="20000"/>
                </a:srgbClr>
              </a:outerShdw>
            </a:effectLst>
          </p:spPr>
          <p:txBody>
            <a:bodyPr anchorCtr="0" anchor="t" bIns="0" lIns="0" spcFirstLastPara="1" rIns="0" wrap="square" tIns="91425">
              <a:noAutofit/>
            </a:bodyPr>
            <a:lstStyle/>
            <a:p>
              <a:pPr indent="0" lvl="0" marL="0" marR="0" rtl="0" algn="ctr">
                <a:lnSpc>
                  <a:spcPct val="100000"/>
                </a:lnSpc>
                <a:spcBef>
                  <a:spcPts val="0"/>
                </a:spcBef>
                <a:spcAft>
                  <a:spcPts val="0"/>
                </a:spcAft>
                <a:buClr>
                  <a:srgbClr val="000000"/>
                </a:buClr>
                <a:buSzPts val="1200"/>
                <a:buFont typeface="Play"/>
                <a:buNone/>
              </a:pPr>
              <a:r>
                <a:rPr i="0" lang="en" sz="900" u="none" cap="none" strike="noStrike">
                  <a:solidFill>
                    <a:srgbClr val="000000"/>
                  </a:solidFill>
                  <a:latin typeface="Inter"/>
                  <a:ea typeface="Inter"/>
                  <a:cs typeface="Inter"/>
                  <a:sym typeface="Inter"/>
                </a:rPr>
                <a:t>File share:</a:t>
              </a:r>
              <a:br>
                <a:rPr i="0" lang="en" sz="900" u="none" cap="none" strike="noStrike">
                  <a:solidFill>
                    <a:srgbClr val="000000"/>
                  </a:solidFill>
                  <a:latin typeface="Inter"/>
                  <a:ea typeface="Inter"/>
                  <a:cs typeface="Inter"/>
                  <a:sym typeface="Inter"/>
                </a:rPr>
              </a:br>
              <a:r>
                <a:rPr i="0" lang="en" sz="900" u="none" cap="none" strike="noStrike">
                  <a:solidFill>
                    <a:srgbClr val="F4364C"/>
                  </a:solidFill>
                  <a:latin typeface="Inter"/>
                  <a:ea typeface="Inter"/>
                  <a:cs typeface="Inter"/>
                  <a:sym typeface="Inter"/>
                </a:rPr>
                <a:t>Confidential data</a:t>
              </a:r>
              <a:br>
                <a:rPr i="0" lang="en" sz="900" u="none" cap="none" strike="noStrike">
                  <a:solidFill>
                    <a:srgbClr val="F4364C"/>
                  </a:solidFill>
                  <a:latin typeface="Inter"/>
                  <a:ea typeface="Inter"/>
                  <a:cs typeface="Inter"/>
                  <a:sym typeface="Inter"/>
                </a:rPr>
              </a:br>
              <a:r>
                <a:rPr i="0" lang="en" sz="900" u="none" cap="none" strike="noStrike">
                  <a:solidFill>
                    <a:srgbClr val="282828"/>
                  </a:solidFill>
                  <a:latin typeface="Inter"/>
                  <a:ea typeface="Inter"/>
                  <a:cs typeface="Inter"/>
                  <a:sym typeface="Inter"/>
                </a:rPr>
                <a:t>+</a:t>
              </a:r>
              <a:r>
                <a:rPr i="0" lang="en" sz="900" u="none" cap="none" strike="noStrike">
                  <a:solidFill>
                    <a:srgbClr val="0078D4"/>
                  </a:solidFill>
                  <a:latin typeface="Inter"/>
                  <a:ea typeface="Inter"/>
                  <a:cs typeface="Inter"/>
                  <a:sym typeface="Inter"/>
                </a:rPr>
                <a:t>  </a:t>
              </a:r>
              <a:r>
                <a:rPr i="0" lang="en" sz="900" u="none" cap="none" strike="noStrike">
                  <a:solidFill>
                    <a:srgbClr val="07641D"/>
                  </a:solidFill>
                  <a:latin typeface="Inter"/>
                  <a:ea typeface="Inter"/>
                  <a:cs typeface="Inter"/>
                  <a:sym typeface="Inter"/>
                </a:rPr>
                <a:t>General </a:t>
              </a:r>
              <a:r>
                <a:rPr lang="en" sz="900">
                  <a:solidFill>
                    <a:srgbClr val="07641D"/>
                  </a:solidFill>
                  <a:latin typeface="Inter"/>
                  <a:ea typeface="Inter"/>
                  <a:cs typeface="Inter"/>
                  <a:sym typeface="Inter"/>
                </a:rPr>
                <a:t>data</a:t>
              </a:r>
              <a:endParaRPr i="0" sz="900" u="none" cap="none" strike="noStrike">
                <a:solidFill>
                  <a:srgbClr val="07641D"/>
                </a:solidFill>
                <a:latin typeface="Inter"/>
                <a:ea typeface="Inter"/>
                <a:cs typeface="Inter"/>
                <a:sym typeface="Inter"/>
              </a:endParaRPr>
            </a:p>
          </p:txBody>
        </p:sp>
        <p:grpSp>
          <p:nvGrpSpPr>
            <p:cNvPr id="1450" name="Google Shape;1450;p64"/>
            <p:cNvGrpSpPr/>
            <p:nvPr/>
          </p:nvGrpSpPr>
          <p:grpSpPr>
            <a:xfrm>
              <a:off x="11186508" y="4355564"/>
              <a:ext cx="691894" cy="691894"/>
              <a:chOff x="1844808" y="4099828"/>
              <a:chExt cx="904200" cy="904200"/>
            </a:xfrm>
          </p:grpSpPr>
          <p:sp>
            <p:nvSpPr>
              <p:cNvPr id="1451" name="Google Shape;1451;p64"/>
              <p:cNvSpPr/>
              <p:nvPr/>
            </p:nvSpPr>
            <p:spPr>
              <a:xfrm>
                <a:off x="1844808" y="4099828"/>
                <a:ext cx="904200" cy="9042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t" bIns="0" lIns="0" spcFirstLastPara="1" rIns="0" wrap="square" tIns="91425">
                <a:noAutofit/>
              </a:bodyPr>
              <a:lstStyle/>
              <a:p>
                <a:pPr indent="0" lvl="0" marL="0" marR="0" rtl="0" algn="ctr">
                  <a:lnSpc>
                    <a:spcPct val="90000"/>
                  </a:lnSpc>
                  <a:spcBef>
                    <a:spcPts val="0"/>
                  </a:spcBef>
                  <a:spcAft>
                    <a:spcPts val="0"/>
                  </a:spcAft>
                  <a:buClr>
                    <a:srgbClr val="FFF8F3"/>
                  </a:buClr>
                  <a:buSzPts val="1200"/>
                  <a:buFont typeface="Play"/>
                  <a:buNone/>
                </a:pPr>
                <a:r>
                  <a:t/>
                </a:r>
                <a:endParaRPr b="1" i="0" sz="1200" u="none" cap="none" strike="noStrike">
                  <a:solidFill>
                    <a:srgbClr val="000000"/>
                  </a:solidFill>
                  <a:latin typeface="Play"/>
                  <a:ea typeface="Play"/>
                  <a:cs typeface="Play"/>
                  <a:sym typeface="Play"/>
                </a:endParaRPr>
              </a:p>
            </p:txBody>
          </p:sp>
          <p:pic>
            <p:nvPicPr>
              <p:cNvPr id="1452" name="Google Shape;1452;p64"/>
              <p:cNvPicPr preferRelativeResize="0"/>
              <p:nvPr/>
            </p:nvPicPr>
            <p:blipFill rotWithShape="1">
              <a:blip r:embed="rId5">
                <a:alphaModFix/>
              </a:blip>
              <a:srcRect b="0" l="0" r="0" t="0"/>
              <a:stretch/>
            </p:blipFill>
            <p:spPr>
              <a:xfrm>
                <a:off x="2028634" y="4283655"/>
                <a:ext cx="536664" cy="536663"/>
              </a:xfrm>
              <a:prstGeom prst="rect">
                <a:avLst/>
              </a:prstGeom>
              <a:noFill/>
              <a:ln>
                <a:noFill/>
              </a:ln>
            </p:spPr>
          </p:pic>
        </p:grpSp>
        <p:grpSp>
          <p:nvGrpSpPr>
            <p:cNvPr id="1453" name="Google Shape;1453;p64"/>
            <p:cNvGrpSpPr/>
            <p:nvPr/>
          </p:nvGrpSpPr>
          <p:grpSpPr>
            <a:xfrm>
              <a:off x="6371854" y="4354686"/>
              <a:ext cx="693800" cy="693800"/>
              <a:chOff x="4029438" y="4124335"/>
              <a:chExt cx="1152300" cy="1152300"/>
            </a:xfrm>
          </p:grpSpPr>
          <p:sp>
            <p:nvSpPr>
              <p:cNvPr id="1454" name="Google Shape;1454;p64"/>
              <p:cNvSpPr/>
              <p:nvPr/>
            </p:nvSpPr>
            <p:spPr>
              <a:xfrm>
                <a:off x="4029438" y="4124335"/>
                <a:ext cx="1152300" cy="11523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t" bIns="0" lIns="0" spcFirstLastPara="1" rIns="0" wrap="square" tIns="91425">
                <a:noAutofit/>
              </a:bodyPr>
              <a:lstStyle/>
              <a:p>
                <a:pPr indent="0" lvl="0" marL="0" marR="0" rtl="0" algn="ctr">
                  <a:lnSpc>
                    <a:spcPct val="90000"/>
                  </a:lnSpc>
                  <a:spcBef>
                    <a:spcPts val="0"/>
                  </a:spcBef>
                  <a:spcAft>
                    <a:spcPts val="0"/>
                  </a:spcAft>
                  <a:buClr>
                    <a:srgbClr val="FFF8F3"/>
                  </a:buClr>
                  <a:buSzPts val="1200"/>
                  <a:buFont typeface="Play"/>
                  <a:buNone/>
                </a:pPr>
                <a:r>
                  <a:t/>
                </a:r>
                <a:endParaRPr b="1" i="0" sz="1200" u="none" cap="none" strike="noStrike">
                  <a:solidFill>
                    <a:srgbClr val="000000"/>
                  </a:solidFill>
                  <a:latin typeface="Play"/>
                  <a:ea typeface="Play"/>
                  <a:cs typeface="Play"/>
                  <a:sym typeface="Play"/>
                </a:endParaRPr>
              </a:p>
            </p:txBody>
          </p:sp>
          <p:grpSp>
            <p:nvGrpSpPr>
              <p:cNvPr id="1455" name="Google Shape;1455;p64"/>
              <p:cNvGrpSpPr/>
              <p:nvPr/>
            </p:nvGrpSpPr>
            <p:grpSpPr>
              <a:xfrm>
                <a:off x="4169248" y="4334656"/>
                <a:ext cx="872543" cy="731520"/>
                <a:chOff x="4131089" y="4306267"/>
                <a:chExt cx="872543" cy="731520"/>
              </a:xfrm>
            </p:grpSpPr>
            <p:pic>
              <p:nvPicPr>
                <p:cNvPr id="1456" name="Google Shape;1456;p64"/>
                <p:cNvPicPr preferRelativeResize="0"/>
                <p:nvPr/>
              </p:nvPicPr>
              <p:blipFill rotWithShape="1">
                <a:blip r:embed="rId3">
                  <a:alphaModFix/>
                </a:blip>
                <a:srcRect b="0" l="0" r="0" t="0"/>
                <a:stretch/>
              </p:blipFill>
              <p:spPr>
                <a:xfrm>
                  <a:off x="4131089" y="4306267"/>
                  <a:ext cx="731520" cy="731520"/>
                </a:xfrm>
                <a:prstGeom prst="rect">
                  <a:avLst/>
                </a:prstGeom>
                <a:noFill/>
                <a:ln>
                  <a:noFill/>
                </a:ln>
              </p:spPr>
            </p:pic>
            <p:pic>
              <p:nvPicPr>
                <p:cNvPr id="1457" name="Google Shape;1457;p64"/>
                <p:cNvPicPr preferRelativeResize="0"/>
                <p:nvPr/>
              </p:nvPicPr>
              <p:blipFill rotWithShape="1">
                <a:blip r:embed="rId4">
                  <a:alphaModFix/>
                </a:blip>
                <a:srcRect b="0" l="0" r="0" t="0"/>
                <a:stretch/>
              </p:blipFill>
              <p:spPr>
                <a:xfrm>
                  <a:off x="4689071" y="4332787"/>
                  <a:ext cx="314561" cy="314561"/>
                </a:xfrm>
                <a:prstGeom prst="rect">
                  <a:avLst/>
                </a:prstGeom>
                <a:noFill/>
                <a:ln>
                  <a:noFill/>
                </a:ln>
              </p:spPr>
            </p:pic>
          </p:grpSp>
        </p:grpSp>
        <p:sp>
          <p:nvSpPr>
            <p:cNvPr id="1458" name="Google Shape;1458;p64"/>
            <p:cNvSpPr txBox="1"/>
            <p:nvPr/>
          </p:nvSpPr>
          <p:spPr>
            <a:xfrm>
              <a:off x="8018432" y="5550118"/>
              <a:ext cx="1040400" cy="149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700" u="none" cap="none" strike="noStrike">
                  <a:solidFill>
                    <a:srgbClr val="000000"/>
                  </a:solidFill>
                  <a:latin typeface="Inter ExtraLight"/>
                  <a:ea typeface="Inter ExtraLight"/>
                  <a:cs typeface="Inter ExtraLight"/>
                  <a:sym typeface="Inter ExtraLight"/>
                </a:rPr>
                <a:t>Plans and pricing </a:t>
              </a:r>
              <a:endParaRPr sz="700">
                <a:latin typeface="Inter ExtraLight"/>
                <a:ea typeface="Inter ExtraLight"/>
                <a:cs typeface="Inter ExtraLight"/>
                <a:sym typeface="Inter ExtraLight"/>
              </a:endParaRPr>
            </a:p>
          </p:txBody>
        </p:sp>
        <p:sp>
          <p:nvSpPr>
            <p:cNvPr id="1459" name="Google Shape;1459;p64"/>
            <p:cNvSpPr txBox="1"/>
            <p:nvPr/>
          </p:nvSpPr>
          <p:spPr>
            <a:xfrm>
              <a:off x="9252855" y="5550118"/>
              <a:ext cx="990300" cy="149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700" u="none" cap="none" strike="noStrike">
                  <a:solidFill>
                    <a:srgbClr val="000000"/>
                  </a:solidFill>
                  <a:latin typeface="Inter ExtraLight"/>
                  <a:ea typeface="Inter ExtraLight"/>
                  <a:cs typeface="Inter ExtraLight"/>
                  <a:sym typeface="Inter ExtraLight"/>
                </a:rPr>
                <a:t>Solution benefits </a:t>
              </a:r>
              <a:endParaRPr sz="700">
                <a:latin typeface="Inter ExtraLight"/>
                <a:ea typeface="Inter ExtraLight"/>
                <a:cs typeface="Inter ExtraLight"/>
                <a:sym typeface="Inter ExtraLight"/>
              </a:endParaRPr>
            </a:p>
          </p:txBody>
        </p:sp>
        <p:sp>
          <p:nvSpPr>
            <p:cNvPr id="1460" name="Google Shape;1460;p64"/>
            <p:cNvSpPr/>
            <p:nvPr/>
          </p:nvSpPr>
          <p:spPr>
            <a:xfrm>
              <a:off x="8415368" y="5209354"/>
              <a:ext cx="288960" cy="275201"/>
            </a:xfrm>
            <a:custGeom>
              <a:rect b="b" l="l" r="r" t="t"/>
              <a:pathLst>
                <a:path extrusionOk="0" h="258405" w="271324">
                  <a:moveTo>
                    <a:pt x="71060" y="109822"/>
                  </a:moveTo>
                  <a:lnTo>
                    <a:pt x="71060" y="83982"/>
                  </a:lnTo>
                  <a:lnTo>
                    <a:pt x="187342" y="83982"/>
                  </a:lnTo>
                  <a:lnTo>
                    <a:pt x="187342" y="109822"/>
                  </a:lnTo>
                  <a:lnTo>
                    <a:pt x="71060" y="109822"/>
                  </a:lnTo>
                  <a:close/>
                  <a:moveTo>
                    <a:pt x="25839" y="0"/>
                  </a:moveTo>
                  <a:cubicBezTo>
                    <a:pt x="11568" y="1"/>
                    <a:pt x="-1" y="11570"/>
                    <a:pt x="0" y="25842"/>
                  </a:cubicBezTo>
                  <a:cubicBezTo>
                    <a:pt x="0" y="35073"/>
                    <a:pt x="4925" y="43602"/>
                    <a:pt x="12919" y="48218"/>
                  </a:cubicBezTo>
                  <a:lnTo>
                    <a:pt x="12919" y="222874"/>
                  </a:lnTo>
                  <a:cubicBezTo>
                    <a:pt x="12919" y="228223"/>
                    <a:pt x="17260" y="232565"/>
                    <a:pt x="22609" y="232565"/>
                  </a:cubicBezTo>
                  <a:lnTo>
                    <a:pt x="51680" y="232565"/>
                  </a:lnTo>
                  <a:lnTo>
                    <a:pt x="51680" y="164733"/>
                  </a:lnTo>
                  <a:cubicBezTo>
                    <a:pt x="51680" y="159382"/>
                    <a:pt x="56018" y="155043"/>
                    <a:pt x="61370" y="155043"/>
                  </a:cubicBezTo>
                  <a:lnTo>
                    <a:pt x="113051" y="155043"/>
                  </a:lnTo>
                  <a:cubicBezTo>
                    <a:pt x="118403" y="155043"/>
                    <a:pt x="122741" y="159382"/>
                    <a:pt x="122741" y="164733"/>
                  </a:cubicBezTo>
                  <a:lnTo>
                    <a:pt x="122741" y="167963"/>
                  </a:lnTo>
                  <a:cubicBezTo>
                    <a:pt x="128633" y="160121"/>
                    <a:pt x="138013" y="155043"/>
                    <a:pt x="148582" y="155043"/>
                  </a:cubicBezTo>
                  <a:lnTo>
                    <a:pt x="245484" y="155043"/>
                  </a:lnTo>
                  <a:lnTo>
                    <a:pt x="245484" y="48218"/>
                  </a:lnTo>
                  <a:cubicBezTo>
                    <a:pt x="257843" y="41082"/>
                    <a:pt x="262076" y="25278"/>
                    <a:pt x="254940" y="12919"/>
                  </a:cubicBezTo>
                  <a:cubicBezTo>
                    <a:pt x="250324" y="4925"/>
                    <a:pt x="241795" y="0"/>
                    <a:pt x="232563" y="0"/>
                  </a:cubicBezTo>
                  <a:lnTo>
                    <a:pt x="25839" y="0"/>
                  </a:lnTo>
                  <a:close/>
                  <a:moveTo>
                    <a:pt x="19379" y="25841"/>
                  </a:moveTo>
                  <a:cubicBezTo>
                    <a:pt x="19379" y="22273"/>
                    <a:pt x="22272" y="19380"/>
                    <a:pt x="25839" y="19380"/>
                  </a:cubicBezTo>
                  <a:lnTo>
                    <a:pt x="232563" y="19380"/>
                  </a:lnTo>
                  <a:cubicBezTo>
                    <a:pt x="236131" y="19380"/>
                    <a:pt x="239023" y="22273"/>
                    <a:pt x="239023" y="25841"/>
                  </a:cubicBezTo>
                  <a:cubicBezTo>
                    <a:pt x="239023" y="29408"/>
                    <a:pt x="236131" y="32301"/>
                    <a:pt x="232563" y="32301"/>
                  </a:cubicBezTo>
                  <a:lnTo>
                    <a:pt x="25839" y="32301"/>
                  </a:lnTo>
                  <a:cubicBezTo>
                    <a:pt x="22272" y="32301"/>
                    <a:pt x="19379" y="29408"/>
                    <a:pt x="19379" y="25841"/>
                  </a:cubicBezTo>
                  <a:close/>
                  <a:moveTo>
                    <a:pt x="61370" y="64601"/>
                  </a:moveTo>
                  <a:lnTo>
                    <a:pt x="197033" y="64601"/>
                  </a:lnTo>
                  <a:cubicBezTo>
                    <a:pt x="202384" y="64601"/>
                    <a:pt x="206723" y="68940"/>
                    <a:pt x="206723" y="74291"/>
                  </a:cubicBezTo>
                  <a:lnTo>
                    <a:pt x="206723" y="119512"/>
                  </a:lnTo>
                  <a:cubicBezTo>
                    <a:pt x="206723" y="124864"/>
                    <a:pt x="202384" y="129203"/>
                    <a:pt x="197033" y="129203"/>
                  </a:cubicBezTo>
                  <a:lnTo>
                    <a:pt x="61370" y="129203"/>
                  </a:lnTo>
                  <a:cubicBezTo>
                    <a:pt x="56018" y="129203"/>
                    <a:pt x="51680" y="124864"/>
                    <a:pt x="51680" y="119512"/>
                  </a:cubicBezTo>
                  <a:lnTo>
                    <a:pt x="51680" y="74291"/>
                  </a:lnTo>
                  <a:cubicBezTo>
                    <a:pt x="51680" y="68940"/>
                    <a:pt x="56018" y="64601"/>
                    <a:pt x="61370" y="64601"/>
                  </a:cubicBezTo>
                  <a:close/>
                  <a:moveTo>
                    <a:pt x="103361" y="174423"/>
                  </a:moveTo>
                  <a:lnTo>
                    <a:pt x="103361" y="232565"/>
                  </a:lnTo>
                  <a:lnTo>
                    <a:pt x="71060" y="232565"/>
                  </a:lnTo>
                  <a:lnTo>
                    <a:pt x="71060" y="174423"/>
                  </a:lnTo>
                  <a:lnTo>
                    <a:pt x="103361" y="174423"/>
                  </a:lnTo>
                  <a:close/>
                  <a:moveTo>
                    <a:pt x="129201" y="187344"/>
                  </a:moveTo>
                  <a:cubicBezTo>
                    <a:pt x="129201" y="176641"/>
                    <a:pt x="137879" y="167963"/>
                    <a:pt x="148582" y="167963"/>
                  </a:cubicBezTo>
                  <a:lnTo>
                    <a:pt x="251944" y="167963"/>
                  </a:lnTo>
                  <a:cubicBezTo>
                    <a:pt x="262647" y="167963"/>
                    <a:pt x="271324" y="176641"/>
                    <a:pt x="271324" y="187344"/>
                  </a:cubicBezTo>
                  <a:lnTo>
                    <a:pt x="271324" y="239025"/>
                  </a:lnTo>
                  <a:cubicBezTo>
                    <a:pt x="271324" y="249728"/>
                    <a:pt x="262647" y="258405"/>
                    <a:pt x="251944" y="258405"/>
                  </a:cubicBezTo>
                  <a:lnTo>
                    <a:pt x="148582" y="258405"/>
                  </a:lnTo>
                  <a:cubicBezTo>
                    <a:pt x="137879" y="258405"/>
                    <a:pt x="129201" y="249728"/>
                    <a:pt x="129201" y="239025"/>
                  </a:cubicBezTo>
                  <a:lnTo>
                    <a:pt x="129201" y="187344"/>
                  </a:lnTo>
                  <a:close/>
                  <a:moveTo>
                    <a:pt x="258404" y="193804"/>
                  </a:moveTo>
                  <a:cubicBezTo>
                    <a:pt x="251268" y="193804"/>
                    <a:pt x="245484" y="188019"/>
                    <a:pt x="245484" y="180884"/>
                  </a:cubicBezTo>
                  <a:lnTo>
                    <a:pt x="232563" y="180884"/>
                  </a:lnTo>
                  <a:cubicBezTo>
                    <a:pt x="232563" y="195155"/>
                    <a:pt x="244132" y="206724"/>
                    <a:pt x="258404" y="206724"/>
                  </a:cubicBezTo>
                  <a:lnTo>
                    <a:pt x="258404" y="193804"/>
                  </a:lnTo>
                  <a:close/>
                  <a:moveTo>
                    <a:pt x="258404" y="219644"/>
                  </a:moveTo>
                  <a:cubicBezTo>
                    <a:pt x="244132" y="219644"/>
                    <a:pt x="232563" y="231213"/>
                    <a:pt x="232563" y="245485"/>
                  </a:cubicBezTo>
                  <a:lnTo>
                    <a:pt x="245484" y="245485"/>
                  </a:lnTo>
                  <a:cubicBezTo>
                    <a:pt x="245484" y="238349"/>
                    <a:pt x="251268" y="232565"/>
                    <a:pt x="258404" y="232565"/>
                  </a:cubicBezTo>
                  <a:lnTo>
                    <a:pt x="258404" y="219644"/>
                  </a:lnTo>
                  <a:close/>
                  <a:moveTo>
                    <a:pt x="155042" y="180884"/>
                  </a:moveTo>
                  <a:cubicBezTo>
                    <a:pt x="155042" y="188019"/>
                    <a:pt x="149257" y="193804"/>
                    <a:pt x="142122" y="193804"/>
                  </a:cubicBezTo>
                  <a:lnTo>
                    <a:pt x="142122" y="206724"/>
                  </a:lnTo>
                  <a:cubicBezTo>
                    <a:pt x="156393" y="206724"/>
                    <a:pt x="167962" y="195155"/>
                    <a:pt x="167962" y="180884"/>
                  </a:cubicBezTo>
                  <a:lnTo>
                    <a:pt x="155042" y="180884"/>
                  </a:lnTo>
                  <a:close/>
                  <a:moveTo>
                    <a:pt x="167962" y="245485"/>
                  </a:moveTo>
                  <a:cubicBezTo>
                    <a:pt x="167962" y="231213"/>
                    <a:pt x="156393" y="219644"/>
                    <a:pt x="142122" y="219644"/>
                  </a:cubicBezTo>
                  <a:lnTo>
                    <a:pt x="142122" y="232565"/>
                  </a:lnTo>
                  <a:cubicBezTo>
                    <a:pt x="149257" y="232565"/>
                    <a:pt x="155042" y="238349"/>
                    <a:pt x="155042" y="245485"/>
                  </a:cubicBezTo>
                  <a:lnTo>
                    <a:pt x="167962" y="245485"/>
                  </a:lnTo>
                  <a:close/>
                  <a:moveTo>
                    <a:pt x="222873" y="213184"/>
                  </a:moveTo>
                  <a:cubicBezTo>
                    <a:pt x="222873" y="200697"/>
                    <a:pt x="212750" y="190574"/>
                    <a:pt x="200263" y="190574"/>
                  </a:cubicBezTo>
                  <a:cubicBezTo>
                    <a:pt x="187775" y="190574"/>
                    <a:pt x="177652" y="200697"/>
                    <a:pt x="177652" y="213184"/>
                  </a:cubicBezTo>
                  <a:cubicBezTo>
                    <a:pt x="177652" y="225672"/>
                    <a:pt x="187775" y="235795"/>
                    <a:pt x="200263" y="235795"/>
                  </a:cubicBezTo>
                  <a:cubicBezTo>
                    <a:pt x="212750" y="235795"/>
                    <a:pt x="222873" y="225672"/>
                    <a:pt x="222873" y="213184"/>
                  </a:cubicBezTo>
                  <a:close/>
                </a:path>
              </a:pathLst>
            </a:custGeom>
            <a:solidFill>
              <a:srgbClr val="07641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61" name="Google Shape;1461;p64"/>
            <p:cNvSpPr/>
            <p:nvPr/>
          </p:nvSpPr>
          <p:spPr>
            <a:xfrm>
              <a:off x="9603662" y="5202478"/>
              <a:ext cx="288980" cy="288980"/>
            </a:xfrm>
            <a:custGeom>
              <a:rect b="b" l="l" r="r" t="t"/>
              <a:pathLst>
                <a:path extrusionOk="0" h="385307" w="385307">
                  <a:moveTo>
                    <a:pt x="151431" y="2805"/>
                  </a:moveTo>
                  <a:cubicBezTo>
                    <a:pt x="153574" y="3535"/>
                    <a:pt x="155669" y="4402"/>
                    <a:pt x="157699" y="5402"/>
                  </a:cubicBezTo>
                  <a:lnTo>
                    <a:pt x="182137" y="17433"/>
                  </a:lnTo>
                  <a:cubicBezTo>
                    <a:pt x="188768" y="20698"/>
                    <a:pt x="196540" y="20698"/>
                    <a:pt x="203172" y="17433"/>
                  </a:cubicBezTo>
                  <a:lnTo>
                    <a:pt x="227609" y="5402"/>
                  </a:lnTo>
                  <a:cubicBezTo>
                    <a:pt x="253565" y="-7378"/>
                    <a:pt x="284969" y="3304"/>
                    <a:pt x="297747" y="29262"/>
                  </a:cubicBezTo>
                  <a:lnTo>
                    <a:pt x="299147" y="32354"/>
                  </a:lnTo>
                  <a:lnTo>
                    <a:pt x="300344" y="35530"/>
                  </a:lnTo>
                  <a:lnTo>
                    <a:pt x="309116" y="61316"/>
                  </a:lnTo>
                  <a:cubicBezTo>
                    <a:pt x="311498" y="68315"/>
                    <a:pt x="316994" y="73811"/>
                    <a:pt x="323991" y="76191"/>
                  </a:cubicBezTo>
                  <a:lnTo>
                    <a:pt x="349777" y="84963"/>
                  </a:lnTo>
                  <a:cubicBezTo>
                    <a:pt x="377169" y="94281"/>
                    <a:pt x="391820" y="124040"/>
                    <a:pt x="382503" y="151431"/>
                  </a:cubicBezTo>
                  <a:cubicBezTo>
                    <a:pt x="381773" y="153574"/>
                    <a:pt x="380906" y="155669"/>
                    <a:pt x="379906" y="157699"/>
                  </a:cubicBezTo>
                  <a:lnTo>
                    <a:pt x="367874" y="182137"/>
                  </a:lnTo>
                  <a:cubicBezTo>
                    <a:pt x="364609" y="188768"/>
                    <a:pt x="364609" y="196540"/>
                    <a:pt x="367874" y="203172"/>
                  </a:cubicBezTo>
                  <a:lnTo>
                    <a:pt x="379906" y="227609"/>
                  </a:lnTo>
                  <a:cubicBezTo>
                    <a:pt x="392687" y="253565"/>
                    <a:pt x="382004" y="284969"/>
                    <a:pt x="356046" y="297747"/>
                  </a:cubicBezTo>
                  <a:cubicBezTo>
                    <a:pt x="354015" y="298747"/>
                    <a:pt x="351922" y="299616"/>
                    <a:pt x="349777" y="300344"/>
                  </a:cubicBezTo>
                  <a:lnTo>
                    <a:pt x="323991" y="309116"/>
                  </a:lnTo>
                  <a:cubicBezTo>
                    <a:pt x="316994" y="311498"/>
                    <a:pt x="311498" y="316994"/>
                    <a:pt x="309116" y="323991"/>
                  </a:cubicBezTo>
                  <a:lnTo>
                    <a:pt x="300344" y="349777"/>
                  </a:lnTo>
                  <a:cubicBezTo>
                    <a:pt x="291026" y="377169"/>
                    <a:pt x="261268" y="391820"/>
                    <a:pt x="233876" y="382503"/>
                  </a:cubicBezTo>
                  <a:cubicBezTo>
                    <a:pt x="231733" y="381773"/>
                    <a:pt x="229640" y="380906"/>
                    <a:pt x="227609" y="379906"/>
                  </a:cubicBezTo>
                  <a:lnTo>
                    <a:pt x="203172" y="367874"/>
                  </a:lnTo>
                  <a:cubicBezTo>
                    <a:pt x="196540" y="364609"/>
                    <a:pt x="188768" y="364609"/>
                    <a:pt x="182137" y="367874"/>
                  </a:cubicBezTo>
                  <a:lnTo>
                    <a:pt x="157699" y="379906"/>
                  </a:lnTo>
                  <a:cubicBezTo>
                    <a:pt x="131742" y="392687"/>
                    <a:pt x="100340" y="382004"/>
                    <a:pt x="87560" y="356046"/>
                  </a:cubicBezTo>
                  <a:cubicBezTo>
                    <a:pt x="86560" y="354015"/>
                    <a:pt x="85692" y="351922"/>
                    <a:pt x="84963" y="349777"/>
                  </a:cubicBezTo>
                  <a:lnTo>
                    <a:pt x="76191" y="323991"/>
                  </a:lnTo>
                  <a:cubicBezTo>
                    <a:pt x="73811" y="316994"/>
                    <a:pt x="68315" y="311498"/>
                    <a:pt x="61316" y="309116"/>
                  </a:cubicBezTo>
                  <a:lnTo>
                    <a:pt x="35530" y="300344"/>
                  </a:lnTo>
                  <a:cubicBezTo>
                    <a:pt x="8139" y="291026"/>
                    <a:pt x="-6512" y="261268"/>
                    <a:pt x="2805" y="233876"/>
                  </a:cubicBezTo>
                  <a:cubicBezTo>
                    <a:pt x="3535" y="231733"/>
                    <a:pt x="4402" y="229640"/>
                    <a:pt x="5402" y="227609"/>
                  </a:cubicBezTo>
                  <a:lnTo>
                    <a:pt x="17433" y="203172"/>
                  </a:lnTo>
                  <a:cubicBezTo>
                    <a:pt x="20698" y="196540"/>
                    <a:pt x="20698" y="188768"/>
                    <a:pt x="17433" y="182137"/>
                  </a:cubicBezTo>
                  <a:lnTo>
                    <a:pt x="5402" y="157699"/>
                  </a:lnTo>
                  <a:cubicBezTo>
                    <a:pt x="-7378" y="131742"/>
                    <a:pt x="3304" y="100340"/>
                    <a:pt x="29262" y="87560"/>
                  </a:cubicBezTo>
                  <a:cubicBezTo>
                    <a:pt x="31293" y="86560"/>
                    <a:pt x="33387" y="85692"/>
                    <a:pt x="35530" y="84963"/>
                  </a:cubicBezTo>
                  <a:lnTo>
                    <a:pt x="61316" y="76191"/>
                  </a:lnTo>
                  <a:cubicBezTo>
                    <a:pt x="68315" y="73811"/>
                    <a:pt x="73811" y="68315"/>
                    <a:pt x="76191" y="61316"/>
                  </a:cubicBezTo>
                  <a:lnTo>
                    <a:pt x="84963" y="35530"/>
                  </a:lnTo>
                  <a:cubicBezTo>
                    <a:pt x="94281" y="8139"/>
                    <a:pt x="124040" y="-6512"/>
                    <a:pt x="151431" y="2805"/>
                  </a:cubicBezTo>
                  <a:close/>
                  <a:moveTo>
                    <a:pt x="258752" y="134926"/>
                  </a:moveTo>
                  <a:lnTo>
                    <a:pt x="155514" y="238163"/>
                  </a:lnTo>
                  <a:lnTo>
                    <a:pt x="117905" y="193033"/>
                  </a:lnTo>
                  <a:cubicBezTo>
                    <a:pt x="112853" y="186970"/>
                    <a:pt x="103844" y="186150"/>
                    <a:pt x="97782" y="191203"/>
                  </a:cubicBezTo>
                  <a:cubicBezTo>
                    <a:pt x="91720" y="196255"/>
                    <a:pt x="90901" y="205263"/>
                    <a:pt x="95953" y="211325"/>
                  </a:cubicBezTo>
                  <a:lnTo>
                    <a:pt x="143578" y="268475"/>
                  </a:lnTo>
                  <a:cubicBezTo>
                    <a:pt x="148957" y="274929"/>
                    <a:pt x="158717" y="275373"/>
                    <a:pt x="164656" y="269431"/>
                  </a:cubicBezTo>
                  <a:lnTo>
                    <a:pt x="278956" y="155131"/>
                  </a:lnTo>
                  <a:cubicBezTo>
                    <a:pt x="284536" y="149552"/>
                    <a:pt x="284536" y="140506"/>
                    <a:pt x="278956" y="134926"/>
                  </a:cubicBezTo>
                  <a:cubicBezTo>
                    <a:pt x="273377" y="129347"/>
                    <a:pt x="264332" y="129347"/>
                    <a:pt x="258752" y="134926"/>
                  </a:cubicBezTo>
                  <a:close/>
                </a:path>
              </a:pathLst>
            </a:custGeom>
            <a:solidFill>
              <a:srgbClr val="07641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62" name="Google Shape;1462;p64"/>
            <p:cNvSpPr txBox="1"/>
            <p:nvPr/>
          </p:nvSpPr>
          <p:spPr>
            <a:xfrm>
              <a:off x="9362830" y="4362680"/>
              <a:ext cx="740700" cy="448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b="0" i="0" lang="en" sz="1050" u="none" cap="none" strike="noStrike">
                  <a:solidFill>
                    <a:srgbClr val="000000"/>
                  </a:solidFill>
                  <a:latin typeface="Play"/>
                  <a:ea typeface="Play"/>
                  <a:cs typeface="Play"/>
                  <a:sym typeface="Play"/>
                </a:rPr>
                <a:t>Employee ID</a:t>
              </a:r>
              <a:endParaRPr/>
            </a:p>
          </p:txBody>
        </p:sp>
        <p:sp>
          <p:nvSpPr>
            <p:cNvPr id="1463" name="Google Shape;1463;p64"/>
            <p:cNvSpPr txBox="1"/>
            <p:nvPr/>
          </p:nvSpPr>
          <p:spPr>
            <a:xfrm>
              <a:off x="8156101" y="4362680"/>
              <a:ext cx="777600" cy="448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b="0" i="0" lang="en" sz="1050" u="none" cap="none" strike="noStrike">
                  <a:solidFill>
                    <a:srgbClr val="000000"/>
                  </a:solidFill>
                  <a:latin typeface="Play"/>
                  <a:ea typeface="Play"/>
                  <a:cs typeface="Play"/>
                  <a:sym typeface="Play"/>
                </a:rPr>
                <a:t>Credit card #</a:t>
              </a:r>
              <a:endParaRPr/>
            </a:p>
          </p:txBody>
        </p:sp>
        <p:sp>
          <p:nvSpPr>
            <p:cNvPr id="1464" name="Google Shape;1464;p64"/>
            <p:cNvSpPr/>
            <p:nvPr/>
          </p:nvSpPr>
          <p:spPr>
            <a:xfrm>
              <a:off x="9598903" y="4050515"/>
              <a:ext cx="268537" cy="268537"/>
            </a:xfrm>
            <a:custGeom>
              <a:rect b="b" l="l" r="r" t="t"/>
              <a:pathLst>
                <a:path extrusionOk="0" h="253337" w="253337">
                  <a:moveTo>
                    <a:pt x="28494" y="151970"/>
                  </a:moveTo>
                  <a:lnTo>
                    <a:pt x="102939" y="151970"/>
                  </a:lnTo>
                  <a:cubicBezTo>
                    <a:pt x="98517" y="157329"/>
                    <a:pt x="95667" y="164031"/>
                    <a:pt x="95084" y="171354"/>
                  </a:cubicBezTo>
                  <a:lnTo>
                    <a:pt x="94970" y="174141"/>
                  </a:lnTo>
                  <a:lnTo>
                    <a:pt x="94970" y="231154"/>
                  </a:lnTo>
                  <a:cubicBezTo>
                    <a:pt x="94970" y="239579"/>
                    <a:pt x="97960" y="247307"/>
                    <a:pt x="102952" y="253325"/>
                  </a:cubicBezTo>
                  <a:lnTo>
                    <a:pt x="101305" y="253338"/>
                  </a:lnTo>
                  <a:cubicBezTo>
                    <a:pt x="57975" y="253338"/>
                    <a:pt x="26010" y="239756"/>
                    <a:pt x="6461" y="212339"/>
                  </a:cubicBezTo>
                  <a:cubicBezTo>
                    <a:pt x="2257" y="206435"/>
                    <a:pt x="-2" y="199367"/>
                    <a:pt x="0" y="192119"/>
                  </a:cubicBezTo>
                  <a:lnTo>
                    <a:pt x="0" y="180463"/>
                  </a:lnTo>
                  <a:cubicBezTo>
                    <a:pt x="0" y="164726"/>
                    <a:pt x="12757" y="151970"/>
                    <a:pt x="28494" y="151970"/>
                  </a:cubicBezTo>
                  <a:close/>
                  <a:moveTo>
                    <a:pt x="161484" y="120296"/>
                  </a:moveTo>
                  <a:lnTo>
                    <a:pt x="199493" y="120296"/>
                  </a:lnTo>
                  <a:cubicBezTo>
                    <a:pt x="207702" y="120296"/>
                    <a:pt x="214443" y="126529"/>
                    <a:pt x="215253" y="134524"/>
                  </a:cubicBezTo>
                  <a:lnTo>
                    <a:pt x="215342" y="136133"/>
                  </a:lnTo>
                  <a:lnTo>
                    <a:pt x="215329" y="151970"/>
                  </a:lnTo>
                  <a:lnTo>
                    <a:pt x="231166" y="151970"/>
                  </a:lnTo>
                  <a:cubicBezTo>
                    <a:pt x="243418" y="151970"/>
                    <a:pt x="253338" y="161902"/>
                    <a:pt x="253338" y="174141"/>
                  </a:cubicBezTo>
                  <a:lnTo>
                    <a:pt x="253338" y="231154"/>
                  </a:lnTo>
                  <a:cubicBezTo>
                    <a:pt x="253338" y="243399"/>
                    <a:pt x="243411" y="253325"/>
                    <a:pt x="231166" y="253325"/>
                  </a:cubicBezTo>
                  <a:lnTo>
                    <a:pt x="129811" y="253325"/>
                  </a:lnTo>
                  <a:cubicBezTo>
                    <a:pt x="117566" y="253325"/>
                    <a:pt x="107639" y="243399"/>
                    <a:pt x="107639" y="231154"/>
                  </a:cubicBezTo>
                  <a:lnTo>
                    <a:pt x="107639" y="174141"/>
                  </a:lnTo>
                  <a:cubicBezTo>
                    <a:pt x="107639" y="161902"/>
                    <a:pt x="117572" y="151970"/>
                    <a:pt x="129811" y="151970"/>
                  </a:cubicBezTo>
                  <a:lnTo>
                    <a:pt x="145648" y="151970"/>
                  </a:lnTo>
                  <a:lnTo>
                    <a:pt x="145648" y="136133"/>
                  </a:lnTo>
                  <a:cubicBezTo>
                    <a:pt x="145648" y="127936"/>
                    <a:pt x="151881" y="121183"/>
                    <a:pt x="159875" y="120385"/>
                  </a:cubicBezTo>
                  <a:lnTo>
                    <a:pt x="161484" y="120296"/>
                  </a:lnTo>
                  <a:lnTo>
                    <a:pt x="199493" y="120296"/>
                  </a:lnTo>
                  <a:lnTo>
                    <a:pt x="161484" y="120296"/>
                  </a:lnTo>
                  <a:close/>
                  <a:moveTo>
                    <a:pt x="196325" y="139300"/>
                  </a:moveTo>
                  <a:lnTo>
                    <a:pt x="164652" y="139300"/>
                  </a:lnTo>
                  <a:lnTo>
                    <a:pt x="164652" y="151970"/>
                  </a:lnTo>
                  <a:lnTo>
                    <a:pt x="196325" y="151970"/>
                  </a:lnTo>
                  <a:lnTo>
                    <a:pt x="196325" y="139300"/>
                  </a:lnTo>
                  <a:close/>
                  <a:moveTo>
                    <a:pt x="101317" y="0"/>
                  </a:moveTo>
                  <a:cubicBezTo>
                    <a:pt x="136303" y="0"/>
                    <a:pt x="164664" y="28362"/>
                    <a:pt x="164664" y="63347"/>
                  </a:cubicBezTo>
                  <a:cubicBezTo>
                    <a:pt x="164664" y="98333"/>
                    <a:pt x="136303" y="126694"/>
                    <a:pt x="101317" y="126694"/>
                  </a:cubicBezTo>
                  <a:cubicBezTo>
                    <a:pt x="66332" y="126694"/>
                    <a:pt x="37970" y="98333"/>
                    <a:pt x="37970" y="63347"/>
                  </a:cubicBezTo>
                  <a:cubicBezTo>
                    <a:pt x="37970" y="28362"/>
                    <a:pt x="66332" y="0"/>
                    <a:pt x="101317" y="0"/>
                  </a:cubicBezTo>
                  <a:close/>
                </a:path>
              </a:pathLst>
            </a:custGeom>
            <a:solidFill>
              <a:srgbClr val="D83B0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65" name="Google Shape;1465;p64"/>
            <p:cNvSpPr/>
            <p:nvPr/>
          </p:nvSpPr>
          <p:spPr>
            <a:xfrm>
              <a:off x="8368665" y="4050515"/>
              <a:ext cx="352518" cy="268585"/>
            </a:xfrm>
            <a:custGeom>
              <a:rect b="b" l="l" r="r" t="t"/>
              <a:pathLst>
                <a:path extrusionOk="0" h="224288" w="294378">
                  <a:moveTo>
                    <a:pt x="45559" y="0"/>
                  </a:moveTo>
                  <a:cubicBezTo>
                    <a:pt x="20397" y="0"/>
                    <a:pt x="0" y="20397"/>
                    <a:pt x="0" y="45559"/>
                  </a:cubicBezTo>
                  <a:lnTo>
                    <a:pt x="0" y="49063"/>
                  </a:lnTo>
                  <a:lnTo>
                    <a:pt x="188542" y="49063"/>
                  </a:lnTo>
                  <a:cubicBezTo>
                    <a:pt x="197934" y="40372"/>
                    <a:pt x="210494" y="35045"/>
                    <a:pt x="224288" y="35045"/>
                  </a:cubicBezTo>
                  <a:cubicBezTo>
                    <a:pt x="238096" y="35045"/>
                    <a:pt x="250642" y="40372"/>
                    <a:pt x="260034" y="49063"/>
                  </a:cubicBezTo>
                  <a:lnTo>
                    <a:pt x="280360" y="49063"/>
                  </a:lnTo>
                  <a:lnTo>
                    <a:pt x="280360" y="45559"/>
                  </a:lnTo>
                  <a:cubicBezTo>
                    <a:pt x="280360" y="20397"/>
                    <a:pt x="259962" y="0"/>
                    <a:pt x="234802" y="0"/>
                  </a:cubicBezTo>
                  <a:lnTo>
                    <a:pt x="45559" y="0"/>
                  </a:lnTo>
                  <a:close/>
                  <a:moveTo>
                    <a:pt x="0" y="150694"/>
                  </a:moveTo>
                  <a:lnTo>
                    <a:pt x="0" y="70090"/>
                  </a:lnTo>
                  <a:lnTo>
                    <a:pt x="174706" y="70090"/>
                  </a:lnTo>
                  <a:cubicBezTo>
                    <a:pt x="172721" y="75719"/>
                    <a:pt x="171712" y="81644"/>
                    <a:pt x="171721" y="87613"/>
                  </a:cubicBezTo>
                  <a:cubicBezTo>
                    <a:pt x="171702" y="102247"/>
                    <a:pt x="177800" y="116223"/>
                    <a:pt x="188542" y="126162"/>
                  </a:cubicBezTo>
                  <a:lnTo>
                    <a:pt x="175225" y="126162"/>
                  </a:lnTo>
                  <a:cubicBezTo>
                    <a:pt x="155870" y="126162"/>
                    <a:pt x="140180" y="141852"/>
                    <a:pt x="140180" y="161207"/>
                  </a:cubicBezTo>
                  <a:lnTo>
                    <a:pt x="140180" y="168216"/>
                  </a:lnTo>
                  <a:cubicBezTo>
                    <a:pt x="140180" y="178029"/>
                    <a:pt x="142563" y="187547"/>
                    <a:pt x="147021" y="196252"/>
                  </a:cubicBezTo>
                  <a:lnTo>
                    <a:pt x="45559" y="196252"/>
                  </a:lnTo>
                  <a:cubicBezTo>
                    <a:pt x="20397" y="196252"/>
                    <a:pt x="0" y="175854"/>
                    <a:pt x="0" y="150694"/>
                  </a:cubicBezTo>
                  <a:close/>
                  <a:moveTo>
                    <a:pt x="294378" y="161207"/>
                  </a:moveTo>
                  <a:cubicBezTo>
                    <a:pt x="294378" y="149595"/>
                    <a:pt x="284964" y="140180"/>
                    <a:pt x="273351" y="140180"/>
                  </a:cubicBezTo>
                  <a:lnTo>
                    <a:pt x="175225" y="140180"/>
                  </a:lnTo>
                  <a:cubicBezTo>
                    <a:pt x="163613" y="140180"/>
                    <a:pt x="154198" y="149595"/>
                    <a:pt x="154198" y="161207"/>
                  </a:cubicBezTo>
                  <a:lnTo>
                    <a:pt x="154198" y="168216"/>
                  </a:lnTo>
                  <a:cubicBezTo>
                    <a:pt x="154198" y="195845"/>
                    <a:pt x="180271" y="224288"/>
                    <a:pt x="224288" y="224288"/>
                  </a:cubicBezTo>
                  <a:cubicBezTo>
                    <a:pt x="268305" y="224288"/>
                    <a:pt x="294378" y="195845"/>
                    <a:pt x="294378" y="168216"/>
                  </a:cubicBezTo>
                  <a:lnTo>
                    <a:pt x="294378" y="161207"/>
                  </a:lnTo>
                  <a:close/>
                  <a:moveTo>
                    <a:pt x="262838" y="87613"/>
                  </a:moveTo>
                  <a:cubicBezTo>
                    <a:pt x="262838" y="66322"/>
                    <a:pt x="245579" y="49063"/>
                    <a:pt x="224288" y="49063"/>
                  </a:cubicBezTo>
                  <a:cubicBezTo>
                    <a:pt x="202997" y="49063"/>
                    <a:pt x="185739" y="66322"/>
                    <a:pt x="185739" y="87613"/>
                  </a:cubicBezTo>
                  <a:cubicBezTo>
                    <a:pt x="185739" y="108903"/>
                    <a:pt x="202997" y="126162"/>
                    <a:pt x="224288" y="126162"/>
                  </a:cubicBezTo>
                  <a:cubicBezTo>
                    <a:pt x="245579" y="126162"/>
                    <a:pt x="262838" y="108903"/>
                    <a:pt x="262838" y="87613"/>
                  </a:cubicBezTo>
                  <a:close/>
                </a:path>
              </a:pathLst>
            </a:custGeom>
            <a:solidFill>
              <a:srgbClr val="D83B0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66" name="Google Shape;1466;p64"/>
            <p:cNvSpPr/>
            <p:nvPr/>
          </p:nvSpPr>
          <p:spPr>
            <a:xfrm>
              <a:off x="7957070" y="3905677"/>
              <a:ext cx="2366100" cy="855300"/>
            </a:xfrm>
            <a:prstGeom prst="roundRect">
              <a:avLst>
                <a:gd fmla="val 16667" name="adj"/>
              </a:avLst>
            </a:prstGeom>
            <a:solidFill>
              <a:srgbClr val="FFFFFF"/>
            </a:solidFill>
            <a:ln cap="flat" cmpd="sng" w="28575">
              <a:solidFill>
                <a:srgbClr val="F4364C"/>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grpSp>
          <p:nvGrpSpPr>
            <p:cNvPr id="1467" name="Google Shape;1467;p64"/>
            <p:cNvGrpSpPr/>
            <p:nvPr/>
          </p:nvGrpSpPr>
          <p:grpSpPr>
            <a:xfrm>
              <a:off x="8409666" y="4613816"/>
              <a:ext cx="1577100" cy="303000"/>
              <a:chOff x="1924974" y="4701671"/>
              <a:chExt cx="1577100" cy="303000"/>
            </a:xfrm>
          </p:grpSpPr>
          <p:sp>
            <p:nvSpPr>
              <p:cNvPr id="1468" name="Google Shape;1468;p64"/>
              <p:cNvSpPr/>
              <p:nvPr/>
            </p:nvSpPr>
            <p:spPr>
              <a:xfrm>
                <a:off x="1924974" y="4701671"/>
                <a:ext cx="1577100" cy="303000"/>
              </a:xfrm>
              <a:prstGeom prst="roundRect">
                <a:avLst>
                  <a:gd fmla="val 50000" name="adj"/>
                </a:avLst>
              </a:prstGeom>
              <a:solidFill>
                <a:srgbClr val="F4364C"/>
              </a:solidFill>
              <a:ln>
                <a:noFill/>
              </a:ln>
            </p:spPr>
            <p:txBody>
              <a:bodyPr anchorCtr="0" anchor="ctr" bIns="146300" lIns="274300" spcFirstLastPara="1" rIns="91425" wrap="square" tIns="146300">
                <a:noAutofit/>
              </a:bodyPr>
              <a:lstStyle/>
              <a:p>
                <a:pPr indent="0" lvl="0" marL="0" marR="0" rtl="0" algn="l">
                  <a:lnSpc>
                    <a:spcPct val="100000"/>
                  </a:lnSpc>
                  <a:spcBef>
                    <a:spcPts val="0"/>
                  </a:spcBef>
                  <a:spcAft>
                    <a:spcPts val="0"/>
                  </a:spcAft>
                  <a:buClr>
                    <a:srgbClr val="FFFFFF"/>
                  </a:buClr>
                  <a:buSzPts val="1100"/>
                  <a:buFont typeface="Play"/>
                  <a:buNone/>
                </a:pPr>
                <a:r>
                  <a:rPr b="1" i="0" lang="en" sz="700" u="none" cap="none" strike="noStrike">
                    <a:solidFill>
                      <a:srgbClr val="FFFFFF"/>
                    </a:solidFill>
                    <a:latin typeface="Inter"/>
                    <a:ea typeface="Inter"/>
                    <a:cs typeface="Inter"/>
                    <a:sym typeface="Inter"/>
                  </a:rPr>
                  <a:t>CONFIDENTIAL</a:t>
                </a:r>
                <a:endParaRPr b="1" sz="1000">
                  <a:latin typeface="Inter"/>
                  <a:ea typeface="Inter"/>
                  <a:cs typeface="Inter"/>
                  <a:sym typeface="Inter"/>
                </a:endParaRPr>
              </a:p>
            </p:txBody>
          </p:sp>
          <p:pic>
            <p:nvPicPr>
              <p:cNvPr id="1469" name="Google Shape;1469;p64"/>
              <p:cNvPicPr preferRelativeResize="0"/>
              <p:nvPr/>
            </p:nvPicPr>
            <p:blipFill rotWithShape="1">
              <a:blip r:embed="rId6">
                <a:alphaModFix/>
              </a:blip>
              <a:srcRect b="0" l="0" r="0" t="0"/>
              <a:stretch/>
            </p:blipFill>
            <p:spPr>
              <a:xfrm>
                <a:off x="1996765" y="4756138"/>
                <a:ext cx="194162" cy="194162"/>
              </a:xfrm>
              <a:prstGeom prst="rect">
                <a:avLst/>
              </a:prstGeom>
              <a:noFill/>
              <a:ln>
                <a:noFill/>
              </a:ln>
            </p:spPr>
          </p:pic>
        </p:grpSp>
        <p:grpSp>
          <p:nvGrpSpPr>
            <p:cNvPr id="1470" name="Google Shape;1470;p64"/>
            <p:cNvGrpSpPr/>
            <p:nvPr/>
          </p:nvGrpSpPr>
          <p:grpSpPr>
            <a:xfrm>
              <a:off x="8271502" y="4051314"/>
              <a:ext cx="396626" cy="289218"/>
              <a:chOff x="2877791" y="3666483"/>
              <a:chExt cx="396626" cy="289218"/>
            </a:xfrm>
          </p:grpSpPr>
          <p:sp>
            <p:nvSpPr>
              <p:cNvPr id="1471" name="Google Shape;1471;p64"/>
              <p:cNvSpPr/>
              <p:nvPr/>
            </p:nvSpPr>
            <p:spPr>
              <a:xfrm>
                <a:off x="2877791" y="3666483"/>
                <a:ext cx="352518" cy="268585"/>
              </a:xfrm>
              <a:custGeom>
                <a:rect b="b" l="l" r="r" t="t"/>
                <a:pathLst>
                  <a:path extrusionOk="0" h="224288" w="294378">
                    <a:moveTo>
                      <a:pt x="45559" y="0"/>
                    </a:moveTo>
                    <a:cubicBezTo>
                      <a:pt x="20397" y="0"/>
                      <a:pt x="0" y="20397"/>
                      <a:pt x="0" y="45559"/>
                    </a:cubicBezTo>
                    <a:lnTo>
                      <a:pt x="0" y="49063"/>
                    </a:lnTo>
                    <a:lnTo>
                      <a:pt x="188542" y="49063"/>
                    </a:lnTo>
                    <a:cubicBezTo>
                      <a:pt x="197934" y="40372"/>
                      <a:pt x="210494" y="35045"/>
                      <a:pt x="224288" y="35045"/>
                    </a:cubicBezTo>
                    <a:cubicBezTo>
                      <a:pt x="238096" y="35045"/>
                      <a:pt x="250642" y="40372"/>
                      <a:pt x="260034" y="49063"/>
                    </a:cubicBezTo>
                    <a:lnTo>
                      <a:pt x="280360" y="49063"/>
                    </a:lnTo>
                    <a:lnTo>
                      <a:pt x="280360" y="45559"/>
                    </a:lnTo>
                    <a:cubicBezTo>
                      <a:pt x="280360" y="20397"/>
                      <a:pt x="259962" y="0"/>
                      <a:pt x="234802" y="0"/>
                    </a:cubicBezTo>
                    <a:lnTo>
                      <a:pt x="45559" y="0"/>
                    </a:lnTo>
                    <a:close/>
                    <a:moveTo>
                      <a:pt x="0" y="150694"/>
                    </a:moveTo>
                    <a:lnTo>
                      <a:pt x="0" y="70090"/>
                    </a:lnTo>
                    <a:lnTo>
                      <a:pt x="174706" y="70090"/>
                    </a:lnTo>
                    <a:cubicBezTo>
                      <a:pt x="172721" y="75719"/>
                      <a:pt x="171712" y="81644"/>
                      <a:pt x="171721" y="87613"/>
                    </a:cubicBezTo>
                    <a:cubicBezTo>
                      <a:pt x="171702" y="102247"/>
                      <a:pt x="177800" y="116223"/>
                      <a:pt x="188542" y="126162"/>
                    </a:cubicBezTo>
                    <a:lnTo>
                      <a:pt x="175225" y="126162"/>
                    </a:lnTo>
                    <a:cubicBezTo>
                      <a:pt x="155870" y="126162"/>
                      <a:pt x="140180" y="141852"/>
                      <a:pt x="140180" y="161207"/>
                    </a:cubicBezTo>
                    <a:lnTo>
                      <a:pt x="140180" y="168216"/>
                    </a:lnTo>
                    <a:cubicBezTo>
                      <a:pt x="140180" y="178029"/>
                      <a:pt x="142563" y="187547"/>
                      <a:pt x="147021" y="196252"/>
                    </a:cubicBezTo>
                    <a:lnTo>
                      <a:pt x="45559" y="196252"/>
                    </a:lnTo>
                    <a:cubicBezTo>
                      <a:pt x="20397" y="196252"/>
                      <a:pt x="0" y="175854"/>
                      <a:pt x="0" y="150694"/>
                    </a:cubicBezTo>
                    <a:close/>
                    <a:moveTo>
                      <a:pt x="294378" y="161207"/>
                    </a:moveTo>
                    <a:cubicBezTo>
                      <a:pt x="294378" y="149595"/>
                      <a:pt x="284964" y="140180"/>
                      <a:pt x="273351" y="140180"/>
                    </a:cubicBezTo>
                    <a:lnTo>
                      <a:pt x="175225" y="140180"/>
                    </a:lnTo>
                    <a:cubicBezTo>
                      <a:pt x="163613" y="140180"/>
                      <a:pt x="154198" y="149595"/>
                      <a:pt x="154198" y="161207"/>
                    </a:cubicBezTo>
                    <a:lnTo>
                      <a:pt x="154198" y="168216"/>
                    </a:lnTo>
                    <a:cubicBezTo>
                      <a:pt x="154198" y="195845"/>
                      <a:pt x="180271" y="224288"/>
                      <a:pt x="224288" y="224288"/>
                    </a:cubicBezTo>
                    <a:cubicBezTo>
                      <a:pt x="268305" y="224288"/>
                      <a:pt x="294378" y="195845"/>
                      <a:pt x="294378" y="168216"/>
                    </a:cubicBezTo>
                    <a:lnTo>
                      <a:pt x="294378" y="161207"/>
                    </a:lnTo>
                    <a:close/>
                    <a:moveTo>
                      <a:pt x="262838" y="87613"/>
                    </a:moveTo>
                    <a:cubicBezTo>
                      <a:pt x="262838" y="66322"/>
                      <a:pt x="245579" y="49063"/>
                      <a:pt x="224288" y="49063"/>
                    </a:cubicBezTo>
                    <a:cubicBezTo>
                      <a:pt x="202997" y="49063"/>
                      <a:pt x="185739" y="66322"/>
                      <a:pt x="185739" y="87613"/>
                    </a:cubicBezTo>
                    <a:cubicBezTo>
                      <a:pt x="185739" y="108903"/>
                      <a:pt x="202997" y="126162"/>
                      <a:pt x="224288" y="126162"/>
                    </a:cubicBezTo>
                    <a:cubicBezTo>
                      <a:pt x="245579" y="126162"/>
                      <a:pt x="262838" y="108903"/>
                      <a:pt x="262838" y="87613"/>
                    </a:cubicBezTo>
                    <a:close/>
                  </a:path>
                </a:pathLst>
              </a:custGeom>
              <a:solidFill>
                <a:srgbClr val="2A446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grpSp>
            <p:nvGrpSpPr>
              <p:cNvPr id="1472" name="Google Shape;1472;p64"/>
              <p:cNvGrpSpPr/>
              <p:nvPr/>
            </p:nvGrpSpPr>
            <p:grpSpPr>
              <a:xfrm>
                <a:off x="3045431" y="3702307"/>
                <a:ext cx="197004" cy="246253"/>
                <a:chOff x="3045431" y="3702307"/>
                <a:chExt cx="197004" cy="246253"/>
              </a:xfrm>
            </p:grpSpPr>
            <p:sp>
              <p:nvSpPr>
                <p:cNvPr id="1473" name="Google Shape;1473;p64"/>
                <p:cNvSpPr/>
                <p:nvPr/>
              </p:nvSpPr>
              <p:spPr>
                <a:xfrm>
                  <a:off x="3045431" y="3702307"/>
                  <a:ext cx="197004" cy="246253"/>
                </a:xfrm>
                <a:custGeom>
                  <a:rect b="b" l="l" r="r" t="t"/>
                  <a:pathLst>
                    <a:path extrusionOk="0" h="230143" w="184116">
                      <a:moveTo>
                        <a:pt x="92058" y="0"/>
                      </a:moveTo>
                      <a:cubicBezTo>
                        <a:pt x="117479" y="0"/>
                        <a:pt x="138087" y="20608"/>
                        <a:pt x="138087" y="46029"/>
                      </a:cubicBezTo>
                      <a:lnTo>
                        <a:pt x="138087" y="69043"/>
                      </a:lnTo>
                      <a:lnTo>
                        <a:pt x="166855" y="69043"/>
                      </a:lnTo>
                      <a:cubicBezTo>
                        <a:pt x="176388" y="69043"/>
                        <a:pt x="184116" y="76771"/>
                        <a:pt x="184116" y="86304"/>
                      </a:cubicBezTo>
                      <a:lnTo>
                        <a:pt x="184116" y="212883"/>
                      </a:lnTo>
                      <a:cubicBezTo>
                        <a:pt x="184116" y="222415"/>
                        <a:pt x="176388" y="230143"/>
                        <a:pt x="166855" y="230143"/>
                      </a:cubicBezTo>
                      <a:lnTo>
                        <a:pt x="17261" y="230143"/>
                      </a:lnTo>
                      <a:cubicBezTo>
                        <a:pt x="7728" y="230143"/>
                        <a:pt x="0" y="222415"/>
                        <a:pt x="0" y="212883"/>
                      </a:cubicBezTo>
                      <a:lnTo>
                        <a:pt x="0" y="86304"/>
                      </a:lnTo>
                      <a:cubicBezTo>
                        <a:pt x="0" y="76771"/>
                        <a:pt x="7728" y="69043"/>
                        <a:pt x="17261" y="69043"/>
                      </a:cubicBezTo>
                      <a:lnTo>
                        <a:pt x="46029" y="69043"/>
                      </a:lnTo>
                      <a:lnTo>
                        <a:pt x="46029" y="46029"/>
                      </a:lnTo>
                      <a:cubicBezTo>
                        <a:pt x="46029" y="20608"/>
                        <a:pt x="66637" y="0"/>
                        <a:pt x="92058" y="0"/>
                      </a:cubicBezTo>
                      <a:close/>
                      <a:moveTo>
                        <a:pt x="92058" y="132332"/>
                      </a:moveTo>
                      <a:cubicBezTo>
                        <a:pt x="82525" y="132332"/>
                        <a:pt x="74797" y="140061"/>
                        <a:pt x="74797" y="149593"/>
                      </a:cubicBezTo>
                      <a:cubicBezTo>
                        <a:pt x="74797" y="159126"/>
                        <a:pt x="82525" y="166854"/>
                        <a:pt x="92058" y="166854"/>
                      </a:cubicBezTo>
                      <a:cubicBezTo>
                        <a:pt x="101591" y="166854"/>
                        <a:pt x="109319" y="159126"/>
                        <a:pt x="109319" y="149593"/>
                      </a:cubicBezTo>
                      <a:cubicBezTo>
                        <a:pt x="109319" y="140061"/>
                        <a:pt x="101591" y="132332"/>
                        <a:pt x="92058" y="132332"/>
                      </a:cubicBezTo>
                      <a:close/>
                      <a:moveTo>
                        <a:pt x="92058" y="23014"/>
                      </a:moveTo>
                      <a:cubicBezTo>
                        <a:pt x="79347" y="23014"/>
                        <a:pt x="69044" y="33318"/>
                        <a:pt x="69044" y="46029"/>
                      </a:cubicBezTo>
                      <a:lnTo>
                        <a:pt x="69044" y="69043"/>
                      </a:lnTo>
                      <a:lnTo>
                        <a:pt x="115073" y="69043"/>
                      </a:lnTo>
                      <a:lnTo>
                        <a:pt x="115073" y="46029"/>
                      </a:lnTo>
                      <a:cubicBezTo>
                        <a:pt x="115073" y="33318"/>
                        <a:pt x="104769" y="23014"/>
                        <a:pt x="92058" y="23014"/>
                      </a:cubicBezTo>
                      <a:close/>
                    </a:path>
                  </a:pathLst>
                </a:custGeom>
                <a:solidFill>
                  <a:srgbClr val="FFF8F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74" name="Google Shape;1474;p64"/>
                <p:cNvSpPr/>
                <p:nvPr/>
              </p:nvSpPr>
              <p:spPr>
                <a:xfrm>
                  <a:off x="3094956" y="3707683"/>
                  <a:ext cx="94200" cy="201300"/>
                </a:xfrm>
                <a:prstGeom prst="ellipse">
                  <a:avLst/>
                </a:prstGeom>
                <a:solidFill>
                  <a:srgbClr val="FFF8F3"/>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grpSp>
          <p:pic>
            <p:nvPicPr>
              <p:cNvPr id="1475" name="Google Shape;1475;p64"/>
              <p:cNvPicPr preferRelativeResize="0"/>
              <p:nvPr/>
            </p:nvPicPr>
            <p:blipFill rotWithShape="1">
              <a:blip r:embed="rId7">
                <a:alphaModFix/>
              </a:blip>
              <a:srcRect b="0" l="0" r="0" t="0"/>
              <a:stretch/>
            </p:blipFill>
            <p:spPr>
              <a:xfrm>
                <a:off x="3018288" y="3699574"/>
                <a:ext cx="256129" cy="256127"/>
              </a:xfrm>
              <a:prstGeom prst="rect">
                <a:avLst/>
              </a:prstGeom>
              <a:noFill/>
              <a:ln>
                <a:noFill/>
              </a:ln>
            </p:spPr>
          </p:pic>
        </p:grpSp>
        <p:grpSp>
          <p:nvGrpSpPr>
            <p:cNvPr id="1476" name="Google Shape;1476;p64"/>
            <p:cNvGrpSpPr/>
            <p:nvPr/>
          </p:nvGrpSpPr>
          <p:grpSpPr>
            <a:xfrm>
              <a:off x="9747951" y="4053070"/>
              <a:ext cx="324124" cy="326948"/>
              <a:chOff x="3530261" y="3871458"/>
              <a:chExt cx="324124" cy="326948"/>
            </a:xfrm>
          </p:grpSpPr>
          <p:sp>
            <p:nvSpPr>
              <p:cNvPr id="1477" name="Google Shape;1477;p64"/>
              <p:cNvSpPr/>
              <p:nvPr/>
            </p:nvSpPr>
            <p:spPr>
              <a:xfrm>
                <a:off x="3530261" y="3871458"/>
                <a:ext cx="268537" cy="268537"/>
              </a:xfrm>
              <a:custGeom>
                <a:rect b="b" l="l" r="r" t="t"/>
                <a:pathLst>
                  <a:path extrusionOk="0" h="253337" w="253337">
                    <a:moveTo>
                      <a:pt x="28494" y="151970"/>
                    </a:moveTo>
                    <a:lnTo>
                      <a:pt x="102939" y="151970"/>
                    </a:lnTo>
                    <a:cubicBezTo>
                      <a:pt x="98517" y="157329"/>
                      <a:pt x="95667" y="164031"/>
                      <a:pt x="95084" y="171354"/>
                    </a:cubicBezTo>
                    <a:lnTo>
                      <a:pt x="94970" y="174141"/>
                    </a:lnTo>
                    <a:lnTo>
                      <a:pt x="94970" y="231154"/>
                    </a:lnTo>
                    <a:cubicBezTo>
                      <a:pt x="94970" y="239579"/>
                      <a:pt x="97960" y="247307"/>
                      <a:pt x="102952" y="253325"/>
                    </a:cubicBezTo>
                    <a:lnTo>
                      <a:pt x="101305" y="253338"/>
                    </a:lnTo>
                    <a:cubicBezTo>
                      <a:pt x="57975" y="253338"/>
                      <a:pt x="26010" y="239756"/>
                      <a:pt x="6461" y="212339"/>
                    </a:cubicBezTo>
                    <a:cubicBezTo>
                      <a:pt x="2257" y="206435"/>
                      <a:pt x="-2" y="199367"/>
                      <a:pt x="0" y="192119"/>
                    </a:cubicBezTo>
                    <a:lnTo>
                      <a:pt x="0" y="180463"/>
                    </a:lnTo>
                    <a:cubicBezTo>
                      <a:pt x="0" y="164726"/>
                      <a:pt x="12757" y="151970"/>
                      <a:pt x="28494" y="151970"/>
                    </a:cubicBezTo>
                    <a:close/>
                    <a:moveTo>
                      <a:pt x="161484" y="120296"/>
                    </a:moveTo>
                    <a:lnTo>
                      <a:pt x="199493" y="120296"/>
                    </a:lnTo>
                    <a:cubicBezTo>
                      <a:pt x="207702" y="120296"/>
                      <a:pt x="214443" y="126529"/>
                      <a:pt x="215253" y="134524"/>
                    </a:cubicBezTo>
                    <a:lnTo>
                      <a:pt x="215342" y="136133"/>
                    </a:lnTo>
                    <a:lnTo>
                      <a:pt x="215329" y="151970"/>
                    </a:lnTo>
                    <a:lnTo>
                      <a:pt x="231166" y="151970"/>
                    </a:lnTo>
                    <a:cubicBezTo>
                      <a:pt x="243418" y="151970"/>
                      <a:pt x="253338" y="161902"/>
                      <a:pt x="253338" y="174141"/>
                    </a:cubicBezTo>
                    <a:lnTo>
                      <a:pt x="253338" y="231154"/>
                    </a:lnTo>
                    <a:cubicBezTo>
                      <a:pt x="253338" y="243399"/>
                      <a:pt x="243411" y="253325"/>
                      <a:pt x="231166" y="253325"/>
                    </a:cubicBezTo>
                    <a:lnTo>
                      <a:pt x="129811" y="253325"/>
                    </a:lnTo>
                    <a:cubicBezTo>
                      <a:pt x="117566" y="253325"/>
                      <a:pt x="107639" y="243399"/>
                      <a:pt x="107639" y="231154"/>
                    </a:cubicBezTo>
                    <a:lnTo>
                      <a:pt x="107639" y="174141"/>
                    </a:lnTo>
                    <a:cubicBezTo>
                      <a:pt x="107639" y="161902"/>
                      <a:pt x="117572" y="151970"/>
                      <a:pt x="129811" y="151970"/>
                    </a:cubicBezTo>
                    <a:lnTo>
                      <a:pt x="145648" y="151970"/>
                    </a:lnTo>
                    <a:lnTo>
                      <a:pt x="145648" y="136133"/>
                    </a:lnTo>
                    <a:cubicBezTo>
                      <a:pt x="145648" y="127936"/>
                      <a:pt x="151881" y="121183"/>
                      <a:pt x="159875" y="120385"/>
                    </a:cubicBezTo>
                    <a:lnTo>
                      <a:pt x="161484" y="120296"/>
                    </a:lnTo>
                    <a:lnTo>
                      <a:pt x="199493" y="120296"/>
                    </a:lnTo>
                    <a:lnTo>
                      <a:pt x="161484" y="120296"/>
                    </a:lnTo>
                    <a:close/>
                    <a:moveTo>
                      <a:pt x="196325" y="139300"/>
                    </a:moveTo>
                    <a:lnTo>
                      <a:pt x="164652" y="139300"/>
                    </a:lnTo>
                    <a:lnTo>
                      <a:pt x="164652" y="151970"/>
                    </a:lnTo>
                    <a:lnTo>
                      <a:pt x="196325" y="151970"/>
                    </a:lnTo>
                    <a:lnTo>
                      <a:pt x="196325" y="139300"/>
                    </a:lnTo>
                    <a:close/>
                    <a:moveTo>
                      <a:pt x="101317" y="0"/>
                    </a:moveTo>
                    <a:cubicBezTo>
                      <a:pt x="136303" y="0"/>
                      <a:pt x="164664" y="28362"/>
                      <a:pt x="164664" y="63347"/>
                    </a:cubicBezTo>
                    <a:cubicBezTo>
                      <a:pt x="164664" y="98333"/>
                      <a:pt x="136303" y="126694"/>
                      <a:pt x="101317" y="126694"/>
                    </a:cubicBezTo>
                    <a:cubicBezTo>
                      <a:pt x="66332" y="126694"/>
                      <a:pt x="37970" y="98333"/>
                      <a:pt x="37970" y="63347"/>
                    </a:cubicBezTo>
                    <a:cubicBezTo>
                      <a:pt x="37970" y="28362"/>
                      <a:pt x="66332" y="0"/>
                      <a:pt x="101317" y="0"/>
                    </a:cubicBezTo>
                    <a:close/>
                  </a:path>
                </a:pathLst>
              </a:custGeom>
              <a:solidFill>
                <a:srgbClr val="2A446F"/>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Play"/>
                  <a:ea typeface="Play"/>
                  <a:cs typeface="Play"/>
                  <a:sym typeface="Play"/>
                </a:endParaRPr>
              </a:p>
            </p:txBody>
          </p:sp>
          <p:grpSp>
            <p:nvGrpSpPr>
              <p:cNvPr id="1478" name="Google Shape;1478;p64"/>
              <p:cNvGrpSpPr/>
              <p:nvPr/>
            </p:nvGrpSpPr>
            <p:grpSpPr>
              <a:xfrm>
                <a:off x="3598256" y="3942279"/>
                <a:ext cx="256129" cy="256127"/>
                <a:chOff x="3191892" y="3754419"/>
                <a:chExt cx="256129" cy="256127"/>
              </a:xfrm>
            </p:grpSpPr>
            <p:grpSp>
              <p:nvGrpSpPr>
                <p:cNvPr id="1479" name="Google Shape;1479;p64"/>
                <p:cNvGrpSpPr/>
                <p:nvPr/>
              </p:nvGrpSpPr>
              <p:grpSpPr>
                <a:xfrm>
                  <a:off x="3219035" y="3757152"/>
                  <a:ext cx="197004" cy="246253"/>
                  <a:chOff x="3045431" y="3702307"/>
                  <a:chExt cx="197004" cy="246253"/>
                </a:xfrm>
              </p:grpSpPr>
              <p:sp>
                <p:nvSpPr>
                  <p:cNvPr id="1480" name="Google Shape;1480;p64"/>
                  <p:cNvSpPr/>
                  <p:nvPr/>
                </p:nvSpPr>
                <p:spPr>
                  <a:xfrm>
                    <a:off x="3045431" y="3702307"/>
                    <a:ext cx="197004" cy="246253"/>
                  </a:xfrm>
                  <a:custGeom>
                    <a:rect b="b" l="l" r="r" t="t"/>
                    <a:pathLst>
                      <a:path extrusionOk="0" h="230143" w="184116">
                        <a:moveTo>
                          <a:pt x="92058" y="0"/>
                        </a:moveTo>
                        <a:cubicBezTo>
                          <a:pt x="117479" y="0"/>
                          <a:pt x="138087" y="20608"/>
                          <a:pt x="138087" y="46029"/>
                        </a:cubicBezTo>
                        <a:lnTo>
                          <a:pt x="138087" y="69043"/>
                        </a:lnTo>
                        <a:lnTo>
                          <a:pt x="166855" y="69043"/>
                        </a:lnTo>
                        <a:cubicBezTo>
                          <a:pt x="176388" y="69043"/>
                          <a:pt x="184116" y="76771"/>
                          <a:pt x="184116" y="86304"/>
                        </a:cubicBezTo>
                        <a:lnTo>
                          <a:pt x="184116" y="212883"/>
                        </a:lnTo>
                        <a:cubicBezTo>
                          <a:pt x="184116" y="222415"/>
                          <a:pt x="176388" y="230143"/>
                          <a:pt x="166855" y="230143"/>
                        </a:cubicBezTo>
                        <a:lnTo>
                          <a:pt x="17261" y="230143"/>
                        </a:lnTo>
                        <a:cubicBezTo>
                          <a:pt x="7728" y="230143"/>
                          <a:pt x="0" y="222415"/>
                          <a:pt x="0" y="212883"/>
                        </a:cubicBezTo>
                        <a:lnTo>
                          <a:pt x="0" y="86304"/>
                        </a:lnTo>
                        <a:cubicBezTo>
                          <a:pt x="0" y="76771"/>
                          <a:pt x="7728" y="69043"/>
                          <a:pt x="17261" y="69043"/>
                        </a:cubicBezTo>
                        <a:lnTo>
                          <a:pt x="46029" y="69043"/>
                        </a:lnTo>
                        <a:lnTo>
                          <a:pt x="46029" y="46029"/>
                        </a:lnTo>
                        <a:cubicBezTo>
                          <a:pt x="46029" y="20608"/>
                          <a:pt x="66637" y="0"/>
                          <a:pt x="92058" y="0"/>
                        </a:cubicBezTo>
                        <a:close/>
                        <a:moveTo>
                          <a:pt x="92058" y="132332"/>
                        </a:moveTo>
                        <a:cubicBezTo>
                          <a:pt x="82525" y="132332"/>
                          <a:pt x="74797" y="140061"/>
                          <a:pt x="74797" y="149593"/>
                        </a:cubicBezTo>
                        <a:cubicBezTo>
                          <a:pt x="74797" y="159126"/>
                          <a:pt x="82525" y="166854"/>
                          <a:pt x="92058" y="166854"/>
                        </a:cubicBezTo>
                        <a:cubicBezTo>
                          <a:pt x="101591" y="166854"/>
                          <a:pt x="109319" y="159126"/>
                          <a:pt x="109319" y="149593"/>
                        </a:cubicBezTo>
                        <a:cubicBezTo>
                          <a:pt x="109319" y="140061"/>
                          <a:pt x="101591" y="132332"/>
                          <a:pt x="92058" y="132332"/>
                        </a:cubicBezTo>
                        <a:close/>
                        <a:moveTo>
                          <a:pt x="92058" y="23014"/>
                        </a:moveTo>
                        <a:cubicBezTo>
                          <a:pt x="79347" y="23014"/>
                          <a:pt x="69044" y="33318"/>
                          <a:pt x="69044" y="46029"/>
                        </a:cubicBezTo>
                        <a:lnTo>
                          <a:pt x="69044" y="69043"/>
                        </a:lnTo>
                        <a:lnTo>
                          <a:pt x="115073" y="69043"/>
                        </a:lnTo>
                        <a:lnTo>
                          <a:pt x="115073" y="46029"/>
                        </a:lnTo>
                        <a:cubicBezTo>
                          <a:pt x="115073" y="33318"/>
                          <a:pt x="104769" y="23014"/>
                          <a:pt x="92058" y="23014"/>
                        </a:cubicBezTo>
                        <a:close/>
                      </a:path>
                    </a:pathLst>
                  </a:custGeom>
                  <a:solidFill>
                    <a:srgbClr val="FFF8F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1481" name="Google Shape;1481;p64"/>
                  <p:cNvSpPr/>
                  <p:nvPr/>
                </p:nvSpPr>
                <p:spPr>
                  <a:xfrm>
                    <a:off x="3094956" y="3707683"/>
                    <a:ext cx="94200" cy="201300"/>
                  </a:xfrm>
                  <a:prstGeom prst="ellipse">
                    <a:avLst/>
                  </a:prstGeom>
                  <a:solidFill>
                    <a:srgbClr val="FFF8F3"/>
                  </a:solidFill>
                  <a:ln>
                    <a:noFill/>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grpSp>
            <p:pic>
              <p:nvPicPr>
                <p:cNvPr id="1482" name="Google Shape;1482;p64"/>
                <p:cNvPicPr preferRelativeResize="0"/>
                <p:nvPr/>
              </p:nvPicPr>
              <p:blipFill rotWithShape="1">
                <a:blip r:embed="rId7">
                  <a:alphaModFix/>
                </a:blip>
                <a:srcRect b="0" l="0" r="0" t="0"/>
                <a:stretch/>
              </p:blipFill>
              <p:spPr>
                <a:xfrm>
                  <a:off x="3191892" y="3754419"/>
                  <a:ext cx="256129" cy="256127"/>
                </a:xfrm>
                <a:prstGeom prst="rect">
                  <a:avLst/>
                </a:prstGeom>
                <a:noFill/>
                <a:ln>
                  <a:noFill/>
                </a:ln>
              </p:spPr>
            </p:pic>
          </p:grpSp>
        </p:grpSp>
        <p:grpSp>
          <p:nvGrpSpPr>
            <p:cNvPr id="1483" name="Google Shape;1483;p64"/>
            <p:cNvGrpSpPr/>
            <p:nvPr/>
          </p:nvGrpSpPr>
          <p:grpSpPr>
            <a:xfrm>
              <a:off x="7941926" y="5048486"/>
              <a:ext cx="2366100" cy="1043310"/>
              <a:chOff x="7941926" y="5078935"/>
              <a:chExt cx="2366100" cy="1043310"/>
            </a:xfrm>
          </p:grpSpPr>
          <p:grpSp>
            <p:nvGrpSpPr>
              <p:cNvPr id="1484" name="Google Shape;1484;p64"/>
              <p:cNvGrpSpPr/>
              <p:nvPr/>
            </p:nvGrpSpPr>
            <p:grpSpPr>
              <a:xfrm>
                <a:off x="7941926" y="5078935"/>
                <a:ext cx="2366100" cy="1043310"/>
                <a:chOff x="7976143" y="5104143"/>
                <a:chExt cx="2366100" cy="1043310"/>
              </a:xfrm>
            </p:grpSpPr>
            <p:sp>
              <p:nvSpPr>
                <p:cNvPr id="1485" name="Google Shape;1485;p64"/>
                <p:cNvSpPr/>
                <p:nvPr/>
              </p:nvSpPr>
              <p:spPr>
                <a:xfrm>
                  <a:off x="7976143" y="5104143"/>
                  <a:ext cx="2366100" cy="855300"/>
                </a:xfrm>
                <a:prstGeom prst="roundRect">
                  <a:avLst>
                    <a:gd fmla="val 16667" name="adj"/>
                  </a:avLst>
                </a:prstGeom>
                <a:noFill/>
                <a:ln cap="rnd" cmpd="sng" w="28575">
                  <a:solidFill>
                    <a:srgbClr val="07641D"/>
                  </a:solidFill>
                  <a:prstDash val="dot"/>
                  <a:round/>
                  <a:headEnd len="sm" w="sm" type="none"/>
                  <a:tailEnd len="sm" w="sm" type="none"/>
                </a:ln>
              </p:spPr>
              <p:txBody>
                <a:bodyPr anchorCtr="0" anchor="t" bIns="146300" lIns="182875" spcFirstLastPara="1" rIns="182875" wrap="square" tIns="146300">
                  <a:noAutofit/>
                </a:bodyPr>
                <a:lstStyle/>
                <a:p>
                  <a:pPr indent="0" lvl="0" marL="0" marR="0" rtl="0" algn="l">
                    <a:lnSpc>
                      <a:spcPct val="100000"/>
                    </a:lnSpc>
                    <a:spcBef>
                      <a:spcPts val="0"/>
                    </a:spcBef>
                    <a:spcAft>
                      <a:spcPts val="0"/>
                    </a:spcAft>
                    <a:buClr>
                      <a:srgbClr val="FFF8F3"/>
                    </a:buClr>
                    <a:buSzPts val="2000"/>
                    <a:buFont typeface="Play"/>
                    <a:buNone/>
                  </a:pPr>
                  <a:r>
                    <a:t/>
                  </a:r>
                  <a:endParaRPr b="0" i="0" sz="2000" u="none" cap="none" strike="noStrike">
                    <a:solidFill>
                      <a:srgbClr val="FFFFFF"/>
                    </a:solidFill>
                    <a:latin typeface="Play"/>
                    <a:ea typeface="Play"/>
                    <a:cs typeface="Play"/>
                    <a:sym typeface="Play"/>
                  </a:endParaRPr>
                </a:p>
              </p:txBody>
            </p:sp>
            <p:sp>
              <p:nvSpPr>
                <p:cNvPr id="1486" name="Google Shape;1486;p64"/>
                <p:cNvSpPr/>
                <p:nvPr/>
              </p:nvSpPr>
              <p:spPr>
                <a:xfrm>
                  <a:off x="8632485" y="5844453"/>
                  <a:ext cx="1217700" cy="303000"/>
                </a:xfrm>
                <a:prstGeom prst="roundRect">
                  <a:avLst>
                    <a:gd fmla="val 50000" name="adj"/>
                  </a:avLst>
                </a:prstGeom>
                <a:solidFill>
                  <a:srgbClr val="07641D"/>
                </a:solidFill>
                <a:ln>
                  <a:noFill/>
                </a:ln>
              </p:spPr>
              <p:txBody>
                <a:bodyPr anchorCtr="0" anchor="ctr" bIns="146300" lIns="274300" spcFirstLastPara="1" rIns="91425" wrap="square" tIns="146300">
                  <a:noAutofit/>
                </a:bodyPr>
                <a:lstStyle/>
                <a:p>
                  <a:pPr indent="0" lvl="0" marL="0" marR="0" rtl="0" algn="l">
                    <a:lnSpc>
                      <a:spcPct val="100000"/>
                    </a:lnSpc>
                    <a:spcBef>
                      <a:spcPts val="0"/>
                    </a:spcBef>
                    <a:spcAft>
                      <a:spcPts val="0"/>
                    </a:spcAft>
                    <a:buClr>
                      <a:srgbClr val="FFFFFF"/>
                    </a:buClr>
                    <a:buSzPts val="1100"/>
                    <a:buFont typeface="Play"/>
                    <a:buNone/>
                  </a:pPr>
                  <a:r>
                    <a:rPr b="1" i="0" lang="en" sz="700" u="none" cap="none" strike="noStrike">
                      <a:solidFill>
                        <a:srgbClr val="FFFFFF"/>
                      </a:solidFill>
                      <a:latin typeface="Inter"/>
                      <a:ea typeface="Inter"/>
                      <a:cs typeface="Inter"/>
                      <a:sym typeface="Inter"/>
                    </a:rPr>
                    <a:t>GENERAL</a:t>
                  </a:r>
                  <a:endParaRPr b="1" sz="700">
                    <a:latin typeface="Inter"/>
                    <a:ea typeface="Inter"/>
                    <a:cs typeface="Inter"/>
                    <a:sym typeface="Inter"/>
                  </a:endParaRPr>
                </a:p>
              </p:txBody>
            </p:sp>
          </p:grpSp>
          <p:pic>
            <p:nvPicPr>
              <p:cNvPr id="1487" name="Google Shape;1487;p64"/>
              <p:cNvPicPr preferRelativeResize="0"/>
              <p:nvPr/>
            </p:nvPicPr>
            <p:blipFill rotWithShape="1">
              <a:blip r:embed="rId8">
                <a:alphaModFix/>
              </a:blip>
              <a:srcRect b="0" l="0" r="0" t="0"/>
              <a:stretch/>
            </p:blipFill>
            <p:spPr>
              <a:xfrm>
                <a:off x="8659291" y="5847799"/>
                <a:ext cx="228600" cy="228600"/>
              </a:xfrm>
              <a:prstGeom prst="rect">
                <a:avLst/>
              </a:prstGeom>
              <a:noFill/>
              <a:ln>
                <a:noFill/>
              </a:ln>
            </p:spPr>
          </p:pic>
        </p:grpSp>
        <p:sp>
          <p:nvSpPr>
            <p:cNvPr id="1488" name="Google Shape;1488;p64"/>
            <p:cNvSpPr txBox="1"/>
            <p:nvPr/>
          </p:nvSpPr>
          <p:spPr>
            <a:xfrm>
              <a:off x="8073497" y="4374943"/>
              <a:ext cx="777600" cy="138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Credit card #</a:t>
              </a:r>
              <a:endParaRPr sz="1000">
                <a:latin typeface="Inter ExtraLight"/>
                <a:ea typeface="Inter ExtraLight"/>
                <a:cs typeface="Inter ExtraLight"/>
                <a:sym typeface="Inter ExtraLight"/>
              </a:endParaRPr>
            </a:p>
          </p:txBody>
        </p:sp>
        <p:sp>
          <p:nvSpPr>
            <p:cNvPr id="1489" name="Google Shape;1489;p64"/>
            <p:cNvSpPr txBox="1"/>
            <p:nvPr/>
          </p:nvSpPr>
          <p:spPr>
            <a:xfrm>
              <a:off x="9524063" y="4374943"/>
              <a:ext cx="740700" cy="138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Employee ID</a:t>
              </a:r>
              <a:endParaRPr sz="1000">
                <a:latin typeface="Inter ExtraLight"/>
                <a:ea typeface="Inter ExtraLight"/>
                <a:cs typeface="Inter ExtraLight"/>
                <a:sym typeface="Inter ExtraLight"/>
              </a:endParaRPr>
            </a:p>
          </p:txBody>
        </p:sp>
        <p:grpSp>
          <p:nvGrpSpPr>
            <p:cNvPr id="1490" name="Google Shape;1490;p64"/>
            <p:cNvGrpSpPr/>
            <p:nvPr/>
          </p:nvGrpSpPr>
          <p:grpSpPr>
            <a:xfrm>
              <a:off x="8654334" y="4045221"/>
              <a:ext cx="1065600" cy="303000"/>
              <a:chOff x="10396257" y="3711466"/>
              <a:chExt cx="1065600" cy="303000"/>
            </a:xfrm>
          </p:grpSpPr>
          <p:sp>
            <p:nvSpPr>
              <p:cNvPr id="1491" name="Google Shape;1491;p64"/>
              <p:cNvSpPr/>
              <p:nvPr/>
            </p:nvSpPr>
            <p:spPr>
              <a:xfrm>
                <a:off x="10396257" y="3711466"/>
                <a:ext cx="1065600" cy="303000"/>
              </a:xfrm>
              <a:prstGeom prst="roundRect">
                <a:avLst>
                  <a:gd fmla="val 50000" name="adj"/>
                </a:avLst>
              </a:prstGeom>
              <a:solidFill>
                <a:srgbClr val="2A446F"/>
              </a:solidFill>
              <a:ln>
                <a:noFill/>
              </a:ln>
            </p:spPr>
            <p:txBody>
              <a:bodyPr anchorCtr="0" anchor="ctr" bIns="146300" lIns="274300" spcFirstLastPara="1" rIns="91425" wrap="square" tIns="146300">
                <a:noAutofit/>
              </a:bodyPr>
              <a:lstStyle/>
              <a:p>
                <a:pPr indent="0" lvl="0" marL="0" marR="0" rtl="0" algn="l">
                  <a:lnSpc>
                    <a:spcPct val="100000"/>
                  </a:lnSpc>
                  <a:spcBef>
                    <a:spcPts val="0"/>
                  </a:spcBef>
                  <a:spcAft>
                    <a:spcPts val="0"/>
                  </a:spcAft>
                  <a:buClr>
                    <a:srgbClr val="FFF8F3"/>
                  </a:buClr>
                  <a:buSzPts val="1000"/>
                  <a:buFont typeface="Play"/>
                  <a:buNone/>
                </a:pPr>
                <a:r>
                  <a:t/>
                </a:r>
                <a:endParaRPr b="0" i="0" sz="1000" u="none" cap="none" strike="noStrike">
                  <a:solidFill>
                    <a:srgbClr val="FFFFFF"/>
                  </a:solidFill>
                  <a:latin typeface="Play"/>
                  <a:ea typeface="Play"/>
                  <a:cs typeface="Play"/>
                  <a:sym typeface="Play"/>
                </a:endParaRPr>
              </a:p>
            </p:txBody>
          </p:sp>
          <p:sp>
            <p:nvSpPr>
              <p:cNvPr id="1492" name="Google Shape;1492;p64"/>
              <p:cNvSpPr txBox="1"/>
              <p:nvPr/>
            </p:nvSpPr>
            <p:spPr>
              <a:xfrm>
                <a:off x="10462332" y="3786976"/>
                <a:ext cx="931200" cy="1281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b="1" lang="en" sz="600">
                    <a:solidFill>
                      <a:srgbClr val="FFF8F3"/>
                    </a:solidFill>
                    <a:latin typeface="Inter"/>
                    <a:ea typeface="Inter"/>
                    <a:cs typeface="Inter"/>
                    <a:sym typeface="Inter"/>
                  </a:rPr>
                  <a:t>ENCRYPTED</a:t>
                </a:r>
                <a:endParaRPr b="1" sz="1000">
                  <a:latin typeface="Inter"/>
                  <a:ea typeface="Inter"/>
                  <a:cs typeface="Inter"/>
                  <a:sym typeface="Inter"/>
                </a:endParaRPr>
              </a:p>
            </p:txBody>
          </p:sp>
        </p:gr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6" name="Shape 1496"/>
        <p:cNvGrpSpPr/>
        <p:nvPr/>
      </p:nvGrpSpPr>
      <p:grpSpPr>
        <a:xfrm>
          <a:off x="0" y="0"/>
          <a:ext cx="0" cy="0"/>
          <a:chOff x="0" y="0"/>
          <a:chExt cx="0" cy="0"/>
        </a:xfrm>
      </p:grpSpPr>
      <p:sp>
        <p:nvSpPr>
          <p:cNvPr id="1497" name="Google Shape;1497;p65"/>
          <p:cNvSpPr txBox="1"/>
          <p:nvPr>
            <p:ph type="title"/>
          </p:nvPr>
        </p:nvSpPr>
        <p:spPr>
          <a:xfrm>
            <a:off x="457200" y="59932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Additional offerings for SMBs</a:t>
            </a:r>
            <a:endParaRPr/>
          </a:p>
        </p:txBody>
      </p:sp>
      <p:sp>
        <p:nvSpPr>
          <p:cNvPr id="1498" name="Google Shape;1498;p65"/>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499" name="Google Shape;1499;p65"/>
          <p:cNvSpPr/>
          <p:nvPr/>
        </p:nvSpPr>
        <p:spPr>
          <a:xfrm>
            <a:off x="457200" y="1193663"/>
            <a:ext cx="4898400" cy="2955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500" name="Google Shape;1500;p65"/>
          <p:cNvSpPr/>
          <p:nvPr/>
        </p:nvSpPr>
        <p:spPr>
          <a:xfrm>
            <a:off x="5524500" y="1193663"/>
            <a:ext cx="3162300" cy="2955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501" name="Google Shape;1501;p65"/>
          <p:cNvSpPr txBox="1"/>
          <p:nvPr/>
        </p:nvSpPr>
        <p:spPr>
          <a:xfrm>
            <a:off x="1613550" y="1285350"/>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Data protection add-ons</a:t>
            </a:r>
            <a:endParaRPr sz="1600">
              <a:solidFill>
                <a:schemeClr val="dk1"/>
              </a:solidFill>
              <a:latin typeface="Inter ExtraLight"/>
              <a:ea typeface="Inter ExtraLight"/>
              <a:cs typeface="Inter ExtraLight"/>
              <a:sym typeface="Inter ExtraLight"/>
            </a:endParaRPr>
          </a:p>
        </p:txBody>
      </p:sp>
      <p:sp>
        <p:nvSpPr>
          <p:cNvPr id="1502" name="Google Shape;1502;p65"/>
          <p:cNvSpPr txBox="1"/>
          <p:nvPr/>
        </p:nvSpPr>
        <p:spPr>
          <a:xfrm>
            <a:off x="5805300" y="1277400"/>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Productivity add-ons</a:t>
            </a:r>
            <a:endParaRPr sz="1600">
              <a:solidFill>
                <a:schemeClr val="dk1"/>
              </a:solidFill>
              <a:latin typeface="Inter ExtraLight"/>
              <a:ea typeface="Inter ExtraLight"/>
              <a:cs typeface="Inter ExtraLight"/>
              <a:sym typeface="Inter ExtraLight"/>
            </a:endParaRPr>
          </a:p>
        </p:txBody>
      </p:sp>
      <p:sp>
        <p:nvSpPr>
          <p:cNvPr id="1503" name="Google Shape;1503;p65"/>
          <p:cNvSpPr txBox="1"/>
          <p:nvPr/>
        </p:nvSpPr>
        <p:spPr>
          <a:xfrm>
            <a:off x="457200" y="2483813"/>
            <a:ext cx="159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latin typeface="Inter"/>
                <a:ea typeface="Inter"/>
                <a:cs typeface="Inter"/>
                <a:sym typeface="Inter"/>
              </a:rPr>
              <a:t>Information protection and governance</a:t>
            </a:r>
            <a:endParaRPr b="1" sz="1100">
              <a:solidFill>
                <a:schemeClr val="dk1"/>
              </a:solidFill>
              <a:latin typeface="Inter"/>
              <a:ea typeface="Inter"/>
              <a:cs typeface="Inter"/>
              <a:sym typeface="Inter"/>
            </a:endParaRPr>
          </a:p>
          <a:p>
            <a:pPr indent="0" lvl="0" marL="0" rtl="0" algn="ctr">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rPr lang="en" sz="1000">
                <a:solidFill>
                  <a:schemeClr val="dk1"/>
                </a:solidFill>
                <a:latin typeface="Inter ExtraLight"/>
                <a:ea typeface="Inter ExtraLight"/>
                <a:cs typeface="Inter ExtraLight"/>
                <a:sym typeface="Inter ExtraLight"/>
              </a:rPr>
              <a:t>Discover, classify, and protect </a:t>
            </a:r>
            <a:r>
              <a:rPr lang="en" sz="1000">
                <a:solidFill>
                  <a:schemeClr val="dk1"/>
                </a:solidFill>
                <a:latin typeface="Inter ExtraLight"/>
                <a:ea typeface="Inter ExtraLight"/>
                <a:cs typeface="Inter ExtraLight"/>
                <a:sym typeface="Inter ExtraLight"/>
              </a:rPr>
              <a:t>sensitive</a:t>
            </a:r>
            <a:r>
              <a:rPr lang="en" sz="1000">
                <a:solidFill>
                  <a:schemeClr val="dk1"/>
                </a:solidFill>
                <a:latin typeface="Inter ExtraLight"/>
                <a:ea typeface="Inter ExtraLight"/>
                <a:cs typeface="Inter ExtraLight"/>
                <a:sym typeface="Inter ExtraLight"/>
              </a:rPr>
              <a:t> information wherever it lives or travels</a:t>
            </a:r>
            <a:endParaRPr sz="1000">
              <a:solidFill>
                <a:schemeClr val="dk1"/>
              </a:solidFill>
              <a:latin typeface="Inter ExtraLight"/>
              <a:ea typeface="Inter ExtraLight"/>
              <a:cs typeface="Inter ExtraLight"/>
              <a:sym typeface="Inter ExtraLight"/>
            </a:endParaRPr>
          </a:p>
        </p:txBody>
      </p:sp>
      <p:sp>
        <p:nvSpPr>
          <p:cNvPr id="1504" name="Google Shape;1504;p65"/>
          <p:cNvSpPr/>
          <p:nvPr/>
        </p:nvSpPr>
        <p:spPr>
          <a:xfrm>
            <a:off x="457200" y="4257888"/>
            <a:ext cx="4898400" cy="277800"/>
          </a:xfrm>
          <a:prstGeom prst="rect">
            <a:avLst/>
          </a:prstGeom>
          <a:solidFill>
            <a:schemeClr val="accent1"/>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505" name="Google Shape;1505;p65"/>
          <p:cNvSpPr/>
          <p:nvPr/>
        </p:nvSpPr>
        <p:spPr>
          <a:xfrm>
            <a:off x="5524500" y="4257888"/>
            <a:ext cx="3147300" cy="277800"/>
          </a:xfrm>
          <a:prstGeom prst="rect">
            <a:avLst/>
          </a:prstGeom>
          <a:solidFill>
            <a:schemeClr val="accent1"/>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1506" name="Google Shape;1506;p65"/>
          <p:cNvSpPr txBox="1"/>
          <p:nvPr/>
        </p:nvSpPr>
        <p:spPr>
          <a:xfrm>
            <a:off x="2108225" y="2483813"/>
            <a:ext cx="1596300" cy="115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latin typeface="Inter"/>
                <a:ea typeface="Inter"/>
                <a:cs typeface="Inter"/>
                <a:sym typeface="Inter"/>
              </a:rPr>
              <a:t>Insider risk management</a:t>
            </a:r>
            <a:endParaRPr b="1" sz="1100">
              <a:solidFill>
                <a:schemeClr val="dk1"/>
              </a:solidFill>
              <a:latin typeface="Inter"/>
              <a:ea typeface="Inter"/>
              <a:cs typeface="Inter"/>
              <a:sym typeface="Inter"/>
            </a:endParaRPr>
          </a:p>
          <a:p>
            <a:pPr indent="0" lvl="0" marL="0" rtl="0" algn="ctr">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rPr lang="en" sz="1000">
                <a:solidFill>
                  <a:schemeClr val="dk1"/>
                </a:solidFill>
                <a:latin typeface="Inter ExtraLight"/>
                <a:ea typeface="Inter ExtraLight"/>
                <a:cs typeface="Inter ExtraLight"/>
                <a:sym typeface="Inter ExtraLight"/>
              </a:rPr>
              <a:t>Detect, investigate, and act on malicious and inadvertent activities</a:t>
            </a:r>
            <a:endParaRPr sz="1000">
              <a:solidFill>
                <a:schemeClr val="dk1"/>
              </a:solidFill>
              <a:latin typeface="Inter ExtraLight"/>
              <a:ea typeface="Inter ExtraLight"/>
              <a:cs typeface="Inter ExtraLight"/>
              <a:sym typeface="Inter ExtraLight"/>
            </a:endParaRPr>
          </a:p>
        </p:txBody>
      </p:sp>
      <p:sp>
        <p:nvSpPr>
          <p:cNvPr id="1507" name="Google Shape;1507;p65"/>
          <p:cNvSpPr txBox="1"/>
          <p:nvPr/>
        </p:nvSpPr>
        <p:spPr>
          <a:xfrm>
            <a:off x="3759250" y="2483813"/>
            <a:ext cx="1596300" cy="115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latin typeface="Inter"/>
                <a:ea typeface="Inter"/>
                <a:cs typeface="Inter"/>
                <a:sym typeface="Inter"/>
              </a:rPr>
              <a:t>eDiscovery and audit</a:t>
            </a:r>
            <a:endParaRPr b="1" sz="1100">
              <a:solidFill>
                <a:schemeClr val="dk1"/>
              </a:solidFill>
              <a:latin typeface="Inter"/>
              <a:ea typeface="Inter"/>
              <a:cs typeface="Inter"/>
              <a:sym typeface="Inter"/>
            </a:endParaRPr>
          </a:p>
          <a:p>
            <a:pPr indent="0" lvl="0" marL="0" rtl="0" algn="ctr">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rPr lang="en" sz="1000">
                <a:solidFill>
                  <a:schemeClr val="dk1"/>
                </a:solidFill>
                <a:latin typeface="Inter ExtraLight"/>
                <a:ea typeface="Inter ExtraLight"/>
                <a:cs typeface="Inter ExtraLight"/>
                <a:sym typeface="Inter ExtraLight"/>
              </a:rPr>
              <a:t>Search and export content in Microsoft 365 &amp; Office 365</a:t>
            </a:r>
            <a:endParaRPr sz="1000">
              <a:solidFill>
                <a:schemeClr val="dk1"/>
              </a:solidFill>
              <a:latin typeface="Inter ExtraLight"/>
              <a:ea typeface="Inter ExtraLight"/>
              <a:cs typeface="Inter ExtraLight"/>
              <a:sym typeface="Inter ExtraLight"/>
            </a:endParaRPr>
          </a:p>
        </p:txBody>
      </p:sp>
      <p:pic>
        <p:nvPicPr>
          <p:cNvPr id="1508" name="Google Shape;1508;p65"/>
          <p:cNvPicPr preferRelativeResize="0"/>
          <p:nvPr/>
        </p:nvPicPr>
        <p:blipFill rotWithShape="1">
          <a:blip r:embed="rId3">
            <a:alphaModFix/>
          </a:blip>
          <a:srcRect b="0" l="0" r="0" t="0"/>
          <a:stretch/>
        </p:blipFill>
        <p:spPr>
          <a:xfrm>
            <a:off x="967695" y="1783527"/>
            <a:ext cx="575324" cy="575324"/>
          </a:xfrm>
          <a:prstGeom prst="rect">
            <a:avLst/>
          </a:prstGeom>
          <a:noFill/>
          <a:ln>
            <a:noFill/>
          </a:ln>
        </p:spPr>
      </p:pic>
      <p:pic>
        <p:nvPicPr>
          <p:cNvPr id="1509" name="Google Shape;1509;p65"/>
          <p:cNvPicPr preferRelativeResize="0"/>
          <p:nvPr/>
        </p:nvPicPr>
        <p:blipFill rotWithShape="1">
          <a:blip r:embed="rId3">
            <a:alphaModFix/>
          </a:blip>
          <a:srcRect b="0" l="0" r="0" t="0"/>
          <a:stretch/>
        </p:blipFill>
        <p:spPr>
          <a:xfrm>
            <a:off x="2618709" y="1783527"/>
            <a:ext cx="575324" cy="575324"/>
          </a:xfrm>
          <a:prstGeom prst="rect">
            <a:avLst/>
          </a:prstGeom>
          <a:noFill/>
          <a:ln>
            <a:noFill/>
          </a:ln>
        </p:spPr>
      </p:pic>
      <p:pic>
        <p:nvPicPr>
          <p:cNvPr id="1510" name="Google Shape;1510;p65"/>
          <p:cNvPicPr preferRelativeResize="0"/>
          <p:nvPr/>
        </p:nvPicPr>
        <p:blipFill rotWithShape="1">
          <a:blip r:embed="rId3">
            <a:alphaModFix/>
          </a:blip>
          <a:srcRect b="0" l="0" r="0" t="0"/>
          <a:stretch/>
        </p:blipFill>
        <p:spPr>
          <a:xfrm>
            <a:off x="4277908" y="1783527"/>
            <a:ext cx="575324" cy="575324"/>
          </a:xfrm>
          <a:prstGeom prst="rect">
            <a:avLst/>
          </a:prstGeom>
          <a:noFill/>
          <a:ln>
            <a:noFill/>
          </a:ln>
        </p:spPr>
      </p:pic>
      <p:sp>
        <p:nvSpPr>
          <p:cNvPr id="1511" name="Google Shape;1511;p65"/>
          <p:cNvSpPr txBox="1"/>
          <p:nvPr/>
        </p:nvSpPr>
        <p:spPr>
          <a:xfrm>
            <a:off x="5524500" y="2568413"/>
            <a:ext cx="15963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latin typeface="Inter"/>
                <a:ea typeface="Inter"/>
                <a:cs typeface="Inter"/>
                <a:sym typeface="Inter"/>
              </a:rPr>
              <a:t>Clipchamp Premium</a:t>
            </a:r>
            <a:endParaRPr b="1" sz="1100">
              <a:solidFill>
                <a:schemeClr val="dk1"/>
              </a:solidFill>
              <a:latin typeface="Inter"/>
              <a:ea typeface="Inter"/>
              <a:cs typeface="Inter"/>
              <a:sym typeface="Inter"/>
            </a:endParaRPr>
          </a:p>
          <a:p>
            <a:pPr indent="0" lvl="0" marL="0" rtl="0" algn="ctr">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rPr lang="en" sz="1000">
                <a:solidFill>
                  <a:schemeClr val="dk1"/>
                </a:solidFill>
                <a:latin typeface="Inter ExtraLight"/>
                <a:ea typeface="Inter ExtraLight"/>
                <a:cs typeface="Inter ExtraLight"/>
                <a:sym typeface="Inter ExtraLight"/>
              </a:rPr>
              <a:t>Video editing app with advanced features incl. brand kit, advanced 4K/60 fps output, generative AI</a:t>
            </a:r>
            <a:endParaRPr sz="1000">
              <a:solidFill>
                <a:schemeClr val="dk1"/>
              </a:solidFill>
              <a:latin typeface="Inter ExtraLight"/>
              <a:ea typeface="Inter ExtraLight"/>
              <a:cs typeface="Inter ExtraLight"/>
              <a:sym typeface="Inter ExtraLight"/>
            </a:endParaRPr>
          </a:p>
        </p:txBody>
      </p:sp>
      <p:sp>
        <p:nvSpPr>
          <p:cNvPr id="1512" name="Google Shape;1512;p65"/>
          <p:cNvSpPr txBox="1"/>
          <p:nvPr/>
        </p:nvSpPr>
        <p:spPr>
          <a:xfrm>
            <a:off x="7189500" y="2545813"/>
            <a:ext cx="1482300" cy="1154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latin typeface="Inter"/>
                <a:ea typeface="Inter"/>
                <a:cs typeface="Inter"/>
                <a:sym typeface="Inter"/>
              </a:rPr>
              <a:t>Teams Phone Standard</a:t>
            </a:r>
            <a:endParaRPr b="1" sz="1100">
              <a:solidFill>
                <a:schemeClr val="dk1"/>
              </a:solidFill>
              <a:latin typeface="Inter"/>
              <a:ea typeface="Inter"/>
              <a:cs typeface="Inter"/>
              <a:sym typeface="Inter"/>
            </a:endParaRPr>
          </a:p>
          <a:p>
            <a:pPr indent="0" lvl="0" marL="0" rtl="0" algn="ctr">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rPr lang="en" sz="1000">
                <a:solidFill>
                  <a:schemeClr val="dk1"/>
                </a:solidFill>
                <a:latin typeface="Inter ExtraLight"/>
                <a:ea typeface="Inter ExtraLight"/>
                <a:cs typeface="Inter ExtraLight"/>
                <a:sym typeface="Inter ExtraLight"/>
              </a:rPr>
              <a:t>Cloud-based telephony using </a:t>
            </a:r>
            <a:endParaRPr sz="1000">
              <a:solidFill>
                <a:schemeClr val="dk1"/>
              </a:solidFill>
              <a:latin typeface="Inter ExtraLight"/>
              <a:ea typeface="Inter ExtraLight"/>
              <a:cs typeface="Inter ExtraLight"/>
              <a:sym typeface="Inter ExtraLight"/>
            </a:endParaRPr>
          </a:p>
          <a:p>
            <a:pPr indent="0" lvl="0" marL="0" rtl="0" algn="ctr">
              <a:spcBef>
                <a:spcPts val="0"/>
              </a:spcBef>
              <a:spcAft>
                <a:spcPts val="0"/>
              </a:spcAft>
              <a:buNone/>
            </a:pPr>
            <a:r>
              <a:rPr lang="en" sz="1000">
                <a:solidFill>
                  <a:schemeClr val="dk1"/>
                </a:solidFill>
                <a:latin typeface="Inter ExtraLight"/>
                <a:ea typeface="Inter ExtraLight"/>
                <a:cs typeface="Inter ExtraLight"/>
                <a:sym typeface="Inter ExtraLight"/>
              </a:rPr>
              <a:t>VOIP or PSTN</a:t>
            </a:r>
            <a:endParaRPr sz="1000">
              <a:solidFill>
                <a:schemeClr val="dk1"/>
              </a:solidFill>
              <a:latin typeface="Inter ExtraLight"/>
              <a:ea typeface="Inter ExtraLight"/>
              <a:cs typeface="Inter ExtraLight"/>
              <a:sym typeface="Inter ExtraLight"/>
            </a:endParaRPr>
          </a:p>
        </p:txBody>
      </p:sp>
      <p:pic>
        <p:nvPicPr>
          <p:cNvPr id="1513" name="Google Shape;1513;p65"/>
          <p:cNvPicPr preferRelativeResize="0"/>
          <p:nvPr/>
        </p:nvPicPr>
        <p:blipFill rotWithShape="1">
          <a:blip r:embed="rId4">
            <a:alphaModFix/>
          </a:blip>
          <a:srcRect b="0" l="0" r="0" t="0"/>
          <a:stretch/>
        </p:blipFill>
        <p:spPr>
          <a:xfrm>
            <a:off x="6090307" y="1906125"/>
            <a:ext cx="464678" cy="464678"/>
          </a:xfrm>
          <a:prstGeom prst="rect">
            <a:avLst/>
          </a:prstGeom>
          <a:noFill/>
          <a:ln>
            <a:noFill/>
          </a:ln>
        </p:spPr>
      </p:pic>
      <p:pic>
        <p:nvPicPr>
          <p:cNvPr id="1514" name="Google Shape;1514;p65"/>
          <p:cNvPicPr preferRelativeResize="0"/>
          <p:nvPr/>
        </p:nvPicPr>
        <p:blipFill rotWithShape="1">
          <a:blip r:embed="rId5">
            <a:alphaModFix/>
          </a:blip>
          <a:srcRect b="22101" l="25634" r="22102" t="22101"/>
          <a:stretch/>
        </p:blipFill>
        <p:spPr>
          <a:xfrm>
            <a:off x="7656556" y="1823233"/>
            <a:ext cx="548187" cy="585263"/>
          </a:xfrm>
          <a:prstGeom prst="rect">
            <a:avLst/>
          </a:prstGeom>
          <a:noFill/>
          <a:ln>
            <a:noFill/>
          </a:ln>
        </p:spPr>
      </p:pic>
      <p:sp>
        <p:nvSpPr>
          <p:cNvPr id="1515" name="Google Shape;1515;p65"/>
          <p:cNvSpPr/>
          <p:nvPr/>
        </p:nvSpPr>
        <p:spPr>
          <a:xfrm>
            <a:off x="621383" y="4289080"/>
            <a:ext cx="1253400" cy="215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Play"/>
              <a:buNone/>
            </a:pPr>
            <a:r>
              <a:rPr b="1" i="0" lang="en" sz="800" u="none" cap="none" strike="noStrike">
                <a:solidFill>
                  <a:schemeClr val="lt1"/>
                </a:solidFill>
                <a:latin typeface="Inter"/>
                <a:ea typeface="Inter"/>
                <a:cs typeface="Inter"/>
                <a:sym typeface="Inter"/>
              </a:rPr>
              <a:t>$</a:t>
            </a:r>
            <a:r>
              <a:rPr b="1" lang="en" sz="800">
                <a:solidFill>
                  <a:schemeClr val="lt1"/>
                </a:solidFill>
                <a:latin typeface="Inter"/>
                <a:ea typeface="Inter"/>
                <a:cs typeface="Inter"/>
                <a:sym typeface="Inter"/>
              </a:rPr>
              <a:t>7</a:t>
            </a:r>
            <a:r>
              <a:rPr b="1" i="0" lang="en" sz="800" u="none" cap="none" strike="noStrike">
                <a:solidFill>
                  <a:schemeClr val="lt1"/>
                </a:solidFill>
                <a:latin typeface="Inter"/>
                <a:ea typeface="Inter"/>
                <a:cs typeface="Inter"/>
                <a:sym typeface="Inter"/>
              </a:rPr>
              <a:t>/user/month</a:t>
            </a:r>
            <a:endParaRPr b="1" sz="800">
              <a:solidFill>
                <a:schemeClr val="lt1"/>
              </a:solidFill>
              <a:latin typeface="Inter"/>
              <a:ea typeface="Inter"/>
              <a:cs typeface="Inter"/>
              <a:sym typeface="Inter"/>
            </a:endParaRPr>
          </a:p>
        </p:txBody>
      </p:sp>
      <p:sp>
        <p:nvSpPr>
          <p:cNvPr id="1516" name="Google Shape;1516;p65"/>
          <p:cNvSpPr/>
          <p:nvPr/>
        </p:nvSpPr>
        <p:spPr>
          <a:xfrm>
            <a:off x="2272397" y="4289080"/>
            <a:ext cx="1253400" cy="215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Play"/>
              <a:buNone/>
            </a:pPr>
            <a:r>
              <a:rPr b="1" i="0" lang="en" sz="800" u="none" cap="none" strike="noStrike">
                <a:solidFill>
                  <a:schemeClr val="lt1"/>
                </a:solidFill>
                <a:latin typeface="Inter"/>
                <a:ea typeface="Inter"/>
                <a:cs typeface="Inter"/>
                <a:sym typeface="Inter"/>
              </a:rPr>
              <a:t>$6/user/month</a:t>
            </a:r>
            <a:endParaRPr b="1" sz="800">
              <a:solidFill>
                <a:schemeClr val="lt1"/>
              </a:solidFill>
              <a:latin typeface="Inter"/>
              <a:ea typeface="Inter"/>
              <a:cs typeface="Inter"/>
              <a:sym typeface="Inter"/>
            </a:endParaRPr>
          </a:p>
        </p:txBody>
      </p:sp>
      <p:sp>
        <p:nvSpPr>
          <p:cNvPr id="1517" name="Google Shape;1517;p65"/>
          <p:cNvSpPr/>
          <p:nvPr/>
        </p:nvSpPr>
        <p:spPr>
          <a:xfrm>
            <a:off x="3938021" y="4289080"/>
            <a:ext cx="1253400" cy="215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Play"/>
              <a:buNone/>
            </a:pPr>
            <a:r>
              <a:rPr b="1" i="0" lang="en" sz="800" u="none" cap="none" strike="noStrike">
                <a:solidFill>
                  <a:schemeClr val="lt1"/>
                </a:solidFill>
                <a:latin typeface="Inter"/>
                <a:ea typeface="Inter"/>
                <a:cs typeface="Inter"/>
                <a:sym typeface="Inter"/>
              </a:rPr>
              <a:t>$6/user/month</a:t>
            </a:r>
            <a:endParaRPr b="1" sz="800">
              <a:solidFill>
                <a:schemeClr val="lt1"/>
              </a:solidFill>
              <a:latin typeface="Inter"/>
              <a:ea typeface="Inter"/>
              <a:cs typeface="Inter"/>
              <a:sym typeface="Inter"/>
            </a:endParaRPr>
          </a:p>
        </p:txBody>
      </p:sp>
      <p:sp>
        <p:nvSpPr>
          <p:cNvPr id="1518" name="Google Shape;1518;p65"/>
          <p:cNvSpPr/>
          <p:nvPr/>
        </p:nvSpPr>
        <p:spPr>
          <a:xfrm>
            <a:off x="5524501" y="4289088"/>
            <a:ext cx="1683300" cy="215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Play"/>
              <a:buNone/>
            </a:pPr>
            <a:r>
              <a:rPr b="1" i="0" lang="en" sz="800" u="none" cap="none" strike="noStrike">
                <a:solidFill>
                  <a:schemeClr val="lt1"/>
                </a:solidFill>
                <a:latin typeface="Inter"/>
                <a:ea typeface="Inter"/>
                <a:cs typeface="Inter"/>
                <a:sym typeface="Inter"/>
              </a:rPr>
              <a:t>Intro. price: $5/user/month</a:t>
            </a:r>
            <a:endParaRPr b="1" sz="800">
              <a:solidFill>
                <a:schemeClr val="lt1"/>
              </a:solidFill>
              <a:latin typeface="Inter"/>
              <a:ea typeface="Inter"/>
              <a:cs typeface="Inter"/>
              <a:sym typeface="Inter"/>
            </a:endParaRPr>
          </a:p>
        </p:txBody>
      </p:sp>
      <p:sp>
        <p:nvSpPr>
          <p:cNvPr id="1519" name="Google Shape;1519;p65"/>
          <p:cNvSpPr/>
          <p:nvPr/>
        </p:nvSpPr>
        <p:spPr>
          <a:xfrm>
            <a:off x="7375951" y="4289088"/>
            <a:ext cx="1110900" cy="215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Play"/>
              <a:buNone/>
            </a:pPr>
            <a:r>
              <a:rPr b="1" i="0" lang="en" sz="800" u="none" cap="none" strike="noStrike">
                <a:solidFill>
                  <a:schemeClr val="lt1"/>
                </a:solidFill>
                <a:latin typeface="Inter"/>
                <a:ea typeface="Inter"/>
                <a:cs typeface="Inter"/>
                <a:sym typeface="Inter"/>
              </a:rPr>
              <a:t>$8/user/month</a:t>
            </a:r>
            <a:endParaRPr b="1" sz="800">
              <a:solidFill>
                <a:schemeClr val="lt1"/>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3" name="Shape 1523"/>
        <p:cNvGrpSpPr/>
        <p:nvPr/>
      </p:nvGrpSpPr>
      <p:grpSpPr>
        <a:xfrm>
          <a:off x="0" y="0"/>
          <a:ext cx="0" cy="0"/>
          <a:chOff x="0" y="0"/>
          <a:chExt cx="0" cy="0"/>
        </a:xfrm>
      </p:grpSpPr>
      <p:sp>
        <p:nvSpPr>
          <p:cNvPr id="1524" name="Google Shape;1524;p66"/>
          <p:cNvSpPr/>
          <p:nvPr>
            <p:ph idx="3" type="pic"/>
          </p:nvPr>
        </p:nvSpPr>
        <p:spPr>
          <a:xfrm>
            <a:off x="6111950" y="486725"/>
            <a:ext cx="2574900" cy="4176600"/>
          </a:xfrm>
          <a:prstGeom prst="rect">
            <a:avLst/>
          </a:prstGeom>
        </p:spPr>
      </p:sp>
      <p:sp>
        <p:nvSpPr>
          <p:cNvPr id="1525" name="Google Shape;1525;p66"/>
          <p:cNvSpPr txBox="1"/>
          <p:nvPr>
            <p:ph type="title"/>
          </p:nvPr>
        </p:nvSpPr>
        <p:spPr>
          <a:xfrm>
            <a:off x="457200" y="480275"/>
            <a:ext cx="2590800" cy="1234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Learn more</a:t>
            </a:r>
            <a:endParaRPr/>
          </a:p>
        </p:txBody>
      </p:sp>
      <p:sp>
        <p:nvSpPr>
          <p:cNvPr id="1526" name="Google Shape;1526;p66"/>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527" name="Google Shape;1527;p66"/>
          <p:cNvSpPr txBox="1"/>
          <p:nvPr>
            <p:ph idx="1" type="body"/>
          </p:nvPr>
        </p:nvSpPr>
        <p:spPr>
          <a:xfrm>
            <a:off x="982825" y="1080400"/>
            <a:ext cx="4881900" cy="3582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500"/>
              <a:t>Get started with </a:t>
            </a:r>
            <a:r>
              <a:rPr lang="en" sz="1500" u="sng">
                <a:solidFill>
                  <a:schemeClr val="hlink"/>
                </a:solidFill>
                <a:hlinkClick r:id="rId3"/>
              </a:rPr>
              <a:t>Microsoft 365 Business Premium</a:t>
            </a:r>
            <a:endParaRPr sz="1500"/>
          </a:p>
          <a:p>
            <a:pPr indent="0" lvl="0" marL="0" rtl="0" algn="l">
              <a:spcBef>
                <a:spcPts val="1000"/>
              </a:spcBef>
              <a:spcAft>
                <a:spcPts val="0"/>
              </a:spcAft>
              <a:buNone/>
            </a:pPr>
            <a:r>
              <a:t/>
            </a:r>
            <a:endParaRPr sz="1500"/>
          </a:p>
          <a:p>
            <a:pPr indent="0" lvl="0" marL="0" rtl="0" algn="l">
              <a:spcBef>
                <a:spcPts val="1000"/>
              </a:spcBef>
              <a:spcAft>
                <a:spcPts val="0"/>
              </a:spcAft>
              <a:buNone/>
            </a:pPr>
            <a:r>
              <a:rPr lang="en" sz="1500"/>
              <a:t>Discover how Hollen boosts security with Microsoft 365 Business Premium in this </a:t>
            </a:r>
            <a:r>
              <a:rPr lang="en" sz="1500" u="sng">
                <a:solidFill>
                  <a:schemeClr val="hlink"/>
                </a:solidFill>
                <a:hlinkClick r:id="rId4"/>
              </a:rPr>
              <a:t>customer story</a:t>
            </a:r>
            <a:endParaRPr sz="1500"/>
          </a:p>
          <a:p>
            <a:pPr indent="0" lvl="0" marL="0" rtl="0" algn="l">
              <a:spcBef>
                <a:spcPts val="1000"/>
              </a:spcBef>
              <a:spcAft>
                <a:spcPts val="0"/>
              </a:spcAft>
              <a:buNone/>
            </a:pPr>
            <a:r>
              <a:t/>
            </a:r>
            <a:endParaRPr sz="1500"/>
          </a:p>
          <a:p>
            <a:pPr indent="0" lvl="0" marL="0" rtl="0" algn="l">
              <a:spcBef>
                <a:spcPts val="1000"/>
              </a:spcBef>
              <a:spcAft>
                <a:spcPts val="0"/>
              </a:spcAft>
              <a:buNone/>
            </a:pPr>
            <a:r>
              <a:rPr lang="en" sz="1500"/>
              <a:t>Explore how to get more done with </a:t>
            </a:r>
            <a:r>
              <a:rPr lang="en" sz="1500" u="sng">
                <a:solidFill>
                  <a:schemeClr val="hlink"/>
                </a:solidFill>
                <a:hlinkClick r:id="rId5"/>
              </a:rPr>
              <a:t>Microsoft Teams video conferencing, meetings and calling</a:t>
            </a:r>
            <a:endParaRPr sz="1500"/>
          </a:p>
          <a:p>
            <a:pPr indent="0" lvl="0" marL="0" rtl="0" algn="l">
              <a:spcBef>
                <a:spcPts val="1000"/>
              </a:spcBef>
              <a:spcAft>
                <a:spcPts val="0"/>
              </a:spcAft>
              <a:buNone/>
            </a:pPr>
            <a:r>
              <a:t/>
            </a:r>
            <a:endParaRPr sz="1500"/>
          </a:p>
          <a:p>
            <a:pPr indent="0" lvl="0" marL="0" rtl="0" algn="l">
              <a:spcBef>
                <a:spcPts val="1000"/>
              </a:spcBef>
              <a:spcAft>
                <a:spcPts val="0"/>
              </a:spcAft>
              <a:buNone/>
            </a:pPr>
            <a:r>
              <a:rPr lang="en" sz="1500"/>
              <a:t>Read all about AI-powered </a:t>
            </a:r>
            <a:r>
              <a:rPr lang="en" sz="1500" u="sng">
                <a:solidFill>
                  <a:schemeClr val="hlink"/>
                </a:solidFill>
                <a:hlinkClick r:id="rId6"/>
              </a:rPr>
              <a:t>Copilot for Microsoft 365</a:t>
            </a:r>
            <a:endParaRPr sz="1500"/>
          </a:p>
          <a:p>
            <a:pPr indent="0" lvl="0" marL="0" rtl="0" algn="l">
              <a:spcBef>
                <a:spcPts val="1000"/>
              </a:spcBef>
              <a:spcAft>
                <a:spcPts val="0"/>
              </a:spcAft>
              <a:buNone/>
            </a:pPr>
            <a:r>
              <a:t/>
            </a:r>
            <a:endParaRPr sz="1500"/>
          </a:p>
          <a:p>
            <a:pPr indent="0" lvl="0" marL="0" rtl="0" algn="l">
              <a:spcBef>
                <a:spcPts val="1000"/>
              </a:spcBef>
              <a:spcAft>
                <a:spcPts val="1000"/>
              </a:spcAft>
              <a:buNone/>
            </a:pPr>
            <a:r>
              <a:rPr lang="en" sz="1500"/>
              <a:t>See how </a:t>
            </a:r>
            <a:r>
              <a:rPr lang="en" sz="1500" u="sng">
                <a:solidFill>
                  <a:schemeClr val="hlink"/>
                </a:solidFill>
                <a:hlinkClick r:id="rId7"/>
              </a:rPr>
              <a:t>Microsoft Entra ID</a:t>
            </a:r>
            <a:r>
              <a:rPr lang="en" sz="1500"/>
              <a:t> can help your business</a:t>
            </a:r>
            <a:endParaRPr sz="1500"/>
          </a:p>
        </p:txBody>
      </p:sp>
      <p:sp>
        <p:nvSpPr>
          <p:cNvPr id="1528" name="Google Shape;1528;p66"/>
          <p:cNvSpPr txBox="1"/>
          <p:nvPr>
            <p:ph idx="4294967295" type="subTitle"/>
          </p:nvPr>
        </p:nvSpPr>
        <p:spPr>
          <a:xfrm>
            <a:off x="6111950" y="486725"/>
            <a:ext cx="2574900" cy="1234200"/>
          </a:xfrm>
          <a:prstGeom prst="rect">
            <a:avLst/>
          </a:prstGeom>
        </p:spPr>
        <p:txBody>
          <a:bodyPr anchorCtr="0" anchor="ctr" bIns="182875" lIns="182875" spcFirstLastPara="1" rIns="182875" wrap="square" tIns="182875">
            <a:noAutofit/>
          </a:bodyPr>
          <a:lstStyle/>
          <a:p>
            <a:pPr indent="0" lvl="0" marL="0" rtl="0" algn="l">
              <a:lnSpc>
                <a:spcPct val="90000"/>
              </a:lnSpc>
              <a:spcBef>
                <a:spcPts val="0"/>
              </a:spcBef>
              <a:spcAft>
                <a:spcPts val="1000"/>
              </a:spcAft>
              <a:buNone/>
            </a:pPr>
            <a:r>
              <a:rPr lang="en" sz="1200">
                <a:solidFill>
                  <a:schemeClr val="accent2"/>
                </a:solidFill>
              </a:rPr>
              <a:t>Have fun - add big </a:t>
            </a:r>
            <a:br>
              <a:rPr lang="en" sz="1200">
                <a:solidFill>
                  <a:schemeClr val="accent2"/>
                </a:solidFill>
              </a:rPr>
            </a:br>
            <a:r>
              <a:rPr lang="en" sz="1200">
                <a:solidFill>
                  <a:schemeClr val="accent2"/>
                </a:solidFill>
              </a:rPr>
              <a:t>numbers </a:t>
            </a:r>
            <a:r>
              <a:rPr lang="en" sz="1200">
                <a:solidFill>
                  <a:schemeClr val="accent2"/>
                </a:solidFill>
              </a:rPr>
              <a:t>here </a:t>
            </a:r>
            <a:r>
              <a:rPr lang="en" sz="1200">
                <a:solidFill>
                  <a:schemeClr val="accent2"/>
                </a:solidFill>
              </a:rPr>
              <a:t>and/or an interesting callout.</a:t>
            </a:r>
            <a:endParaRPr sz="1200">
              <a:solidFill>
                <a:schemeClr val="accent2"/>
              </a:solidFill>
            </a:endParaRPr>
          </a:p>
        </p:txBody>
      </p:sp>
      <p:pic>
        <p:nvPicPr>
          <p:cNvPr descr="A person sitting with an open book on their lap, using a mobile phone while facing forward." id="1529" name="Google Shape;1529;p66"/>
          <p:cNvPicPr preferRelativeResize="0"/>
          <p:nvPr/>
        </p:nvPicPr>
        <p:blipFill rotWithShape="1">
          <a:blip r:embed="rId8">
            <a:alphaModFix/>
          </a:blip>
          <a:srcRect b="0" l="23121" r="34563" t="0"/>
          <a:stretch/>
        </p:blipFill>
        <p:spPr>
          <a:xfrm>
            <a:off x="6111950" y="486725"/>
            <a:ext cx="2590800" cy="4176599"/>
          </a:xfrm>
          <a:prstGeom prst="rect">
            <a:avLst/>
          </a:prstGeom>
          <a:noFill/>
          <a:ln>
            <a:noFill/>
          </a:ln>
        </p:spPr>
      </p:pic>
      <p:pic>
        <p:nvPicPr>
          <p:cNvPr id="1530" name="Google Shape;1530;p66"/>
          <p:cNvPicPr preferRelativeResize="0"/>
          <p:nvPr/>
        </p:nvPicPr>
        <p:blipFill>
          <a:blip r:embed="rId9">
            <a:alphaModFix/>
          </a:blip>
          <a:stretch>
            <a:fillRect/>
          </a:stretch>
        </p:blipFill>
        <p:spPr>
          <a:xfrm>
            <a:off x="535023" y="1080400"/>
            <a:ext cx="327918" cy="329454"/>
          </a:xfrm>
          <a:prstGeom prst="rect">
            <a:avLst/>
          </a:prstGeom>
          <a:noFill/>
          <a:ln>
            <a:noFill/>
          </a:ln>
        </p:spPr>
      </p:pic>
      <p:pic>
        <p:nvPicPr>
          <p:cNvPr id="1531" name="Google Shape;1531;p66"/>
          <p:cNvPicPr preferRelativeResize="0"/>
          <p:nvPr/>
        </p:nvPicPr>
        <p:blipFill>
          <a:blip r:embed="rId10">
            <a:alphaModFix/>
          </a:blip>
          <a:stretch>
            <a:fillRect/>
          </a:stretch>
        </p:blipFill>
        <p:spPr>
          <a:xfrm>
            <a:off x="535030" y="1881600"/>
            <a:ext cx="327918" cy="329454"/>
          </a:xfrm>
          <a:prstGeom prst="rect">
            <a:avLst/>
          </a:prstGeom>
          <a:noFill/>
          <a:ln>
            <a:noFill/>
          </a:ln>
        </p:spPr>
      </p:pic>
      <p:pic>
        <p:nvPicPr>
          <p:cNvPr id="1532" name="Google Shape;1532;p66"/>
          <p:cNvPicPr preferRelativeResize="0"/>
          <p:nvPr/>
        </p:nvPicPr>
        <p:blipFill>
          <a:blip r:embed="rId11">
            <a:alphaModFix/>
          </a:blip>
          <a:stretch>
            <a:fillRect/>
          </a:stretch>
        </p:blipFill>
        <p:spPr>
          <a:xfrm>
            <a:off x="535025" y="2793125"/>
            <a:ext cx="327918" cy="329454"/>
          </a:xfrm>
          <a:prstGeom prst="rect">
            <a:avLst/>
          </a:prstGeom>
          <a:noFill/>
          <a:ln>
            <a:noFill/>
          </a:ln>
        </p:spPr>
      </p:pic>
      <p:pic>
        <p:nvPicPr>
          <p:cNvPr id="1533" name="Google Shape;1533;p66"/>
          <p:cNvPicPr preferRelativeResize="0"/>
          <p:nvPr/>
        </p:nvPicPr>
        <p:blipFill>
          <a:blip r:embed="rId12">
            <a:alphaModFix/>
          </a:blip>
          <a:stretch>
            <a:fillRect/>
          </a:stretch>
        </p:blipFill>
        <p:spPr>
          <a:xfrm>
            <a:off x="582426" y="3627900"/>
            <a:ext cx="327918" cy="329454"/>
          </a:xfrm>
          <a:prstGeom prst="rect">
            <a:avLst/>
          </a:prstGeom>
          <a:noFill/>
          <a:ln>
            <a:noFill/>
          </a:ln>
        </p:spPr>
      </p:pic>
      <p:pic>
        <p:nvPicPr>
          <p:cNvPr id="1534" name="Google Shape;1534;p66"/>
          <p:cNvPicPr preferRelativeResize="0"/>
          <p:nvPr/>
        </p:nvPicPr>
        <p:blipFill>
          <a:blip r:embed="rId13">
            <a:alphaModFix/>
          </a:blip>
          <a:stretch>
            <a:fillRect/>
          </a:stretch>
        </p:blipFill>
        <p:spPr>
          <a:xfrm>
            <a:off x="582425" y="4333775"/>
            <a:ext cx="327918" cy="32945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8" name="Shape 1538"/>
        <p:cNvGrpSpPr/>
        <p:nvPr/>
      </p:nvGrpSpPr>
      <p:grpSpPr>
        <a:xfrm>
          <a:off x="0" y="0"/>
          <a:ext cx="0" cy="0"/>
          <a:chOff x="0" y="0"/>
          <a:chExt cx="0" cy="0"/>
        </a:xfrm>
      </p:grpSpPr>
      <p:sp>
        <p:nvSpPr>
          <p:cNvPr id="1539" name="Google Shape;1539;p67"/>
          <p:cNvSpPr txBox="1"/>
          <p:nvPr>
            <p:ph type="title"/>
          </p:nvPr>
        </p:nvSpPr>
        <p:spPr>
          <a:xfrm>
            <a:off x="457200" y="1943100"/>
            <a:ext cx="8229600" cy="1257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Appendix</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3" name="Shape 1543"/>
        <p:cNvGrpSpPr/>
        <p:nvPr/>
      </p:nvGrpSpPr>
      <p:grpSpPr>
        <a:xfrm>
          <a:off x="0" y="0"/>
          <a:ext cx="0" cy="0"/>
          <a:chOff x="0" y="0"/>
          <a:chExt cx="0" cy="0"/>
        </a:xfrm>
      </p:grpSpPr>
      <p:sp>
        <p:nvSpPr>
          <p:cNvPr id="1544" name="Google Shape;1544;p68"/>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What’s new in Business Premium? </a:t>
            </a:r>
            <a:endParaRPr/>
          </a:p>
        </p:txBody>
      </p:sp>
      <p:sp>
        <p:nvSpPr>
          <p:cNvPr id="1545" name="Google Shape;1545;p6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1546" name="Google Shape;1546;p68"/>
          <p:cNvSpPr/>
          <p:nvPr/>
        </p:nvSpPr>
        <p:spPr>
          <a:xfrm>
            <a:off x="355997" y="979090"/>
            <a:ext cx="4107600" cy="34587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500">
              <a:solidFill>
                <a:schemeClr val="accent1"/>
              </a:solidFill>
              <a:latin typeface="Quattrocento Sans"/>
              <a:ea typeface="Quattrocento Sans"/>
              <a:cs typeface="Quattrocento Sans"/>
              <a:sym typeface="Quattrocento Sans"/>
            </a:endParaRPr>
          </a:p>
        </p:txBody>
      </p:sp>
      <p:sp>
        <p:nvSpPr>
          <p:cNvPr id="1547" name="Google Shape;1547;p68"/>
          <p:cNvSpPr/>
          <p:nvPr/>
        </p:nvSpPr>
        <p:spPr>
          <a:xfrm>
            <a:off x="443636" y="1077516"/>
            <a:ext cx="3932400" cy="422700"/>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chemeClr val="lt1"/>
              </a:buClr>
              <a:buSzPts val="900"/>
              <a:buFont typeface="Play"/>
              <a:buNone/>
            </a:pPr>
            <a:r>
              <a:t/>
            </a:r>
            <a:endParaRPr b="0" i="0" sz="900" u="none" cap="none" strike="noStrike">
              <a:solidFill>
                <a:srgbClr val="463668"/>
              </a:solidFill>
              <a:latin typeface="Play"/>
              <a:ea typeface="Play"/>
              <a:cs typeface="Play"/>
              <a:sym typeface="Play"/>
            </a:endParaRPr>
          </a:p>
        </p:txBody>
      </p:sp>
      <p:sp>
        <p:nvSpPr>
          <p:cNvPr id="1548" name="Google Shape;1548;p68"/>
          <p:cNvSpPr/>
          <p:nvPr/>
        </p:nvSpPr>
        <p:spPr>
          <a:xfrm>
            <a:off x="4667495" y="979090"/>
            <a:ext cx="4107600" cy="34587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500">
              <a:solidFill>
                <a:schemeClr val="accent1"/>
              </a:solidFill>
              <a:latin typeface="Quattrocento Sans"/>
              <a:ea typeface="Quattrocento Sans"/>
              <a:cs typeface="Quattrocento Sans"/>
              <a:sym typeface="Quattrocento Sans"/>
            </a:endParaRPr>
          </a:p>
        </p:txBody>
      </p:sp>
      <p:sp>
        <p:nvSpPr>
          <p:cNvPr id="1549" name="Google Shape;1549;p68"/>
          <p:cNvSpPr/>
          <p:nvPr/>
        </p:nvSpPr>
        <p:spPr>
          <a:xfrm>
            <a:off x="4755134" y="1074337"/>
            <a:ext cx="3932400" cy="422700"/>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chemeClr val="lt1"/>
              </a:buClr>
              <a:buSzPts val="900"/>
              <a:buFont typeface="Play"/>
              <a:buNone/>
            </a:pPr>
            <a:r>
              <a:t/>
            </a:r>
            <a:endParaRPr b="0" i="0" sz="900" u="none" cap="none" strike="noStrike">
              <a:solidFill>
                <a:srgbClr val="463668"/>
              </a:solidFill>
              <a:latin typeface="Play"/>
              <a:ea typeface="Play"/>
              <a:cs typeface="Play"/>
              <a:sym typeface="Play"/>
            </a:endParaRPr>
          </a:p>
        </p:txBody>
      </p:sp>
      <p:sp>
        <p:nvSpPr>
          <p:cNvPr id="1550" name="Google Shape;1550;p68"/>
          <p:cNvSpPr txBox="1"/>
          <p:nvPr/>
        </p:nvSpPr>
        <p:spPr>
          <a:xfrm>
            <a:off x="647478" y="1184998"/>
            <a:ext cx="3524700" cy="2154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463668"/>
              </a:buClr>
              <a:buSzPts val="1400"/>
              <a:buFont typeface="Play"/>
              <a:buNone/>
            </a:pPr>
            <a:r>
              <a:rPr i="0" lang="en" sz="1400" u="none" cap="none" strike="noStrike">
                <a:solidFill>
                  <a:schemeClr val="dk1"/>
                </a:solidFill>
                <a:latin typeface="Inter ExtraLight"/>
                <a:ea typeface="Inter ExtraLight"/>
                <a:cs typeface="Inter ExtraLight"/>
                <a:sym typeface="Inter ExtraLight"/>
              </a:rPr>
              <a:t>Productivity product enhancements</a:t>
            </a:r>
            <a:endParaRPr sz="1100">
              <a:solidFill>
                <a:schemeClr val="dk1"/>
              </a:solidFill>
              <a:latin typeface="Inter ExtraLight"/>
              <a:ea typeface="Inter ExtraLight"/>
              <a:cs typeface="Inter ExtraLight"/>
              <a:sym typeface="Inter ExtraLight"/>
            </a:endParaRPr>
          </a:p>
        </p:txBody>
      </p:sp>
      <p:sp>
        <p:nvSpPr>
          <p:cNvPr id="1551" name="Google Shape;1551;p68"/>
          <p:cNvSpPr txBox="1"/>
          <p:nvPr/>
        </p:nvSpPr>
        <p:spPr>
          <a:xfrm>
            <a:off x="4958976" y="1181819"/>
            <a:ext cx="3524700" cy="215400"/>
          </a:xfrm>
          <a:prstGeom prst="rect">
            <a:avLst/>
          </a:prstGeom>
          <a:noFill/>
          <a:ln>
            <a:noFill/>
          </a:ln>
        </p:spPr>
        <p:txBody>
          <a:bodyPr anchorCtr="0" anchor="ctr" bIns="0" lIns="0" spcFirstLastPara="1" rIns="0" wrap="square" tIns="0">
            <a:spAutoFit/>
          </a:bodyPr>
          <a:lstStyle/>
          <a:p>
            <a:pPr indent="0" lvl="0" marL="0" marR="0" rtl="0" algn="ctr">
              <a:lnSpc>
                <a:spcPct val="100000"/>
              </a:lnSpc>
              <a:spcBef>
                <a:spcPts val="0"/>
              </a:spcBef>
              <a:spcAft>
                <a:spcPts val="0"/>
              </a:spcAft>
              <a:buClr>
                <a:srgbClr val="2A446F"/>
              </a:buClr>
              <a:buSzPts val="1400"/>
              <a:buFont typeface="Play"/>
              <a:buNone/>
            </a:pPr>
            <a:r>
              <a:rPr i="0" lang="en" sz="1400" u="none" cap="none" strike="noStrike">
                <a:solidFill>
                  <a:schemeClr val="dk1"/>
                </a:solidFill>
                <a:latin typeface="Inter ExtraLight"/>
                <a:ea typeface="Inter ExtraLight"/>
                <a:cs typeface="Inter ExtraLight"/>
                <a:sym typeface="Inter ExtraLight"/>
              </a:rPr>
              <a:t>Security product enhancements</a:t>
            </a:r>
            <a:endParaRPr sz="1100">
              <a:solidFill>
                <a:schemeClr val="dk1"/>
              </a:solidFill>
              <a:latin typeface="Inter ExtraLight"/>
              <a:ea typeface="Inter ExtraLight"/>
              <a:cs typeface="Inter ExtraLight"/>
              <a:sym typeface="Inter ExtraLight"/>
            </a:endParaRPr>
          </a:p>
        </p:txBody>
      </p:sp>
      <p:sp>
        <p:nvSpPr>
          <p:cNvPr id="1552" name="Google Shape;1552;p68"/>
          <p:cNvSpPr txBox="1"/>
          <p:nvPr/>
        </p:nvSpPr>
        <p:spPr>
          <a:xfrm>
            <a:off x="4960275" y="1680025"/>
            <a:ext cx="3727200" cy="2693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2A446F"/>
              </a:buClr>
              <a:buSzPts val="800"/>
              <a:buFont typeface="Noto Sans Symbols"/>
              <a:buNone/>
            </a:pPr>
            <a:r>
              <a:rPr b="1" i="0" lang="en" sz="900" u="none" cap="none" strike="noStrike">
                <a:solidFill>
                  <a:schemeClr val="dk1"/>
                </a:solidFill>
                <a:latin typeface="Inter"/>
                <a:ea typeface="Inter"/>
                <a:cs typeface="Inter"/>
                <a:sym typeface="Inter"/>
              </a:rPr>
              <a:t>Enhanced Threat Detection in Defender for Office 365 Plan 1</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242424"/>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AI-powered email analysis and filtering using LLMs to better protect customers by blocking over 100K BEC emails daily with a 99.995% attacker intent detection accuracy and filtering</a:t>
            </a:r>
            <a:endParaRPr i="0" sz="800" u="none" cap="none" strike="noStrike">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2A446F"/>
              </a:buClr>
              <a:buSzPts val="800"/>
              <a:buFont typeface="Noto Sans Symbols"/>
              <a:buNone/>
            </a:pPr>
            <a:r>
              <a:rPr b="1" i="0" lang="en" sz="900" u="none" cap="none" strike="noStrike">
                <a:solidFill>
                  <a:schemeClr val="dk1"/>
                </a:solidFill>
                <a:latin typeface="Inter"/>
                <a:ea typeface="Inter"/>
                <a:cs typeface="Inter"/>
                <a:sym typeface="Inter"/>
              </a:rPr>
              <a:t>Automatic attack disruption in Microsoft Defender for Business</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Industry first capability that uses AI to automatically disrupt </a:t>
            </a:r>
            <a:br>
              <a:rPr i="0" lang="en" sz="800" u="none" cap="none" strike="noStrike">
                <a:solidFill>
                  <a:schemeClr val="dk1"/>
                </a:solidFill>
                <a:latin typeface="Inter ExtraLight"/>
                <a:ea typeface="Inter ExtraLight"/>
                <a:cs typeface="Inter ExtraLight"/>
                <a:sym typeface="Inter ExtraLight"/>
              </a:rPr>
            </a:br>
            <a:r>
              <a:rPr i="0" lang="en" sz="800" u="none" cap="none" strike="noStrike">
                <a:solidFill>
                  <a:schemeClr val="dk1"/>
                </a:solidFill>
                <a:latin typeface="Inter ExtraLight"/>
                <a:ea typeface="Inter ExtraLight"/>
                <a:cs typeface="Inter ExtraLight"/>
                <a:sym typeface="Inter ExtraLight"/>
              </a:rPr>
              <a:t>human-operated ransomware attacks and contain lateral movement </a:t>
            </a:r>
            <a:endParaRPr sz="1100">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2A446F"/>
              </a:buClr>
              <a:buSzPts val="800"/>
              <a:buFont typeface="Noto Sans Symbols"/>
              <a:buNone/>
            </a:pPr>
            <a:r>
              <a:rPr b="1" i="0" lang="en" sz="900" u="none" cap="none" strike="noStrike">
                <a:solidFill>
                  <a:schemeClr val="dk1"/>
                </a:solidFill>
                <a:latin typeface="Inter"/>
                <a:ea typeface="Inter"/>
                <a:cs typeface="Inter"/>
                <a:sym typeface="Inter"/>
              </a:rPr>
              <a:t>Monthly security summary report in Defender for Business</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Simple reports to share key insights, see prevented threats, and view recommendations to improve secure score</a:t>
            </a:r>
            <a:endParaRPr sz="1100">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2A446F"/>
              </a:buClr>
              <a:buSzPts val="800"/>
              <a:buFont typeface="Noto Sans Symbols"/>
              <a:buNone/>
            </a:pPr>
            <a:r>
              <a:rPr b="1" i="0" lang="en" sz="900" u="none" cap="none" strike="noStrike">
                <a:solidFill>
                  <a:schemeClr val="dk1"/>
                </a:solidFill>
                <a:latin typeface="Inter"/>
                <a:ea typeface="Inter"/>
                <a:cs typeface="Inter"/>
                <a:sym typeface="Inter"/>
              </a:rPr>
              <a:t>Microsoft-managed Conditional Access in Microsoft Entra ID Plan 1</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Tenants auto-enrolled into Conditional Access polices for baseline security </a:t>
            </a:r>
            <a:endParaRPr sz="1100">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002060"/>
              </a:buClr>
              <a:buSzPts val="800"/>
              <a:buFont typeface="Noto Sans Symbols"/>
              <a:buNone/>
            </a:pPr>
            <a:r>
              <a:rPr b="1" i="0" lang="en" sz="900" u="none" cap="none" strike="noStrike">
                <a:solidFill>
                  <a:schemeClr val="dk1"/>
                </a:solidFill>
                <a:latin typeface="Inter"/>
                <a:ea typeface="Inter"/>
                <a:cs typeface="Inter"/>
                <a:sym typeface="Inter"/>
              </a:rPr>
              <a:t>Streaming API support in Defender for Business</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Enable advance hunting scenarios for in-house Security Operations Center</a:t>
            </a:r>
            <a:endParaRPr sz="1100">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000000"/>
              </a:buClr>
              <a:buSzPts val="700"/>
              <a:buFont typeface="Noto Sans Symbols"/>
              <a:buNone/>
            </a:pPr>
            <a:r>
              <a:t/>
            </a:r>
            <a:endParaRPr i="0" sz="800" u="none" cap="none" strike="noStrike">
              <a:solidFill>
                <a:schemeClr val="dk1"/>
              </a:solidFill>
              <a:latin typeface="Inter ExtraLight"/>
              <a:ea typeface="Inter ExtraLight"/>
              <a:cs typeface="Inter ExtraLight"/>
              <a:sym typeface="Inter ExtraLight"/>
            </a:endParaRPr>
          </a:p>
        </p:txBody>
      </p:sp>
      <p:sp>
        <p:nvSpPr>
          <p:cNvPr id="1553" name="Google Shape;1553;p68"/>
          <p:cNvSpPr txBox="1"/>
          <p:nvPr/>
        </p:nvSpPr>
        <p:spPr>
          <a:xfrm>
            <a:off x="608515" y="1681893"/>
            <a:ext cx="3611100" cy="2493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463668"/>
              </a:buClr>
              <a:buSzPts val="800"/>
              <a:buFont typeface="Noto Sans Symbols"/>
              <a:buNone/>
            </a:pPr>
            <a:r>
              <a:rPr b="1" i="0" lang="en" sz="900" u="none" cap="none" strike="noStrike">
                <a:solidFill>
                  <a:schemeClr val="dk1"/>
                </a:solidFill>
                <a:latin typeface="Inter"/>
                <a:ea typeface="Inter"/>
                <a:cs typeface="Inter"/>
                <a:sym typeface="Inter"/>
              </a:rPr>
              <a:t> The new Microsoft Teams</a:t>
            </a:r>
            <a:endParaRPr b="1" i="0" sz="900" u="none" cap="none" strike="noStrike">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Collaborate more effectively with a faster, simpler, smarter, and more flexible Teams. 2x faster and 50% less memory used.</a:t>
            </a:r>
            <a:endParaRPr i="0" sz="1200" u="none" cap="none" strike="noStrike">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463668"/>
              </a:buClr>
              <a:buSzPts val="800"/>
              <a:buFont typeface="Noto Sans Symbols"/>
              <a:buNone/>
            </a:pPr>
            <a:r>
              <a:rPr b="1" i="0" lang="en" sz="900" u="none" cap="none" strike="noStrike">
                <a:solidFill>
                  <a:schemeClr val="dk1"/>
                </a:solidFill>
                <a:latin typeface="Inter"/>
                <a:ea typeface="Inter"/>
                <a:cs typeface="Inter"/>
                <a:sym typeface="Inter"/>
              </a:rPr>
              <a:t>A new Outlook for Windows</a:t>
            </a:r>
            <a:endParaRPr b="1" i="0" sz="900" u="none" cap="none" strike="noStrike">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Adding Copilot to help you schedule meetings, draft, and reply to emails</a:t>
            </a:r>
            <a:endParaRPr sz="1100">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463668"/>
              </a:buClr>
              <a:buSzPts val="800"/>
              <a:buFont typeface="Noto Sans Symbols"/>
              <a:buNone/>
            </a:pPr>
            <a:r>
              <a:rPr b="1" i="0" lang="en" sz="900" u="none" cap="none" strike="noStrike">
                <a:solidFill>
                  <a:schemeClr val="dk1"/>
                </a:solidFill>
                <a:latin typeface="Inter"/>
                <a:ea typeface="Inter"/>
                <a:cs typeface="Inter"/>
                <a:sym typeface="Inter"/>
              </a:rPr>
              <a:t>Microsoft Stream annotations</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Make your business' video interactive and more engaging by adding annotations that can include hyperlinks, text, and Microsoft Forms</a:t>
            </a:r>
            <a:endParaRPr i="0" sz="1200" u="none" cap="none" strike="noStrike">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463668"/>
              </a:buClr>
              <a:buSzPts val="800"/>
              <a:buFont typeface="Noto Sans Symbols"/>
              <a:buNone/>
            </a:pPr>
            <a:r>
              <a:rPr b="1" i="0" lang="en" sz="900" u="none" cap="none" strike="noStrike">
                <a:solidFill>
                  <a:schemeClr val="dk1"/>
                </a:solidFill>
                <a:latin typeface="Inter"/>
                <a:ea typeface="Inter"/>
                <a:cs typeface="Inter"/>
                <a:sym typeface="Inter"/>
              </a:rPr>
              <a:t>Clipchamp adds auto captions</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Text to speech leverages AI technology, which automatically converts written text into natural-sounding speech. Just enter what you want to say, and Clipchamp generates your voice-over track.</a:t>
            </a:r>
            <a:endParaRPr sz="1100">
              <a:solidFill>
                <a:schemeClr val="dk1"/>
              </a:solidFill>
              <a:latin typeface="Inter ExtraLight"/>
              <a:ea typeface="Inter ExtraLight"/>
              <a:cs typeface="Inter ExtraLight"/>
              <a:sym typeface="Inter ExtraLight"/>
            </a:endParaRPr>
          </a:p>
          <a:p>
            <a:pPr indent="0" lvl="0" marL="0" marR="0" rtl="0" algn="l">
              <a:lnSpc>
                <a:spcPct val="100000"/>
              </a:lnSpc>
              <a:spcBef>
                <a:spcPts val="600"/>
              </a:spcBef>
              <a:spcAft>
                <a:spcPts val="0"/>
              </a:spcAft>
              <a:buClr>
                <a:srgbClr val="463668"/>
              </a:buClr>
              <a:buSzPts val="800"/>
              <a:buFont typeface="Noto Sans Symbols"/>
              <a:buNone/>
            </a:pPr>
            <a:r>
              <a:rPr b="1" i="0" lang="en" sz="900" u="none" cap="none" strike="noStrike">
                <a:solidFill>
                  <a:schemeClr val="dk1"/>
                </a:solidFill>
                <a:latin typeface="Inter"/>
                <a:ea typeface="Inter"/>
                <a:cs typeface="Inter"/>
                <a:sym typeface="Inter"/>
              </a:rPr>
              <a:t>Guest access in Loop</a:t>
            </a:r>
            <a:endParaRPr b="1" sz="1100">
              <a:solidFill>
                <a:schemeClr val="dk1"/>
              </a:solidFill>
              <a:latin typeface="Inter"/>
              <a:ea typeface="Inter"/>
              <a:cs typeface="Inter"/>
              <a:sym typeface="Inter"/>
            </a:endParaRPr>
          </a:p>
          <a:p>
            <a:pPr indent="0" lvl="0" marL="0" marR="0" rtl="0" algn="l">
              <a:lnSpc>
                <a:spcPct val="100000"/>
              </a:lnSpc>
              <a:spcBef>
                <a:spcPts val="600"/>
              </a:spcBef>
              <a:spcAft>
                <a:spcPts val="0"/>
              </a:spcAft>
              <a:buClr>
                <a:srgbClr val="000000"/>
              </a:buClr>
              <a:buSzPts val="700"/>
              <a:buFont typeface="Noto Sans Symbols"/>
              <a:buNone/>
            </a:pPr>
            <a:r>
              <a:rPr i="0" lang="en" sz="800" u="none" cap="none" strike="noStrike">
                <a:solidFill>
                  <a:schemeClr val="dk1"/>
                </a:solidFill>
                <a:latin typeface="Inter ExtraLight"/>
                <a:ea typeface="Inter ExtraLight"/>
                <a:cs typeface="Inter ExtraLight"/>
                <a:sym typeface="Inter ExtraLight"/>
              </a:rPr>
              <a:t>Enable Loop workspaces to be shared with people outside of your tenant</a:t>
            </a:r>
            <a:endParaRPr sz="1100">
              <a:solidFill>
                <a:schemeClr val="dk1"/>
              </a:solidFill>
              <a:latin typeface="Inter ExtraLight"/>
              <a:ea typeface="Inter ExtraLight"/>
              <a:cs typeface="Inter ExtraLight"/>
              <a:sym typeface="Inter ExtraLight"/>
            </a:endParaRPr>
          </a:p>
        </p:txBody>
      </p:sp>
      <p:sp>
        <p:nvSpPr>
          <p:cNvPr id="1554" name="Google Shape;1554;p68"/>
          <p:cNvSpPr txBox="1"/>
          <p:nvPr/>
        </p:nvSpPr>
        <p:spPr>
          <a:xfrm>
            <a:off x="355994" y="4557843"/>
            <a:ext cx="7189800" cy="177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600"/>
              <a:buFont typeface="Noto Sans Symbols"/>
              <a:buNone/>
            </a:pPr>
            <a:r>
              <a:rPr b="1" i="0" lang="en" sz="700" u="none" cap="none" strike="noStrike">
                <a:solidFill>
                  <a:schemeClr val="dk1"/>
                </a:solidFill>
                <a:latin typeface="Inter"/>
                <a:ea typeface="Inter"/>
                <a:cs typeface="Inter"/>
                <a:sym typeface="Inter"/>
              </a:rPr>
              <a:t>Learn more: </a:t>
            </a:r>
            <a:r>
              <a:rPr i="0" lang="en" sz="700" u="none" cap="none" strike="noStrike">
                <a:solidFill>
                  <a:schemeClr val="dk1"/>
                </a:solidFill>
                <a:latin typeface="Inter ExtraLight"/>
                <a:ea typeface="Inter ExtraLight"/>
                <a:cs typeface="Inter ExtraLight"/>
                <a:sym typeface="Inter ExtraLight"/>
              </a:rPr>
              <a:t>MDB Partner Kit: </a:t>
            </a:r>
            <a:r>
              <a:rPr i="0" lang="en" sz="700" u="none" cap="none" strike="noStrike">
                <a:solidFill>
                  <a:schemeClr val="accent1"/>
                </a:solidFill>
                <a:latin typeface="Inter ExtraLight"/>
                <a:ea typeface="Inter ExtraLight"/>
                <a:cs typeface="Inter ExtraLight"/>
                <a:sym typeface="Inter ExtraLight"/>
              </a:rPr>
              <a:t>aka.ms/MDBPartnerKit</a:t>
            </a:r>
            <a:r>
              <a:rPr i="0" lang="en" sz="700" u="none" cap="none" strike="noStrike">
                <a:solidFill>
                  <a:schemeClr val="dk1"/>
                </a:solidFill>
                <a:latin typeface="Inter ExtraLight"/>
                <a:ea typeface="Inter ExtraLight"/>
                <a:cs typeface="Inter ExtraLight"/>
                <a:sym typeface="Inter ExtraLight"/>
              </a:rPr>
              <a:t> , BP Partner Playbook: </a:t>
            </a:r>
            <a:r>
              <a:rPr i="0" lang="en" sz="700" u="none" cap="none" strike="noStrike">
                <a:solidFill>
                  <a:schemeClr val="accent1"/>
                </a:solidFill>
                <a:latin typeface="Inter ExtraLight"/>
                <a:ea typeface="Inter ExtraLight"/>
                <a:cs typeface="Inter ExtraLight"/>
                <a:sym typeface="Inter ExtraLight"/>
              </a:rPr>
              <a:t>aka.ms/M365BPPartnerPlaybook</a:t>
            </a:r>
            <a:endParaRPr sz="1100">
              <a:solidFill>
                <a:schemeClr val="accent1"/>
              </a:solidFill>
              <a:latin typeface="Inter ExtraLight"/>
              <a:ea typeface="Inter ExtraLight"/>
              <a:cs typeface="Inter ExtraLight"/>
              <a:sym typeface="Inter ExtraLigh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8" name="Shape 1558"/>
        <p:cNvGrpSpPr/>
        <p:nvPr/>
      </p:nvGrpSpPr>
      <p:grpSpPr>
        <a:xfrm>
          <a:off x="0" y="0"/>
          <a:ext cx="0" cy="0"/>
          <a:chOff x="0" y="0"/>
          <a:chExt cx="0" cy="0"/>
        </a:xfrm>
      </p:grpSpPr>
      <p:sp>
        <p:nvSpPr>
          <p:cNvPr id="1559" name="Google Shape;1559;p69"/>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SKU licensing comparison</a:t>
            </a:r>
            <a:endParaRPr/>
          </a:p>
        </p:txBody>
      </p:sp>
      <p:sp>
        <p:nvSpPr>
          <p:cNvPr id="1560" name="Google Shape;1560;p6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graphicFrame>
        <p:nvGraphicFramePr>
          <p:cNvPr id="1561" name="Google Shape;1561;p69"/>
          <p:cNvGraphicFramePr/>
          <p:nvPr/>
        </p:nvGraphicFramePr>
        <p:xfrm>
          <a:off x="439047" y="918470"/>
          <a:ext cx="3000000" cy="3000000"/>
        </p:xfrm>
        <a:graphic>
          <a:graphicData uri="http://schemas.openxmlformats.org/drawingml/2006/table">
            <a:tbl>
              <a:tblPr>
                <a:noFill/>
                <a:tableStyleId>{E2032C4D-32B9-4B10-9923-6C0BE9B6266E}</a:tableStyleId>
              </a:tblPr>
              <a:tblGrid>
                <a:gridCol w="4154775"/>
                <a:gridCol w="1370375"/>
                <a:gridCol w="1370375"/>
                <a:gridCol w="1370375"/>
              </a:tblGrid>
              <a:tr h="341375">
                <a:tc>
                  <a:txBody>
                    <a:bodyPr/>
                    <a:lstStyle/>
                    <a:p>
                      <a:pPr indent="0" lvl="0" marL="0" marR="0" rtl="0" algn="r">
                        <a:spcBef>
                          <a:spcPts val="0"/>
                        </a:spcBef>
                        <a:spcAft>
                          <a:spcPts val="0"/>
                        </a:spcAft>
                        <a:buNone/>
                      </a:pPr>
                      <a:r>
                        <a:t/>
                      </a:r>
                      <a:endParaRPr b="0" sz="800" u="none" cap="none" strike="noStrike">
                        <a:solidFill>
                          <a:schemeClr val="dk1"/>
                        </a:solidFill>
                        <a:latin typeface="Play"/>
                        <a:ea typeface="Play"/>
                        <a:cs typeface="Play"/>
                        <a:sym typeface="Play"/>
                      </a:endParaRPr>
                    </a:p>
                  </a:txBody>
                  <a:tcPr marT="13725" marB="13725" marR="34300" marL="34300" anchor="ctr">
                    <a:lnL cap="flat" cmpd="sng" w="12700">
                      <a:solidFill>
                        <a:srgbClr val="FFF8F3">
                          <a:alpha val="0"/>
                        </a:srgbClr>
                      </a:solidFill>
                      <a:prstDash val="solid"/>
                      <a:round/>
                      <a:headEnd len="sm" w="sm" type="none"/>
                      <a:tailEnd len="sm" w="sm" type="none"/>
                    </a:lnL>
                    <a:lnR cap="flat" cmpd="sng" w="12700">
                      <a:solidFill>
                        <a:srgbClr val="FFF8F3">
                          <a:alpha val="0"/>
                        </a:srgbClr>
                      </a:solidFill>
                      <a:prstDash val="solid"/>
                      <a:round/>
                      <a:headEnd len="sm" w="sm" type="none"/>
                      <a:tailEnd len="sm" w="sm" type="none"/>
                    </a:lnR>
                    <a:lnT cap="flat" cmpd="sng" w="12700">
                      <a:solidFill>
                        <a:srgbClr val="FFF8F3">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rPr b="0" lang="en" sz="700" u="none" cap="none" strike="noStrike">
                          <a:solidFill>
                            <a:srgbClr val="FFFFFF"/>
                          </a:solidFill>
                          <a:latin typeface="Play"/>
                          <a:ea typeface="Play"/>
                          <a:cs typeface="Play"/>
                          <a:sym typeface="Play"/>
                        </a:rPr>
                        <a:t>Microsoft 365 Business Basic</a:t>
                      </a:r>
                      <a:endParaRPr sz="1100"/>
                    </a:p>
                    <a:p>
                      <a:pPr indent="0" lvl="0" marL="0" marR="0" rtl="0" algn="ctr">
                        <a:spcBef>
                          <a:spcPts val="0"/>
                        </a:spcBef>
                        <a:spcAft>
                          <a:spcPts val="0"/>
                        </a:spcAft>
                        <a:buNone/>
                      </a:pPr>
                      <a:r>
                        <a:rPr b="1" lang="en" sz="700" u="none" cap="none" strike="noStrike">
                          <a:solidFill>
                            <a:srgbClr val="FFFFFF"/>
                          </a:solidFill>
                          <a:latin typeface="Play"/>
                          <a:ea typeface="Play"/>
                          <a:cs typeface="Play"/>
                          <a:sym typeface="Play"/>
                        </a:rPr>
                        <a:t>$6.00 </a:t>
                      </a:r>
                      <a:r>
                        <a:rPr b="1" lang="en" sz="600" u="none" cap="none" strike="noStrike">
                          <a:solidFill>
                            <a:srgbClr val="FFFFFF"/>
                          </a:solidFill>
                          <a:latin typeface="Play"/>
                          <a:ea typeface="Play"/>
                          <a:cs typeface="Play"/>
                          <a:sym typeface="Play"/>
                        </a:rPr>
                        <a:t>User/month</a:t>
                      </a:r>
                      <a:r>
                        <a:rPr b="1" baseline="30000" lang="en" sz="700" u="none" cap="none" strike="noStrike">
                          <a:solidFill>
                            <a:srgbClr val="FFFFFF"/>
                          </a:solidFill>
                          <a:latin typeface="Play"/>
                          <a:ea typeface="Play"/>
                          <a:cs typeface="Play"/>
                          <a:sym typeface="Play"/>
                        </a:rPr>
                        <a:t>4</a:t>
                      </a:r>
                      <a:endParaRPr sz="1100"/>
                    </a:p>
                  </a:txBody>
                  <a:tcPr marT="13725" marB="13725" marR="34300" marL="34300" anchor="ctr">
                    <a:lnL cap="flat" cmpd="sng" w="12700">
                      <a:solidFill>
                        <a:srgbClr val="FFF8F3">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463668"/>
                    </a:solidFill>
                  </a:tcPr>
                </a:tc>
                <a:tc>
                  <a:txBody>
                    <a:bodyPr/>
                    <a:lstStyle/>
                    <a:p>
                      <a:pPr indent="0" lvl="0" marL="0" marR="0" rtl="0" algn="ctr">
                        <a:lnSpc>
                          <a:spcPct val="100000"/>
                        </a:lnSpc>
                        <a:spcBef>
                          <a:spcPts val="0"/>
                        </a:spcBef>
                        <a:spcAft>
                          <a:spcPts val="0"/>
                        </a:spcAft>
                        <a:buClr>
                          <a:srgbClr val="FFFFFF"/>
                        </a:buClr>
                        <a:buSzPts val="700"/>
                        <a:buFont typeface="Play"/>
                        <a:buNone/>
                      </a:pPr>
                      <a:r>
                        <a:rPr b="0" lang="en" sz="700" u="none" cap="none" strike="noStrike">
                          <a:solidFill>
                            <a:srgbClr val="FFFFFF"/>
                          </a:solidFill>
                          <a:latin typeface="Play"/>
                          <a:ea typeface="Play"/>
                          <a:cs typeface="Play"/>
                          <a:sym typeface="Play"/>
                        </a:rPr>
                        <a:t>Microsoft 365 Business Standard</a:t>
                      </a:r>
                      <a:endParaRPr sz="1100"/>
                    </a:p>
                    <a:p>
                      <a:pPr indent="0" lvl="0" marL="0" marR="0" rtl="0" algn="ctr">
                        <a:lnSpc>
                          <a:spcPct val="100000"/>
                        </a:lnSpc>
                        <a:spcBef>
                          <a:spcPts val="0"/>
                        </a:spcBef>
                        <a:spcAft>
                          <a:spcPts val="0"/>
                        </a:spcAft>
                        <a:buClr>
                          <a:srgbClr val="FFFFFF"/>
                        </a:buClr>
                        <a:buSzPts val="700"/>
                        <a:buFont typeface="Play"/>
                        <a:buNone/>
                      </a:pPr>
                      <a:r>
                        <a:rPr b="1" lang="en" sz="700" u="none" cap="none" strike="noStrike">
                          <a:solidFill>
                            <a:srgbClr val="FFFFFF"/>
                          </a:solidFill>
                          <a:latin typeface="Play"/>
                          <a:ea typeface="Play"/>
                          <a:cs typeface="Play"/>
                          <a:sym typeface="Play"/>
                        </a:rPr>
                        <a:t>$12.50 User/month</a:t>
                      </a:r>
                      <a:r>
                        <a:rPr b="1" baseline="30000" lang="en" sz="700" u="none" cap="none" strike="noStrike">
                          <a:solidFill>
                            <a:srgbClr val="FFFFFF"/>
                          </a:solidFill>
                          <a:latin typeface="Play"/>
                          <a:ea typeface="Play"/>
                          <a:cs typeface="Play"/>
                          <a:sym typeface="Play"/>
                        </a:rPr>
                        <a:t>4</a:t>
                      </a:r>
                      <a:endParaRPr b="1" baseline="30000" sz="700" u="none" cap="none" strike="noStrike">
                        <a:solidFill>
                          <a:srgbClr val="FFFFFF"/>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25B62"/>
                    </a:solidFill>
                  </a:tcPr>
                </a:tc>
                <a:tc>
                  <a:txBody>
                    <a:bodyPr/>
                    <a:lstStyle/>
                    <a:p>
                      <a:pPr indent="0" lvl="0" marL="0" marR="0" rtl="0" algn="ctr">
                        <a:lnSpc>
                          <a:spcPct val="100000"/>
                        </a:lnSpc>
                        <a:spcBef>
                          <a:spcPts val="0"/>
                        </a:spcBef>
                        <a:spcAft>
                          <a:spcPts val="0"/>
                        </a:spcAft>
                        <a:buClr>
                          <a:srgbClr val="FFFFFF"/>
                        </a:buClr>
                        <a:buSzPts val="700"/>
                        <a:buFont typeface="Play"/>
                        <a:buNone/>
                      </a:pPr>
                      <a:r>
                        <a:rPr b="0" lang="en" sz="700" u="none" cap="none" strike="noStrike">
                          <a:solidFill>
                            <a:srgbClr val="FFFFFF"/>
                          </a:solidFill>
                          <a:latin typeface="Play"/>
                          <a:ea typeface="Play"/>
                          <a:cs typeface="Play"/>
                          <a:sym typeface="Play"/>
                        </a:rPr>
                        <a:t>Microsoft 365 Business Premium</a:t>
                      </a:r>
                      <a:endParaRPr sz="1100"/>
                    </a:p>
                    <a:p>
                      <a:pPr indent="0" lvl="0" marL="0" marR="0" rtl="0" algn="ctr">
                        <a:lnSpc>
                          <a:spcPct val="100000"/>
                        </a:lnSpc>
                        <a:spcBef>
                          <a:spcPts val="0"/>
                        </a:spcBef>
                        <a:spcAft>
                          <a:spcPts val="0"/>
                        </a:spcAft>
                        <a:buClr>
                          <a:srgbClr val="FFFFFF"/>
                        </a:buClr>
                        <a:buSzPts val="700"/>
                        <a:buFont typeface="Play"/>
                        <a:buNone/>
                      </a:pPr>
                      <a:r>
                        <a:rPr b="1" lang="en" sz="700" u="none" cap="none" strike="noStrike">
                          <a:solidFill>
                            <a:srgbClr val="FFFFFF"/>
                          </a:solidFill>
                          <a:latin typeface="Play"/>
                          <a:ea typeface="Play"/>
                          <a:cs typeface="Play"/>
                          <a:sym typeface="Play"/>
                        </a:rPr>
                        <a:t>$22.00 User/month</a:t>
                      </a:r>
                      <a:r>
                        <a:rPr b="1" baseline="30000" lang="en" sz="700" u="none" cap="none" strike="noStrike">
                          <a:solidFill>
                            <a:srgbClr val="FFFFFF"/>
                          </a:solidFill>
                          <a:latin typeface="Play"/>
                          <a:ea typeface="Play"/>
                          <a:cs typeface="Play"/>
                          <a:sym typeface="Play"/>
                        </a:rPr>
                        <a:t>4</a:t>
                      </a:r>
                      <a:endParaRPr b="1" baseline="30000" sz="700" u="none" cap="none" strike="noStrike">
                        <a:solidFill>
                          <a:srgbClr val="FFFFFF"/>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r>
              <a:tr h="132375">
                <a:tc>
                  <a:txBody>
                    <a:bodyPr/>
                    <a:lstStyle/>
                    <a:p>
                      <a:pPr indent="0" lvl="0" marL="0" marR="0" rtl="0" algn="l">
                        <a:lnSpc>
                          <a:spcPct val="100000"/>
                        </a:lnSpc>
                        <a:spcBef>
                          <a:spcPts val="0"/>
                        </a:spcBef>
                        <a:spcAft>
                          <a:spcPts val="0"/>
                        </a:spcAft>
                        <a:buClr>
                          <a:srgbClr val="2A446F"/>
                        </a:buClr>
                        <a:buSzPts val="700"/>
                        <a:buFont typeface="Play"/>
                        <a:buNone/>
                      </a:pPr>
                      <a:r>
                        <a:rPr b="0" i="0" lang="en" sz="700" u="none" cap="none" strike="noStrike">
                          <a:solidFill>
                            <a:srgbClr val="2A446F"/>
                          </a:solidFill>
                          <a:latin typeface="Play"/>
                          <a:ea typeface="Play"/>
                          <a:cs typeface="Play"/>
                          <a:sym typeface="Play"/>
                        </a:rPr>
                        <a:t>Teamwork and collaboration</a:t>
                      </a:r>
                      <a:endParaRPr sz="1100"/>
                    </a:p>
                  </a:txBody>
                  <a:tcPr marT="13725" marB="13725" marR="34300" marL="34300" anchor="ctr">
                    <a:lnL cap="flat" cmpd="sng" w="9525">
                      <a:solidFill>
                        <a:srgbClr val="000000">
                          <a:alpha val="0"/>
                        </a:srgbClr>
                      </a:solidFill>
                      <a:prstDash val="solid"/>
                      <a:round/>
                      <a:headEnd len="sm" w="sm" type="none"/>
                      <a:tailEnd len="sm" w="sm" type="none"/>
                    </a:lnL>
                    <a:lnR cap="flat" cmpd="sng" w="12700">
                      <a:solidFill>
                        <a:srgbClr val="8DC8E8"/>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rgbClr val="243A5E"/>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8DC8E8"/>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gridSpan="2">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rgbClr val="243A5E"/>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hMerge="1"/>
              </a:tr>
              <a:tr h="213650">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Instant messaging, online meetings with audio conferencing for up to 300 people, file sharing, apps and a</a:t>
                      </a:r>
                      <a:endParaRPr sz="1100">
                        <a:solidFill>
                          <a:schemeClr val="dk1"/>
                        </a:solidFill>
                      </a:endParaRPr>
                    </a:p>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chat-based workspace with Microsoft Teams</a:t>
                      </a:r>
                      <a:r>
                        <a:rPr baseline="30000" lang="en" sz="600" u="none" cap="none" strike="noStrike">
                          <a:solidFill>
                            <a:schemeClr val="dk1"/>
                          </a:solidFill>
                          <a:latin typeface="Play"/>
                          <a:ea typeface="Play"/>
                          <a:cs typeface="Play"/>
                          <a:sym typeface="Play"/>
                        </a:rPr>
                        <a:t>2</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Schedule and host online webinars for up to 300 people</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32375">
                <a:tc>
                  <a:txBody>
                    <a:bodyPr/>
                    <a:lstStyle/>
                    <a:p>
                      <a:pPr indent="0" lvl="0" marL="0" marR="0" rtl="0" algn="l">
                        <a:lnSpc>
                          <a:spcPct val="100000"/>
                        </a:lnSpc>
                        <a:spcBef>
                          <a:spcPts val="0"/>
                        </a:spcBef>
                        <a:spcAft>
                          <a:spcPts val="0"/>
                        </a:spcAft>
                        <a:buClr>
                          <a:srgbClr val="2A446F"/>
                        </a:buClr>
                        <a:buSzPts val="700"/>
                        <a:buFont typeface="Play"/>
                        <a:buNone/>
                      </a:pPr>
                      <a:r>
                        <a:rPr b="0" i="0" lang="en" sz="700" u="none" cap="none" strike="noStrike">
                          <a:solidFill>
                            <a:schemeClr val="dk1"/>
                          </a:solidFill>
                          <a:latin typeface="Play"/>
                          <a:ea typeface="Play"/>
                          <a:cs typeface="Play"/>
                          <a:sym typeface="Play"/>
                        </a:rPr>
                        <a:t>Productivity and consumption</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spcBef>
                          <a:spcPts val="0"/>
                        </a:spcBef>
                        <a:spcAft>
                          <a:spcPts val="0"/>
                        </a:spcAft>
                        <a:buNone/>
                      </a:pPr>
                      <a:r>
                        <a:t/>
                      </a:r>
                      <a:endParaRPr sz="600" u="none" cap="none" strike="noStrike">
                        <a:solidFill>
                          <a:schemeClr val="dk2"/>
                        </a:solidFill>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spcBef>
                          <a:spcPts val="0"/>
                        </a:spcBef>
                        <a:spcAft>
                          <a:spcPts val="0"/>
                        </a:spcAft>
                        <a:buNone/>
                      </a:pPr>
                      <a:r>
                        <a:t/>
                      </a:r>
                      <a:endParaRPr sz="600" u="none" cap="none" strike="noStrike">
                        <a:solidFill>
                          <a:schemeClr val="dk2"/>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spcBef>
                          <a:spcPts val="0"/>
                        </a:spcBef>
                        <a:spcAft>
                          <a:spcPts val="0"/>
                        </a:spcAft>
                        <a:buNone/>
                      </a:pPr>
                      <a:r>
                        <a:t/>
                      </a:r>
                      <a:endParaRPr sz="600" u="none" cap="none" strike="noStrike">
                        <a:solidFill>
                          <a:schemeClr val="dk2"/>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1 TB of OneDrive storage for each user to access, and sync files on any device</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Shareable links, real-time collaboration so multiple users can work in the same document, simultaneously</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Web and mobile versions of Word, Excel, PowerPoint, and OneNote </a:t>
                      </a:r>
                      <a:r>
                        <a:rPr i="1" lang="en" sz="600" u="none" cap="none" strike="noStrike">
                          <a:solidFill>
                            <a:schemeClr val="dk1"/>
                          </a:solidFill>
                          <a:latin typeface="Play"/>
                          <a:ea typeface="Play"/>
                          <a:cs typeface="Play"/>
                          <a:sym typeface="Play"/>
                        </a:rPr>
                        <a:t>(plus a web version of Outlook)</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213650">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Fully installed and always up-to-date versions of Microsoft Outlook, Word, Excel, PowerPoint, and OneNote </a:t>
                      </a:r>
                      <a:br>
                        <a:rPr lang="en" sz="600" u="none" cap="none" strike="noStrike">
                          <a:solidFill>
                            <a:schemeClr val="dk1"/>
                          </a:solidFill>
                          <a:latin typeface="Play"/>
                          <a:ea typeface="Play"/>
                          <a:cs typeface="Play"/>
                          <a:sym typeface="Play"/>
                        </a:rPr>
                      </a:br>
                      <a:r>
                        <a:rPr i="1" lang="en" sz="600" u="none" cap="none" strike="noStrike">
                          <a:solidFill>
                            <a:schemeClr val="dk1"/>
                          </a:solidFill>
                          <a:latin typeface="Play"/>
                          <a:ea typeface="Play"/>
                          <a:cs typeface="Play"/>
                          <a:sym typeface="Play"/>
                        </a:rPr>
                        <a:t>(plus Access and Publisher for PC only) </a:t>
                      </a:r>
                      <a:r>
                        <a:rPr lang="en" sz="600" u="none" cap="none" strike="noStrike">
                          <a:solidFill>
                            <a:schemeClr val="dk1"/>
                          </a:solidFill>
                          <a:latin typeface="Play"/>
                          <a:ea typeface="Play"/>
                          <a:cs typeface="Play"/>
                          <a:sym typeface="Play"/>
                        </a:rPr>
                        <a:t>on up to 5 PCs or Macs</a:t>
                      </a:r>
                      <a:r>
                        <a:rPr baseline="30000" lang="en" sz="600" u="none" cap="none" strike="noStrike">
                          <a:solidFill>
                            <a:schemeClr val="dk1"/>
                          </a:solidFill>
                          <a:latin typeface="Play"/>
                          <a:ea typeface="Play"/>
                          <a:cs typeface="Play"/>
                          <a:sym typeface="Play"/>
                        </a:rPr>
                        <a:t>1</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t/>
                      </a:r>
                      <a:endParaRPr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sz="1100"/>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Windows 11 Business Edition and Azure Virtual Desktop</a:t>
                      </a:r>
                      <a:endParaRPr baseline="30000" sz="600" u="none" cap="none" strike="noStrike">
                        <a:solidFill>
                          <a:schemeClr val="dk1"/>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t/>
                      </a:r>
                      <a:endParaRPr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sz="1100"/>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100 Universal Print jobs per license per month</a:t>
                      </a:r>
                      <a:endParaRPr baseline="30000" sz="600" u="none" cap="none" strike="noStrike">
                        <a:solidFill>
                          <a:schemeClr val="dk1"/>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spcBef>
                          <a:spcPts val="0"/>
                        </a:spcBef>
                        <a:spcAft>
                          <a:spcPts val="0"/>
                        </a:spcAft>
                        <a:buNone/>
                      </a:pPr>
                      <a:r>
                        <a:t/>
                      </a:r>
                      <a:endParaRPr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sz="1100"/>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32375">
                <a:tc>
                  <a:txBody>
                    <a:bodyPr/>
                    <a:lstStyle/>
                    <a:p>
                      <a:pPr indent="0" lvl="0" marL="0" marR="0" rtl="0" algn="l">
                        <a:lnSpc>
                          <a:spcPct val="100000"/>
                        </a:lnSpc>
                        <a:spcBef>
                          <a:spcPts val="0"/>
                        </a:spcBef>
                        <a:spcAft>
                          <a:spcPts val="0"/>
                        </a:spcAft>
                        <a:buClr>
                          <a:srgbClr val="2A446F"/>
                        </a:buClr>
                        <a:buSzPts val="700"/>
                        <a:buFont typeface="Play"/>
                        <a:buNone/>
                      </a:pPr>
                      <a:r>
                        <a:rPr b="0" i="0" lang="en" sz="700" u="none" cap="none" strike="noStrike">
                          <a:solidFill>
                            <a:schemeClr val="dk1"/>
                          </a:solidFill>
                          <a:latin typeface="Play"/>
                          <a:ea typeface="Play"/>
                          <a:cs typeface="Play"/>
                          <a:sym typeface="Play"/>
                        </a:rPr>
                        <a:t>Email and calendaring</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spcBef>
                          <a:spcPts val="0"/>
                        </a:spcBef>
                        <a:spcAft>
                          <a:spcPts val="0"/>
                        </a:spcAft>
                        <a:buNone/>
                      </a:pPr>
                      <a:r>
                        <a:t/>
                      </a:r>
                      <a:endParaRPr sz="600" u="none" cap="none" strike="noStrike">
                        <a:solidFill>
                          <a:schemeClr val="dk2"/>
                        </a:solidFill>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spcBef>
                          <a:spcPts val="0"/>
                        </a:spcBef>
                        <a:spcAft>
                          <a:spcPts val="0"/>
                        </a:spcAft>
                        <a:buNone/>
                      </a:pPr>
                      <a:r>
                        <a:t/>
                      </a:r>
                      <a:endParaRPr sz="600" u="none" cap="none" strike="noStrike">
                        <a:solidFill>
                          <a:schemeClr val="dk2"/>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spcBef>
                          <a:spcPts val="0"/>
                        </a:spcBef>
                        <a:spcAft>
                          <a:spcPts val="0"/>
                        </a:spcAft>
                        <a:buNone/>
                      </a:pPr>
                      <a:r>
                        <a:t/>
                      </a:r>
                      <a:endParaRPr sz="600" u="none" cap="none" strike="noStrike">
                        <a:solidFill>
                          <a:schemeClr val="dk2"/>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Microsoft Exchange Online email with 50 GB mailbox, contacts &amp; calendar</a:t>
                      </a:r>
                      <a:endParaRPr baseline="30000" sz="600" u="none" cap="none" strike="noStrike">
                        <a:solidFill>
                          <a:schemeClr val="dk1"/>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Use your own custom domain name (for example, yourname@yourcompany.com)</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Exchange Online Archiving</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32375">
                <a:tc>
                  <a:txBody>
                    <a:bodyPr/>
                    <a:lstStyle/>
                    <a:p>
                      <a:pPr indent="0" lvl="0" marL="0" marR="0" rtl="0" algn="l">
                        <a:lnSpc>
                          <a:spcPct val="100000"/>
                        </a:lnSpc>
                        <a:spcBef>
                          <a:spcPts val="0"/>
                        </a:spcBef>
                        <a:spcAft>
                          <a:spcPts val="0"/>
                        </a:spcAft>
                        <a:buClr>
                          <a:srgbClr val="2A446F"/>
                        </a:buClr>
                        <a:buSzPts val="700"/>
                        <a:buFont typeface="Play"/>
                        <a:buNone/>
                      </a:pPr>
                      <a:r>
                        <a:rPr b="0" i="0" lang="en" sz="700" u="none" cap="none" strike="noStrike">
                          <a:solidFill>
                            <a:schemeClr val="dk1"/>
                          </a:solidFill>
                          <a:latin typeface="Play"/>
                          <a:ea typeface="Play"/>
                          <a:cs typeface="Play"/>
                          <a:sym typeface="Play"/>
                        </a:rPr>
                        <a:t>Security, compliance and identity management</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8DC8E8"/>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8DC8E8"/>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8DC8E8"/>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Identity and access controls (including single-sign on, password policies and multi-factor authentication) </a:t>
                      </a:r>
                      <a:endParaRPr sz="1100">
                        <a:solidFill>
                          <a:schemeClr val="dk1"/>
                        </a:solidFill>
                      </a:endParaRPr>
                    </a:p>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for users and devices (Microsoft Entra ID Free)</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Basic device security policies and access rules (Basic Mobility and Security)</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Email security including anti-SPAM, anti-phishing and anti-malware detection (Exchange Online Protection)</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Protect against advanced threats to email and collaboration tools (Microsoft Defender for Office 365 Plan 1)</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Endpoint security and threat protection against ransomware (Defender for Business)</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Message encryption and data loss prevention (Microsoft Purview)</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Advanced device management to protect work data on personal and work devices (Intune)</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Restrict access to sensitive business information with Information Rights Management (Azure Information Protection)</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20775">
                <a:tc>
                  <a:txBody>
                    <a:bodyPr/>
                    <a:lstStyle/>
                    <a:p>
                      <a:pPr indent="0" lvl="0" marL="0" marR="0" rtl="0" algn="l">
                        <a:spcBef>
                          <a:spcPts val="0"/>
                        </a:spcBef>
                        <a:spcAft>
                          <a:spcPts val="0"/>
                        </a:spcAft>
                        <a:buNone/>
                      </a:pPr>
                      <a:r>
                        <a:rPr lang="en" sz="600" u="none" cap="none" strike="noStrike">
                          <a:solidFill>
                            <a:schemeClr val="dk1"/>
                          </a:solidFill>
                          <a:latin typeface="Play"/>
                          <a:ea typeface="Play"/>
                          <a:cs typeface="Play"/>
                          <a:sym typeface="Play"/>
                        </a:rPr>
                        <a:t>Enable conditional access to securely access business apps (Microsoft Entra ID Plan 1)</a:t>
                      </a:r>
                      <a:endParaRPr sz="1100">
                        <a:solidFill>
                          <a:schemeClr val="dk1"/>
                        </a:solidFill>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1"/>
                        </a:buClr>
                        <a:buSzPts val="600"/>
                        <a:buFont typeface="Play"/>
                        <a:buNone/>
                      </a:pPr>
                      <a:r>
                        <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600"/>
                        <a:buFont typeface="Quattrocento Sans"/>
                        <a:buNone/>
                      </a:pPr>
                      <a:r>
                        <a:rPr b="0" i="0" lang="en" sz="600" u="none" cap="none" strike="noStrike">
                          <a:solidFill>
                            <a:schemeClr val="dk2"/>
                          </a:solidFill>
                          <a:latin typeface="Quattrocento Sans"/>
                          <a:ea typeface="Quattrocento Sans"/>
                          <a:cs typeface="Quattrocento Sans"/>
                          <a:sym typeface="Quattrocento Sans"/>
                        </a:rPr>
                        <a:t></a:t>
                      </a:r>
                      <a:endParaRPr b="0" i="0" sz="600" u="none" cap="none" strike="noStrike">
                        <a:solidFill>
                          <a:schemeClr val="dk2"/>
                        </a:solidFill>
                        <a:latin typeface="Play"/>
                        <a:ea typeface="Play"/>
                        <a:cs typeface="Play"/>
                        <a:sym typeface="Play"/>
                      </a:endParaRPr>
                    </a:p>
                  </a:txBody>
                  <a:tcPr marT="13725" marB="13725" marR="34300" marL="343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bl>
          </a:graphicData>
        </a:graphic>
      </p:graphicFrame>
      <p:sp>
        <p:nvSpPr>
          <p:cNvPr id="1562" name="Google Shape;1562;p69"/>
          <p:cNvSpPr txBox="1"/>
          <p:nvPr/>
        </p:nvSpPr>
        <p:spPr>
          <a:xfrm>
            <a:off x="441197" y="4546611"/>
            <a:ext cx="4240500" cy="282300"/>
          </a:xfrm>
          <a:prstGeom prst="rect">
            <a:avLst/>
          </a:prstGeom>
          <a:noFill/>
          <a:ln>
            <a:noFill/>
          </a:ln>
        </p:spPr>
        <p:txBody>
          <a:bodyPr anchorCtr="0" anchor="ctr" bIns="0" lIns="0" spcFirstLastPara="1" rIns="0" wrap="square" tIns="0">
            <a:spAutoFit/>
          </a:bodyPr>
          <a:lstStyle/>
          <a:p>
            <a:pPr indent="0" lvl="0" marL="0" marR="0" rtl="0" algn="l">
              <a:lnSpc>
                <a:spcPct val="100000"/>
              </a:lnSpc>
              <a:spcBef>
                <a:spcPts val="0"/>
              </a:spcBef>
              <a:spcAft>
                <a:spcPts val="0"/>
              </a:spcAft>
              <a:buClr>
                <a:srgbClr val="091F2C"/>
              </a:buClr>
              <a:buSzPts val="500"/>
              <a:buFont typeface="Quattrocento Sans"/>
              <a:buNone/>
            </a:pPr>
            <a:r>
              <a:rPr b="1" baseline="30000" i="0" lang="en" sz="500" u="none" cap="none" strike="noStrike">
                <a:solidFill>
                  <a:schemeClr val="lt1"/>
                </a:solidFill>
                <a:latin typeface="Inter"/>
                <a:ea typeface="Inter"/>
                <a:cs typeface="Inter"/>
                <a:sym typeface="Inter"/>
              </a:rPr>
              <a:t>1</a:t>
            </a:r>
            <a:r>
              <a:rPr b="1" i="0" lang="en" sz="500" u="none" cap="none" strike="noStrike">
                <a:solidFill>
                  <a:schemeClr val="lt1"/>
                </a:solidFill>
                <a:latin typeface="Inter"/>
                <a:ea typeface="Inter"/>
                <a:cs typeface="Inter"/>
                <a:sym typeface="Inter"/>
              </a:rPr>
              <a:t>Compatible with Windows 10 or later. For complete requirements for PC and Mac see </a:t>
            </a:r>
            <a:r>
              <a:rPr b="1" i="0" lang="en" sz="500" u="sng" cap="none" strike="noStrike">
                <a:solidFill>
                  <a:schemeClr val="lt1"/>
                </a:solidFill>
                <a:latin typeface="Inter"/>
                <a:ea typeface="Inter"/>
                <a:cs typeface="Inter"/>
                <a:sym typeface="Inter"/>
                <a:hlinkClick r:id="rId3">
                  <a:extLst>
                    <a:ext uri="{A12FA001-AC4F-418D-AE19-62706E023703}">
                      <ahyp:hlinkClr val="tx"/>
                    </a:ext>
                  </a:extLst>
                </a:hlinkClick>
              </a:rPr>
              <a:t>system requirements</a:t>
            </a:r>
            <a:r>
              <a:rPr b="1" i="0" lang="en" sz="500" u="none" cap="none" strike="noStrike">
                <a:solidFill>
                  <a:schemeClr val="lt1"/>
                </a:solidFill>
                <a:latin typeface="Inter"/>
                <a:ea typeface="Inter"/>
                <a:cs typeface="Inter"/>
                <a:sym typeface="Inter"/>
              </a:rPr>
              <a:t>.</a:t>
            </a:r>
            <a:endParaRPr b="1" sz="1100">
              <a:solidFill>
                <a:schemeClr val="lt1"/>
              </a:solidFill>
              <a:latin typeface="Inter"/>
              <a:ea typeface="Inter"/>
              <a:cs typeface="Inter"/>
              <a:sym typeface="Inter"/>
            </a:endParaRPr>
          </a:p>
          <a:p>
            <a:pPr indent="0" lvl="0" marL="0" marR="0" rtl="0" algn="l">
              <a:lnSpc>
                <a:spcPct val="100000"/>
              </a:lnSpc>
              <a:spcBef>
                <a:spcPts val="200"/>
              </a:spcBef>
              <a:spcAft>
                <a:spcPts val="0"/>
              </a:spcAft>
              <a:buClr>
                <a:srgbClr val="091F2C"/>
              </a:buClr>
              <a:buSzPts val="500"/>
              <a:buFont typeface="Quattrocento Sans"/>
              <a:buNone/>
            </a:pPr>
            <a:r>
              <a:rPr b="1" baseline="30000" i="0" lang="en" sz="500" u="none" cap="none" strike="noStrike">
                <a:solidFill>
                  <a:schemeClr val="lt1"/>
                </a:solidFill>
                <a:latin typeface="Inter"/>
                <a:ea typeface="Inter"/>
                <a:cs typeface="Inter"/>
                <a:sym typeface="Inter"/>
              </a:rPr>
              <a:t>2</a:t>
            </a:r>
            <a:r>
              <a:rPr b="1" i="0" lang="en" sz="500" u="none" cap="none" strike="noStrike">
                <a:solidFill>
                  <a:schemeClr val="lt1"/>
                </a:solidFill>
                <a:latin typeface="Inter"/>
                <a:ea typeface="Inter"/>
                <a:cs typeface="Inter"/>
                <a:sym typeface="Inter"/>
              </a:rPr>
              <a:t>For HD calling, compatible HD hardware and broadband connection with at least 4 Mbps required.</a:t>
            </a:r>
            <a:endParaRPr b="1" sz="1100">
              <a:solidFill>
                <a:schemeClr val="lt1"/>
              </a:solidFill>
              <a:latin typeface="Inter"/>
              <a:ea typeface="Inter"/>
              <a:cs typeface="Inter"/>
              <a:sym typeface="Inter"/>
            </a:endParaRPr>
          </a:p>
          <a:p>
            <a:pPr indent="0" lvl="0" marL="0" marR="0" rtl="0" algn="l">
              <a:lnSpc>
                <a:spcPct val="100000"/>
              </a:lnSpc>
              <a:spcBef>
                <a:spcPts val="200"/>
              </a:spcBef>
              <a:spcAft>
                <a:spcPts val="0"/>
              </a:spcAft>
              <a:buClr>
                <a:srgbClr val="091F2C"/>
              </a:buClr>
              <a:buSzPts val="500"/>
              <a:buFont typeface="Quattrocento Sans"/>
              <a:buNone/>
            </a:pPr>
            <a:r>
              <a:rPr b="1" baseline="30000" i="0" lang="en" sz="500" u="none" cap="none" strike="noStrike">
                <a:solidFill>
                  <a:schemeClr val="lt1"/>
                </a:solidFill>
                <a:latin typeface="Inter"/>
                <a:ea typeface="Inter"/>
                <a:cs typeface="Inter"/>
                <a:sym typeface="Inter"/>
              </a:rPr>
              <a:t>3</a:t>
            </a:r>
            <a:r>
              <a:rPr b="1" i="0" lang="en" sz="500" u="none" cap="none" strike="noStrike">
                <a:solidFill>
                  <a:schemeClr val="lt1"/>
                </a:solidFill>
                <a:latin typeface="Inter"/>
                <a:ea typeface="Inter"/>
                <a:cs typeface="Inter"/>
                <a:sym typeface="Inter"/>
              </a:rPr>
              <a:t>Microsoft Defender for Business is available in Microsoft 365 Business Premium and as a standalone SKU. </a:t>
            </a:r>
            <a:endParaRPr b="1" i="0" sz="500" u="none" cap="none" strike="noStrike">
              <a:solidFill>
                <a:schemeClr val="lt1"/>
              </a:solidFill>
              <a:latin typeface="Inter"/>
              <a:ea typeface="Inter"/>
              <a:cs typeface="Inter"/>
              <a:sym typeface="Inter"/>
            </a:endParaRPr>
          </a:p>
        </p:txBody>
      </p:sp>
      <p:sp>
        <p:nvSpPr>
          <p:cNvPr id="1563" name="Google Shape;1563;p69"/>
          <p:cNvSpPr txBox="1"/>
          <p:nvPr/>
        </p:nvSpPr>
        <p:spPr>
          <a:xfrm>
            <a:off x="4913728" y="4511951"/>
            <a:ext cx="3244500" cy="1461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91F2C"/>
              </a:buClr>
              <a:buSzPts val="500"/>
              <a:buFont typeface="Quattrocento Sans"/>
              <a:buNone/>
            </a:pPr>
            <a:r>
              <a:rPr b="1" baseline="30000" i="0" lang="en" sz="500" u="none" cap="none" strike="noStrike">
                <a:solidFill>
                  <a:schemeClr val="lt1"/>
                </a:solidFill>
                <a:latin typeface="Inter"/>
                <a:ea typeface="Inter"/>
                <a:cs typeface="Inter"/>
                <a:sym typeface="Inter"/>
              </a:rPr>
              <a:t>4</a:t>
            </a:r>
            <a:r>
              <a:rPr b="1" i="0" lang="en" sz="500" u="none" cap="none" strike="noStrike">
                <a:solidFill>
                  <a:schemeClr val="lt1"/>
                </a:solidFill>
                <a:latin typeface="Inter"/>
                <a:ea typeface="Inter"/>
                <a:cs typeface="Inter"/>
                <a:sym typeface="Inter"/>
              </a:rPr>
              <a:t>Price is subject to change based on subscription term, currency and region.</a:t>
            </a:r>
            <a:endParaRPr b="1" sz="1100">
              <a:solidFill>
                <a:schemeClr val="lt1"/>
              </a:solidFill>
              <a:latin typeface="Inter"/>
              <a:ea typeface="Inter"/>
              <a:cs typeface="Inter"/>
              <a:sym typeface="Inte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7" name="Shape 1567"/>
        <p:cNvGrpSpPr/>
        <p:nvPr/>
      </p:nvGrpSpPr>
      <p:grpSpPr>
        <a:xfrm>
          <a:off x="0" y="0"/>
          <a:ext cx="0" cy="0"/>
          <a:chOff x="0" y="0"/>
          <a:chExt cx="0" cy="0"/>
        </a:xfrm>
      </p:grpSpPr>
      <p:sp>
        <p:nvSpPr>
          <p:cNvPr id="1568" name="Google Shape;1568;p70"/>
          <p:cNvSpPr txBox="1"/>
          <p:nvPr>
            <p:ph type="title"/>
          </p:nvPr>
        </p:nvSpPr>
        <p:spPr>
          <a:xfrm>
            <a:off x="457200" y="2834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Defender for Business brings many E5 capabilities</a:t>
            </a:r>
            <a:endParaRPr/>
          </a:p>
        </p:txBody>
      </p:sp>
      <p:sp>
        <p:nvSpPr>
          <p:cNvPr id="1569" name="Google Shape;1569;p7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graphicFrame>
        <p:nvGraphicFramePr>
          <p:cNvPr id="1570" name="Google Shape;1570;p70"/>
          <p:cNvGraphicFramePr/>
          <p:nvPr/>
        </p:nvGraphicFramePr>
        <p:xfrm>
          <a:off x="440034" y="1288649"/>
          <a:ext cx="3000000" cy="3000000"/>
        </p:xfrm>
        <a:graphic>
          <a:graphicData uri="http://schemas.openxmlformats.org/drawingml/2006/table">
            <a:tbl>
              <a:tblPr>
                <a:noFill/>
                <a:tableStyleId>{E2032C4D-32B9-4B10-9923-6C0BE9B6266E}</a:tableStyleId>
              </a:tblPr>
              <a:tblGrid>
                <a:gridCol w="3502175"/>
                <a:gridCol w="1587250"/>
                <a:gridCol w="1587250"/>
                <a:gridCol w="1587250"/>
              </a:tblGrid>
              <a:tr h="171450">
                <a:tc>
                  <a:txBody>
                    <a:bodyPr/>
                    <a:lstStyle/>
                    <a:p>
                      <a:pPr indent="0" lvl="0" marL="0" marR="0" rtl="0" algn="l">
                        <a:lnSpc>
                          <a:spcPct val="90000"/>
                        </a:lnSpc>
                        <a:spcBef>
                          <a:spcPts val="0"/>
                        </a:spcBef>
                        <a:spcAft>
                          <a:spcPts val="0"/>
                        </a:spcAft>
                        <a:buClr>
                          <a:schemeClr val="dk1"/>
                        </a:buClr>
                        <a:buSzPts val="800"/>
                        <a:buFont typeface="Play"/>
                        <a:buNone/>
                      </a:pPr>
                      <a:r>
                        <a:rPr b="1" lang="en" sz="800" u="none" cap="none" strike="noStrike">
                          <a:solidFill>
                            <a:schemeClr val="dk1"/>
                          </a:solidFill>
                          <a:latin typeface="Play"/>
                          <a:ea typeface="Play"/>
                          <a:cs typeface="Play"/>
                          <a:sym typeface="Play"/>
                        </a:rPr>
                        <a:t>Customer size </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a:txBody>
                    <a:bodyPr/>
                    <a:lstStyle/>
                    <a:p>
                      <a:pPr indent="0" lvl="0" marL="0" marR="0" rtl="0" algn="ctr">
                        <a:lnSpc>
                          <a:spcPct val="90000"/>
                        </a:lnSpc>
                        <a:spcBef>
                          <a:spcPts val="0"/>
                        </a:spcBef>
                        <a:spcAft>
                          <a:spcPts val="0"/>
                        </a:spcAft>
                        <a:buClr>
                          <a:schemeClr val="dk1"/>
                        </a:buClr>
                        <a:buSzPts val="800"/>
                        <a:buFont typeface="Play"/>
                        <a:buNone/>
                      </a:pPr>
                      <a:r>
                        <a:rPr b="1" lang="en" sz="800" u="none" cap="none" strike="noStrike">
                          <a:solidFill>
                            <a:schemeClr val="dk1"/>
                          </a:solidFill>
                          <a:latin typeface="Play"/>
                          <a:ea typeface="Play"/>
                          <a:cs typeface="Play"/>
                          <a:sym typeface="Play"/>
                        </a:rPr>
                        <a:t>&lt; 300 seats</a:t>
                      </a:r>
                      <a:endParaRPr sz="1100"/>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gradFill>
                      <a:gsLst>
                        <a:gs pos="0">
                          <a:srgbClr val="8DC8E8"/>
                        </a:gs>
                        <a:gs pos="83000">
                          <a:srgbClr val="8DC8E8"/>
                        </a:gs>
                        <a:gs pos="100000">
                          <a:srgbClr val="8DC8E8"/>
                        </a:gs>
                      </a:gsLst>
                      <a:lin ang="5400012" scaled="0"/>
                    </a:gradFill>
                  </a:tcPr>
                </a:tc>
                <a:tc gridSpan="2">
                  <a:txBody>
                    <a:bodyPr/>
                    <a:lstStyle/>
                    <a:p>
                      <a:pPr indent="0" lvl="0" marL="0" marR="0" rtl="0" algn="ctr">
                        <a:lnSpc>
                          <a:spcPct val="90000"/>
                        </a:lnSpc>
                        <a:spcBef>
                          <a:spcPts val="0"/>
                        </a:spcBef>
                        <a:spcAft>
                          <a:spcPts val="0"/>
                        </a:spcAft>
                        <a:buClr>
                          <a:srgbClr val="FFFFFF"/>
                        </a:buClr>
                        <a:buSzPts val="800"/>
                        <a:buFont typeface="Play"/>
                        <a:buNone/>
                      </a:pPr>
                      <a:r>
                        <a:rPr b="1" lang="en" sz="800" u="none" cap="none" strike="noStrike">
                          <a:solidFill>
                            <a:srgbClr val="FFFFFF"/>
                          </a:solidFill>
                          <a:latin typeface="Play"/>
                          <a:ea typeface="Play"/>
                          <a:cs typeface="Play"/>
                          <a:sym typeface="Play"/>
                        </a:rPr>
                        <a:t>&gt; 300 seats</a:t>
                      </a:r>
                      <a:endParaRPr sz="1100"/>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c hMerge="1"/>
              </a:tr>
              <a:tr h="252200">
                <a:tc>
                  <a:txBody>
                    <a:bodyPr/>
                    <a:lstStyle/>
                    <a:p>
                      <a:pPr indent="0" lvl="0" marL="0" marR="0" rtl="0" algn="l">
                        <a:lnSpc>
                          <a:spcPct val="90000"/>
                        </a:lnSpc>
                        <a:spcBef>
                          <a:spcPts val="0"/>
                        </a:spcBef>
                        <a:spcAft>
                          <a:spcPts val="0"/>
                        </a:spcAft>
                        <a:buClr>
                          <a:schemeClr val="dk1"/>
                        </a:buClr>
                        <a:buSzPts val="800"/>
                        <a:buFont typeface="Play"/>
                        <a:buNone/>
                      </a:pPr>
                      <a:r>
                        <a:rPr b="0" lang="en" sz="800" u="none" cap="none" strike="noStrike">
                          <a:solidFill>
                            <a:schemeClr val="dk1"/>
                          </a:solidFill>
                          <a:latin typeface="Play"/>
                          <a:ea typeface="Play"/>
                          <a:cs typeface="Play"/>
                          <a:sym typeface="Play"/>
                        </a:rPr>
                        <a:t>Device security capabilities\SKU</a:t>
                      </a:r>
                      <a:endParaRPr b="0"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a:txBody>
                    <a:bodyPr/>
                    <a:lstStyle/>
                    <a:p>
                      <a:pPr indent="0" lvl="0" marL="0" marR="0" rtl="0" algn="ctr">
                        <a:lnSpc>
                          <a:spcPct val="90000"/>
                        </a:lnSpc>
                        <a:spcBef>
                          <a:spcPts val="0"/>
                        </a:spcBef>
                        <a:spcAft>
                          <a:spcPts val="0"/>
                        </a:spcAft>
                        <a:buClr>
                          <a:schemeClr val="dk1"/>
                        </a:buClr>
                        <a:buSzPts val="800"/>
                        <a:buFont typeface="Play"/>
                        <a:buNone/>
                      </a:pPr>
                      <a:r>
                        <a:rPr b="0" lang="en" sz="800" u="none" cap="none" strike="noStrike">
                          <a:solidFill>
                            <a:schemeClr val="dk1"/>
                          </a:solidFill>
                          <a:latin typeface="Play"/>
                          <a:ea typeface="Play"/>
                          <a:cs typeface="Play"/>
                          <a:sym typeface="Play"/>
                        </a:rPr>
                        <a:t>Microsoft Defender</a:t>
                      </a:r>
                      <a:br>
                        <a:rPr b="0" lang="en" sz="800" u="none" cap="none" strike="noStrike">
                          <a:solidFill>
                            <a:schemeClr val="dk1"/>
                          </a:solidFill>
                          <a:latin typeface="Play"/>
                          <a:ea typeface="Play"/>
                          <a:cs typeface="Play"/>
                          <a:sym typeface="Play"/>
                        </a:rPr>
                      </a:br>
                      <a:r>
                        <a:rPr b="0" lang="en" sz="800" u="none" cap="none" strike="noStrike">
                          <a:solidFill>
                            <a:schemeClr val="dk1"/>
                          </a:solidFill>
                          <a:latin typeface="Play"/>
                          <a:ea typeface="Play"/>
                          <a:cs typeface="Play"/>
                          <a:sym typeface="Play"/>
                        </a:rPr>
                        <a:t>for Business (MDB)</a:t>
                      </a:r>
                      <a:endParaRPr sz="1100"/>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gradFill>
                      <a:gsLst>
                        <a:gs pos="0">
                          <a:srgbClr val="8DC8E8"/>
                        </a:gs>
                        <a:gs pos="83000">
                          <a:srgbClr val="8DC8E8"/>
                        </a:gs>
                        <a:gs pos="100000">
                          <a:srgbClr val="8DC8E8"/>
                        </a:gs>
                      </a:gsLst>
                      <a:lin ang="5400012" scaled="0"/>
                    </a:gradFill>
                  </a:tcPr>
                </a:tc>
                <a:tc>
                  <a:txBody>
                    <a:bodyPr/>
                    <a:lstStyle/>
                    <a:p>
                      <a:pPr indent="0" lvl="0" marL="0" marR="0" rtl="0" algn="ctr">
                        <a:lnSpc>
                          <a:spcPct val="90000"/>
                        </a:lnSpc>
                        <a:spcBef>
                          <a:spcPts val="0"/>
                        </a:spcBef>
                        <a:spcAft>
                          <a:spcPts val="0"/>
                        </a:spcAft>
                        <a:buNone/>
                      </a:pPr>
                      <a:r>
                        <a:rPr b="0" lang="en" sz="800" u="none" cap="none" strike="noStrike">
                          <a:solidFill>
                            <a:srgbClr val="FFFFFF"/>
                          </a:solidFill>
                          <a:latin typeface="Play"/>
                          <a:ea typeface="Play"/>
                          <a:cs typeface="Play"/>
                          <a:sym typeface="Play"/>
                        </a:rPr>
                        <a:t>Microsoft Defender for Endpoint Plan 1 </a:t>
                      </a:r>
                      <a:endParaRPr sz="1100"/>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c>
                  <a:txBody>
                    <a:bodyPr/>
                    <a:lstStyle/>
                    <a:p>
                      <a:pPr indent="0" lvl="0" marL="0" marR="0" rtl="0" algn="ctr">
                        <a:lnSpc>
                          <a:spcPct val="90000"/>
                        </a:lnSpc>
                        <a:spcBef>
                          <a:spcPts val="0"/>
                        </a:spcBef>
                        <a:spcAft>
                          <a:spcPts val="0"/>
                        </a:spcAft>
                        <a:buClr>
                          <a:srgbClr val="FFFFFF"/>
                        </a:buClr>
                        <a:buSzPts val="800"/>
                        <a:buFont typeface="Play"/>
                        <a:buNone/>
                      </a:pPr>
                      <a:r>
                        <a:rPr b="0" lang="en" sz="800" u="none" cap="none" strike="noStrike">
                          <a:solidFill>
                            <a:srgbClr val="FFFFFF"/>
                          </a:solidFill>
                          <a:latin typeface="Play"/>
                          <a:ea typeface="Play"/>
                          <a:cs typeface="Play"/>
                          <a:sym typeface="Play"/>
                        </a:rPr>
                        <a:t>Microsoft Defender for Endpoint Plan 2</a:t>
                      </a:r>
                      <a:endParaRPr sz="1100"/>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Centralized management</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12700">
                      <a:solidFill>
                        <a:srgbClr val="FFF8F3"/>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Simplified firewall and antivirus configuration for Windows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Vulnerability management</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Attack surface reduction</a:t>
                      </a:r>
                      <a:endParaRPr sz="800" u="none" cap="none" strike="noStrike">
                        <a:solidFill>
                          <a:srgbClr val="282828"/>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Next generation protection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Endpoint detection and response</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accent1"/>
                        </a:buClr>
                        <a:buSzPts val="800"/>
                        <a:buFont typeface="Play"/>
                        <a:buNone/>
                      </a:pPr>
                      <a:r>
                        <a:rPr b="0" i="0" lang="en" sz="800" u="none" cap="none" strike="noStrike">
                          <a:solidFill>
                            <a:schemeClr val="accent1"/>
                          </a:solidFill>
                          <a:latin typeface="Play"/>
                          <a:ea typeface="Play"/>
                          <a:cs typeface="Play"/>
                          <a:sym typeface="Play"/>
                        </a:rPr>
                        <a:t> </a:t>
                      </a: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Automatic attack disruption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accent1"/>
                        </a:buClr>
                        <a:buSzPts val="800"/>
                        <a:buFont typeface="Play"/>
                        <a:buNone/>
                      </a:pPr>
                      <a:r>
                        <a:rPr b="0" i="0" lang="en" sz="800" u="none" cap="none" strike="noStrike">
                          <a:solidFill>
                            <a:schemeClr val="accent1"/>
                          </a:solidFill>
                          <a:latin typeface="Play"/>
                          <a:ea typeface="Play"/>
                          <a:cs typeface="Play"/>
                          <a:sym typeface="Play"/>
                        </a:rPr>
                        <a:t> </a:t>
                      </a: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Automated investigation and remediation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accent1"/>
                        </a:buClr>
                        <a:buSzPts val="800"/>
                        <a:buFont typeface="Play"/>
                        <a:buNone/>
                      </a:pPr>
                      <a:r>
                        <a:rPr b="0" i="0" lang="en" sz="800" u="none" cap="none" strike="noStrike">
                          <a:solidFill>
                            <a:schemeClr val="accent1"/>
                          </a:solidFill>
                          <a:latin typeface="Play"/>
                          <a:ea typeface="Play"/>
                          <a:cs typeface="Play"/>
                          <a:sym typeface="Play"/>
                        </a:rPr>
                        <a:t> </a:t>
                      </a: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Monthly security summary reporting</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Threat hunting and 6-months data retention</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1"/>
                        </a:buClr>
                        <a:buSzPts val="800"/>
                        <a:buFont typeface="Play"/>
                        <a:buNone/>
                      </a:pPr>
                      <a:r>
                        <a:t/>
                      </a:r>
                      <a:endParaRPr b="0" i="0"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Threat analytics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Cross-platform support for Windows, MacOS, iOS, and Android clients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Windows server and Linux server</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rgbClr val="0078D4"/>
                        </a:buClr>
                        <a:buSzPts val="800"/>
                        <a:buFont typeface="Play"/>
                        <a:buNone/>
                      </a:pPr>
                      <a:r>
                        <a:rPr lang="en" sz="800" u="sng" cap="none" strike="noStrike">
                          <a:solidFill>
                            <a:srgbClr val="0078D4"/>
                          </a:solidFill>
                          <a:latin typeface="Play"/>
                          <a:ea typeface="Play"/>
                          <a:cs typeface="Play"/>
                          <a:sym typeface="Play"/>
                          <a:hlinkClick r:id="rId3">
                            <a:extLst>
                              <a:ext uri="{A12FA001-AC4F-418D-AE19-62706E023703}">
                                <ahyp:hlinkClr val="tx"/>
                              </a:ext>
                            </a:extLst>
                          </a:hlinkClick>
                        </a:rPr>
                        <a:t>MDB servers add-on</a:t>
                      </a:r>
                      <a:endParaRPr b="0" baseline="30000" i="0" sz="800" u="none" cap="none" strike="noStrike">
                        <a:solidFill>
                          <a:srgbClr val="0078D4"/>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Play"/>
                          <a:ea typeface="Play"/>
                          <a:cs typeface="Play"/>
                          <a:sym typeface="Play"/>
                        </a:rPr>
                        <a:t>2</a:t>
                      </a:r>
                      <a:endParaRPr sz="800" u="none" cap="none" strike="noStrike">
                        <a:solidFill>
                          <a:srgbClr val="000000"/>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Play"/>
                          <a:ea typeface="Play"/>
                          <a:cs typeface="Play"/>
                          <a:sym typeface="Play"/>
                        </a:rPr>
                        <a:t>2</a:t>
                      </a:r>
                      <a:endParaRPr sz="800" u="none" cap="none" strike="noStrike">
                        <a:solidFill>
                          <a:srgbClr val="000000"/>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Microsoft Threat Experts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1"/>
                        </a:buClr>
                        <a:buSzPts val="800"/>
                        <a:buFont typeface="Play"/>
                        <a:buNone/>
                      </a:pPr>
                      <a:r>
                        <a:t/>
                      </a:r>
                      <a:endParaRPr b="0" i="0"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Clr>
                          <a:srgbClr val="282828"/>
                        </a:buClr>
                        <a:buSzPts val="800"/>
                        <a:buFont typeface="Play"/>
                        <a:buNone/>
                      </a:pPr>
                      <a:r>
                        <a:rPr lang="en" sz="800" u="none" cap="none" strike="noStrike">
                          <a:solidFill>
                            <a:srgbClr val="282828"/>
                          </a:solidFill>
                          <a:latin typeface="Play"/>
                          <a:ea typeface="Play"/>
                          <a:cs typeface="Play"/>
                          <a:sym typeface="Play"/>
                        </a:rPr>
                        <a:t>Streaming APIs</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 </a:t>
                      </a:r>
                      <a:r>
                        <a:rPr b="0" baseline="30000" i="0" lang="en" sz="800" u="none" cap="none" strike="noStrike">
                          <a:solidFill>
                            <a:srgbClr val="000000"/>
                          </a:solidFill>
                          <a:latin typeface="Quattrocento Sans"/>
                          <a:ea typeface="Quattrocento Sans"/>
                          <a:cs typeface="Quattrocento Sans"/>
                          <a:sym typeface="Quattrocento Sans"/>
                        </a:rPr>
                        <a:t>1</a:t>
                      </a:r>
                      <a:endParaRPr b="0" i="0" sz="800" u="none" cap="none" strike="noStrike">
                        <a:solidFill>
                          <a:srgbClr val="000000"/>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Partner APIs </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FFF8F3"/>
                      </a:solidFill>
                      <a:prstDash val="solid"/>
                      <a:round/>
                      <a:headEnd len="sm" w="sm" type="none"/>
                      <a:tailEnd len="sm" w="sm" type="none"/>
                    </a:lnB>
                    <a:solidFill>
                      <a:srgbClr val="FFFFFF"/>
                    </a:solidFill>
                  </a:tcPr>
                </a:tc>
              </a:tr>
              <a:tr h="171450">
                <a:tc>
                  <a:txBody>
                    <a:bodyPr/>
                    <a:lstStyle/>
                    <a:p>
                      <a:pPr indent="0" lvl="0" marL="0" marR="0" rtl="0" algn="l">
                        <a:lnSpc>
                          <a:spcPct val="90000"/>
                        </a:lnSpc>
                        <a:spcBef>
                          <a:spcPts val="0"/>
                        </a:spcBef>
                        <a:spcAft>
                          <a:spcPts val="0"/>
                        </a:spcAft>
                        <a:buNone/>
                      </a:pPr>
                      <a:r>
                        <a:rPr lang="en" sz="800" u="none" cap="none" strike="noStrike">
                          <a:solidFill>
                            <a:srgbClr val="282828"/>
                          </a:solidFill>
                          <a:latin typeface="Play"/>
                          <a:ea typeface="Play"/>
                          <a:cs typeface="Play"/>
                          <a:sym typeface="Play"/>
                        </a:rPr>
                        <a:t>Microsoft 365 Lighthouse for multi-tenant management</a:t>
                      </a:r>
                      <a:endParaRPr sz="1100"/>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None/>
                      </a:pPr>
                      <a:r>
                        <a:t/>
                      </a:r>
                      <a:endParaRPr b="0" sz="800" u="none" cap="none" strike="noStrike">
                        <a:solidFill>
                          <a:schemeClr val="dk1"/>
                        </a:solidFill>
                        <a:latin typeface="Play"/>
                        <a:ea typeface="Play"/>
                        <a:cs typeface="Play"/>
                        <a:sym typeface="Play"/>
                      </a:endParaRPr>
                    </a:p>
                  </a:txBody>
                  <a:tcPr marT="20575" marB="20575" marR="68600" marL="68600" anchor="ctr">
                    <a:lnL cap="flat" cmpd="sng" w="9525">
                      <a:solidFill>
                        <a:srgbClr val="000000">
                          <a:alpha val="0"/>
                        </a:srgbClr>
                      </a:solidFill>
                      <a:prstDash val="solid"/>
                      <a:round/>
                      <a:headEnd len="sm" w="sm" type="none"/>
                      <a:tailEnd len="sm" w="sm" type="none"/>
                    </a:lnL>
                    <a:lnR cap="flat" cmpd="sng" w="12700">
                      <a:solidFill>
                        <a:srgbClr val="FFF8F3"/>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c>
                  <a:txBody>
                    <a:bodyPr/>
                    <a:lstStyle/>
                    <a:p>
                      <a:pPr indent="0" lvl="0" marL="0" marR="0" rtl="0" algn="ctr">
                        <a:lnSpc>
                          <a:spcPct val="90000"/>
                        </a:lnSpc>
                        <a:spcBef>
                          <a:spcPts val="0"/>
                        </a:spcBef>
                        <a:spcAft>
                          <a:spcPts val="0"/>
                        </a:spcAft>
                        <a:buClr>
                          <a:schemeClr val="dk1"/>
                        </a:buClr>
                        <a:buSzPts val="800"/>
                        <a:buFont typeface="Play"/>
                        <a:buNone/>
                      </a:pPr>
                      <a:r>
                        <a:t/>
                      </a:r>
                      <a:endParaRPr b="0" sz="800" u="none" cap="none" strike="noStrike">
                        <a:solidFill>
                          <a:schemeClr val="dk1"/>
                        </a:solidFill>
                        <a:latin typeface="Play"/>
                        <a:ea typeface="Play"/>
                        <a:cs typeface="Play"/>
                        <a:sym typeface="Play"/>
                      </a:endParaRPr>
                    </a:p>
                  </a:txBody>
                  <a:tcPr marT="20575" marB="20575" marR="68600" marL="68600" anchor="ctr">
                    <a:lnL cap="flat" cmpd="sng" w="12700">
                      <a:solidFill>
                        <a:srgbClr val="FFF8F3"/>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FFF8F3"/>
                      </a:solidFill>
                      <a:prstDash val="solid"/>
                      <a:round/>
                      <a:headEnd len="sm" w="sm" type="none"/>
                      <a:tailEnd len="sm" w="sm" type="none"/>
                    </a:lnT>
                    <a:lnB cap="flat" cmpd="sng" w="12700">
                      <a:solidFill>
                        <a:srgbClr val="8DC8E8"/>
                      </a:solidFill>
                      <a:prstDash val="solid"/>
                      <a:round/>
                      <a:headEnd len="sm" w="sm" type="none"/>
                      <a:tailEnd len="sm" w="sm" type="none"/>
                    </a:lnB>
                    <a:solidFill>
                      <a:srgbClr val="FFFFFF"/>
                    </a:solidFill>
                  </a:tcPr>
                </a:tc>
              </a:tr>
            </a:tbl>
          </a:graphicData>
        </a:graphic>
      </p:graphicFrame>
      <p:sp>
        <p:nvSpPr>
          <p:cNvPr id="1571" name="Google Shape;1571;p70"/>
          <p:cNvSpPr txBox="1"/>
          <p:nvPr/>
        </p:nvSpPr>
        <p:spPr>
          <a:xfrm>
            <a:off x="440046" y="4701571"/>
            <a:ext cx="7929600" cy="153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91F2C"/>
              </a:buClr>
              <a:buSzPts val="500"/>
              <a:buFont typeface="Quattrocento Sans"/>
              <a:buNone/>
            </a:pPr>
            <a:r>
              <a:rPr b="1" baseline="30000" i="0" lang="en" sz="500" u="none" cap="none" strike="noStrike">
                <a:solidFill>
                  <a:schemeClr val="lt1"/>
                </a:solidFill>
                <a:latin typeface="Inter"/>
                <a:ea typeface="Inter"/>
                <a:cs typeface="Inter"/>
                <a:sym typeface="Inter"/>
              </a:rPr>
              <a:t>1</a:t>
            </a:r>
            <a:r>
              <a:rPr b="1" i="0" lang="en" sz="500" u="none" cap="none" strike="noStrike">
                <a:solidFill>
                  <a:schemeClr val="lt1"/>
                </a:solidFill>
                <a:latin typeface="Inter"/>
                <a:ea typeface="Inter"/>
                <a:cs typeface="Inter"/>
                <a:sym typeface="Inter"/>
              </a:rPr>
              <a:t>Optimized for SMB. </a:t>
            </a:r>
            <a:endParaRPr b="1" sz="1100">
              <a:solidFill>
                <a:schemeClr val="lt1"/>
              </a:solidFill>
              <a:latin typeface="Inter"/>
              <a:ea typeface="Inter"/>
              <a:cs typeface="Inter"/>
              <a:sym typeface="Inter"/>
            </a:endParaRPr>
          </a:p>
          <a:p>
            <a:pPr indent="0" lvl="0" marL="0" marR="0" rtl="0" algn="l">
              <a:lnSpc>
                <a:spcPct val="100000"/>
              </a:lnSpc>
              <a:spcBef>
                <a:spcPts val="0"/>
              </a:spcBef>
              <a:spcAft>
                <a:spcPts val="0"/>
              </a:spcAft>
              <a:buClr>
                <a:srgbClr val="282828"/>
              </a:buClr>
              <a:buSzPts val="500"/>
              <a:buFont typeface="Quattrocento Sans"/>
              <a:buNone/>
            </a:pPr>
            <a:r>
              <a:rPr b="1" baseline="30000" i="0" lang="en" sz="500" u="none" cap="none" strike="noStrike">
                <a:solidFill>
                  <a:schemeClr val="lt1"/>
                </a:solidFill>
                <a:latin typeface="Inter"/>
                <a:ea typeface="Inter"/>
                <a:cs typeface="Inter"/>
                <a:sym typeface="Inter"/>
              </a:rPr>
              <a:t>2 </a:t>
            </a:r>
            <a:r>
              <a:rPr b="1" i="0" lang="en" sz="500" u="none" cap="none" strike="noStrike">
                <a:solidFill>
                  <a:schemeClr val="lt1"/>
                </a:solidFill>
                <a:latin typeface="Inter"/>
                <a:ea typeface="Inter"/>
                <a:cs typeface="Inter"/>
                <a:sym typeface="Inter"/>
              </a:rPr>
              <a:t>Requires server add-on. See </a:t>
            </a:r>
            <a:r>
              <a:rPr b="1" i="0" lang="en" sz="500" u="sng" cap="none" strike="noStrike">
                <a:solidFill>
                  <a:schemeClr val="lt1"/>
                </a:solidFill>
                <a:latin typeface="Inter"/>
                <a:ea typeface="Inter"/>
                <a:cs typeface="Inter"/>
                <a:sym typeface="Inter"/>
                <a:hlinkClick r:id="rId4">
                  <a:extLst>
                    <a:ext uri="{A12FA001-AC4F-418D-AE19-62706E023703}">
                      <ahyp:hlinkClr val="tx"/>
                    </a:ext>
                  </a:extLst>
                </a:hlinkClick>
              </a:rPr>
              <a:t>Documentation</a:t>
            </a:r>
            <a:r>
              <a:rPr b="1" i="0" lang="en" sz="500" u="none" cap="none" strike="noStrike">
                <a:solidFill>
                  <a:schemeClr val="lt1"/>
                </a:solidFill>
                <a:latin typeface="Inter"/>
                <a:ea typeface="Inter"/>
                <a:cs typeface="Inter"/>
                <a:sym typeface="Inter"/>
              </a:rPr>
              <a:t> for detail.</a:t>
            </a:r>
            <a:endParaRPr b="1" sz="1100">
              <a:solidFill>
                <a:schemeClr val="lt1"/>
              </a:solidFill>
              <a:latin typeface="Inter"/>
              <a:ea typeface="Inter"/>
              <a:cs typeface="Inter"/>
              <a:sym typeface="Inter"/>
            </a:endParaRPr>
          </a:p>
        </p:txBody>
      </p:sp>
      <p:sp>
        <p:nvSpPr>
          <p:cNvPr id="1572" name="Google Shape;1572;p70"/>
          <p:cNvSpPr txBox="1"/>
          <p:nvPr/>
        </p:nvSpPr>
        <p:spPr>
          <a:xfrm>
            <a:off x="438877" y="703166"/>
            <a:ext cx="2361000" cy="49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Cross-platform and AI-powered enterprise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grade protection with next-gen protection, endpoint detection and response, and vulnerability management</a:t>
            </a:r>
            <a:endParaRPr b="1" sz="1100">
              <a:solidFill>
                <a:schemeClr val="lt1"/>
              </a:solidFill>
              <a:latin typeface="Inter"/>
              <a:ea typeface="Inter"/>
              <a:cs typeface="Inter"/>
              <a:sym typeface="Inter"/>
            </a:endParaRPr>
          </a:p>
        </p:txBody>
      </p:sp>
      <p:sp>
        <p:nvSpPr>
          <p:cNvPr id="1573" name="Google Shape;1573;p70"/>
          <p:cNvSpPr txBox="1"/>
          <p:nvPr/>
        </p:nvSpPr>
        <p:spPr>
          <a:xfrm>
            <a:off x="3219819" y="703166"/>
            <a:ext cx="1571700" cy="49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Available as a standalone device security solution and as part of Microsoft 365 Business Premium</a:t>
            </a:r>
            <a:endParaRPr b="1" i="0" sz="800" u="none" cap="none" strike="noStrike">
              <a:solidFill>
                <a:schemeClr val="lt1"/>
              </a:solidFill>
              <a:latin typeface="Inter"/>
              <a:ea typeface="Inter"/>
              <a:cs typeface="Inter"/>
              <a:sym typeface="Inter"/>
            </a:endParaRPr>
          </a:p>
        </p:txBody>
      </p:sp>
      <p:sp>
        <p:nvSpPr>
          <p:cNvPr id="1574" name="Google Shape;1574;p70"/>
          <p:cNvSpPr txBox="1"/>
          <p:nvPr/>
        </p:nvSpPr>
        <p:spPr>
          <a:xfrm>
            <a:off x="5211566" y="703166"/>
            <a:ext cx="1359300" cy="369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Microsoft Defender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for Business server add-on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is </a:t>
            </a:r>
            <a:r>
              <a:rPr b="1" i="0" lang="en" sz="800" u="sng" cap="none" strike="noStrike">
                <a:solidFill>
                  <a:schemeClr val="lt1"/>
                </a:solidFill>
                <a:latin typeface="Inter"/>
                <a:ea typeface="Inter"/>
                <a:cs typeface="Inter"/>
                <a:sym typeface="Inter"/>
                <a:hlinkClick r:id="rId5">
                  <a:extLst>
                    <a:ext uri="{A12FA001-AC4F-418D-AE19-62706E023703}">
                      <ahyp:hlinkClr val="tx"/>
                    </a:ext>
                  </a:extLst>
                </a:hlinkClick>
              </a:rPr>
              <a:t>now available</a:t>
            </a:r>
            <a:endParaRPr b="1" i="0" sz="800" u="none" cap="none" strike="noStrike">
              <a:solidFill>
                <a:schemeClr val="lt1"/>
              </a:solidFill>
              <a:latin typeface="Inter"/>
              <a:ea typeface="Inter"/>
              <a:cs typeface="Inter"/>
              <a:sym typeface="Inter"/>
            </a:endParaRPr>
          </a:p>
        </p:txBody>
      </p:sp>
      <p:sp>
        <p:nvSpPr>
          <p:cNvPr id="1575" name="Google Shape;1575;p70"/>
          <p:cNvSpPr txBox="1"/>
          <p:nvPr/>
        </p:nvSpPr>
        <p:spPr>
          <a:xfrm>
            <a:off x="6991175" y="703166"/>
            <a:ext cx="1713900" cy="492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82828"/>
              </a:buClr>
              <a:buSzPts val="800"/>
              <a:buFont typeface="Play"/>
              <a:buNone/>
            </a:pPr>
            <a:r>
              <a:rPr b="1" i="0" lang="en" sz="800" u="none" cap="none" strike="noStrike">
                <a:solidFill>
                  <a:schemeClr val="lt1"/>
                </a:solidFill>
                <a:latin typeface="Inter"/>
                <a:ea typeface="Inter"/>
                <a:cs typeface="Inter"/>
                <a:sym typeface="Inter"/>
              </a:rPr>
              <a:t>Supports multi-customer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viewing of security incidents with </a:t>
            </a:r>
            <a:br>
              <a:rPr b="1" i="0" lang="en" sz="800" u="none" cap="none" strike="noStrike">
                <a:solidFill>
                  <a:schemeClr val="lt1"/>
                </a:solidFill>
                <a:latin typeface="Inter"/>
                <a:ea typeface="Inter"/>
                <a:cs typeface="Inter"/>
                <a:sym typeface="Inter"/>
              </a:rPr>
            </a:br>
            <a:r>
              <a:rPr b="1" i="0" lang="en" sz="800" u="none" cap="none" strike="noStrike">
                <a:solidFill>
                  <a:schemeClr val="lt1"/>
                </a:solidFill>
                <a:latin typeface="Inter"/>
                <a:ea typeface="Inter"/>
                <a:cs typeface="Inter"/>
                <a:sym typeface="Inter"/>
              </a:rPr>
              <a:t>Microsoft 365 Lighthouse for partners</a:t>
            </a:r>
            <a:endParaRPr b="1" i="0" sz="800" u="none" cap="none" strike="noStrike">
              <a:solidFill>
                <a:schemeClr val="lt1"/>
              </a:solidFill>
              <a:latin typeface="Inter"/>
              <a:ea typeface="Inter"/>
              <a:cs typeface="Inter"/>
              <a:sym typeface="Inter"/>
            </a:endParaRPr>
          </a:p>
        </p:txBody>
      </p:sp>
      <p:grpSp>
        <p:nvGrpSpPr>
          <p:cNvPr id="1576" name="Google Shape;1576;p70"/>
          <p:cNvGrpSpPr/>
          <p:nvPr/>
        </p:nvGrpSpPr>
        <p:grpSpPr>
          <a:xfrm>
            <a:off x="3009795" y="742839"/>
            <a:ext cx="3771359" cy="413249"/>
            <a:chOff x="4013060" y="990417"/>
            <a:chExt cx="5028478" cy="640200"/>
          </a:xfrm>
        </p:grpSpPr>
        <p:cxnSp>
          <p:nvCxnSpPr>
            <p:cNvPr id="1577" name="Google Shape;1577;p70"/>
            <p:cNvCxnSpPr/>
            <p:nvPr/>
          </p:nvCxnSpPr>
          <p:spPr>
            <a:xfrm>
              <a:off x="4013060" y="990417"/>
              <a:ext cx="0" cy="640200"/>
            </a:xfrm>
            <a:prstGeom prst="straightConnector1">
              <a:avLst/>
            </a:prstGeom>
            <a:noFill/>
            <a:ln cap="flat" cmpd="sng" w="9525">
              <a:solidFill>
                <a:schemeClr val="lt2"/>
              </a:solidFill>
              <a:prstDash val="solid"/>
              <a:round/>
              <a:headEnd len="sm" w="sm" type="none"/>
              <a:tailEnd len="sm" w="sm" type="none"/>
            </a:ln>
          </p:spPr>
        </p:cxnSp>
        <p:cxnSp>
          <p:nvCxnSpPr>
            <p:cNvPr id="1578" name="Google Shape;1578;p70"/>
            <p:cNvCxnSpPr/>
            <p:nvPr/>
          </p:nvCxnSpPr>
          <p:spPr>
            <a:xfrm>
              <a:off x="6668722" y="990417"/>
              <a:ext cx="0" cy="640200"/>
            </a:xfrm>
            <a:prstGeom prst="straightConnector1">
              <a:avLst/>
            </a:prstGeom>
            <a:noFill/>
            <a:ln cap="flat" cmpd="sng" w="9525">
              <a:solidFill>
                <a:schemeClr val="lt2"/>
              </a:solidFill>
              <a:prstDash val="solid"/>
              <a:round/>
              <a:headEnd len="sm" w="sm" type="none"/>
              <a:tailEnd len="sm" w="sm" type="none"/>
            </a:ln>
          </p:spPr>
        </p:cxnSp>
        <p:cxnSp>
          <p:nvCxnSpPr>
            <p:cNvPr id="1579" name="Google Shape;1579;p70"/>
            <p:cNvCxnSpPr/>
            <p:nvPr/>
          </p:nvCxnSpPr>
          <p:spPr>
            <a:xfrm>
              <a:off x="9041538" y="990417"/>
              <a:ext cx="0" cy="640200"/>
            </a:xfrm>
            <a:prstGeom prst="straightConnector1">
              <a:avLst/>
            </a:prstGeom>
            <a:noFill/>
            <a:ln cap="flat" cmpd="sng" w="9525">
              <a:solidFill>
                <a:schemeClr val="lt2"/>
              </a:solidFill>
              <a:prstDash val="solid"/>
              <a:round/>
              <a:headEnd len="sm" w="sm" type="none"/>
              <a:tailEnd len="sm" w="sm" type="none"/>
            </a:ln>
          </p:spPr>
        </p:cxnSp>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3" name="Shape 1583"/>
        <p:cNvGrpSpPr/>
        <p:nvPr/>
      </p:nvGrpSpPr>
      <p:grpSpPr>
        <a:xfrm>
          <a:off x="0" y="0"/>
          <a:ext cx="0" cy="0"/>
          <a:chOff x="0" y="0"/>
          <a:chExt cx="0" cy="0"/>
        </a:xfrm>
      </p:grpSpPr>
      <p:sp>
        <p:nvSpPr>
          <p:cNvPr id="1584" name="Google Shape;1584;p71"/>
          <p:cNvSpPr txBox="1"/>
          <p:nvPr>
            <p:ph type="title"/>
          </p:nvPr>
        </p:nvSpPr>
        <p:spPr>
          <a:xfrm>
            <a:off x="560800" y="250300"/>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Security and compliance scenarios for Copilot for M365</a:t>
            </a:r>
            <a:endParaRPr/>
          </a:p>
        </p:txBody>
      </p:sp>
      <p:sp>
        <p:nvSpPr>
          <p:cNvPr id="1585" name="Google Shape;1585;p7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graphicFrame>
        <p:nvGraphicFramePr>
          <p:cNvPr id="1586" name="Google Shape;1586;p71"/>
          <p:cNvGraphicFramePr/>
          <p:nvPr/>
        </p:nvGraphicFramePr>
        <p:xfrm>
          <a:off x="712075" y="1188831"/>
          <a:ext cx="3000000" cy="3000000"/>
        </p:xfrm>
        <a:graphic>
          <a:graphicData uri="http://schemas.openxmlformats.org/drawingml/2006/table">
            <a:tbl>
              <a:tblPr>
                <a:noFill/>
                <a:tableStyleId>{83788219-F3D8-4089-9812-457112925A15}</a:tableStyleId>
              </a:tblPr>
              <a:tblGrid>
                <a:gridCol w="5349250"/>
                <a:gridCol w="891550"/>
                <a:gridCol w="928250"/>
                <a:gridCol w="928250"/>
              </a:tblGrid>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Login to Copilot for Microsoft 365 with a single identity</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b="0" i="0" sz="700" u="none" cap="none" strike="noStrike">
                        <a:solidFill>
                          <a:schemeClr val="dk2"/>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Enforce MFA when accessing Microsoft 365 to use Copilot</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Enable end-user password reset, change, and unlock when accessing Microsoft 365 </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accent1"/>
                        </a:buClr>
                        <a:buSzPts val="700"/>
                        <a:buFont typeface="Quattrocento Sans"/>
                        <a:buNone/>
                      </a:pPr>
                      <a:r>
                        <a:rPr lang="en" sz="700" u="none" cap="none" strike="noStrike">
                          <a:solidFill>
                            <a:schemeClr val="accent1"/>
                          </a:solidFill>
                          <a:latin typeface="Quattrocento Sans"/>
                          <a:ea typeface="Quattrocento Sans"/>
                          <a:cs typeface="Quattrocento Sans"/>
                          <a:sym typeface="Quattrocento Sans"/>
                        </a:rPr>
                        <a:t>Cloud users</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100000"/>
                        </a:lnSpc>
                        <a:spcBef>
                          <a:spcPts val="0"/>
                        </a:spcBef>
                        <a:spcAft>
                          <a:spcPts val="0"/>
                        </a:spcAft>
                        <a:buClr>
                          <a:schemeClr val="accent1"/>
                        </a:buClr>
                        <a:buSzPts val="700"/>
                        <a:buFont typeface="Quattrocento Sans"/>
                        <a:buNone/>
                      </a:pPr>
                      <a:r>
                        <a:rPr lang="en" sz="700" u="none" cap="none" strike="noStrike">
                          <a:solidFill>
                            <a:schemeClr val="accent1"/>
                          </a:solidFill>
                          <a:latin typeface="Quattrocento Sans"/>
                          <a:ea typeface="Quattrocento Sans"/>
                          <a:cs typeface="Quattrocento Sans"/>
                          <a:sym typeface="Quattrocento Sans"/>
                        </a:rPr>
                        <a:t>Cloud users</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Implement Conditional Access policies based on identity, device, and location when accessing Microsoft 365 to use Copilot</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 </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10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 </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Enable near real-time access policies enforcement, evaluate critical events, and immediately revoke access to Microsoft 365 </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 </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4F5F7"/>
                    </a:solidFill>
                  </a:tcPr>
                </a:tc>
                <a:tc>
                  <a:txBody>
                    <a:bodyPr/>
                    <a:lstStyle/>
                    <a:p>
                      <a:pPr indent="0" lvl="0" marL="0" marR="0" rtl="0" algn="ctr">
                        <a:lnSpc>
                          <a:spcPct val="10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 </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b="0" i="0" sz="700" u="none" cap="none" strike="noStrike">
                        <a:solidFill>
                          <a:schemeClr val="dk2"/>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Push/deploy the Microsoft 365 apps to devices and grant access to Copilot in these apps</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b="0" i="0" sz="700" u="none" cap="none" strike="noStrike">
                        <a:solidFill>
                          <a:schemeClr val="dk2"/>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Manage updates for Microsoft 365 apps that use Copilot</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Restrict the use of the Microsoft 365 apps and Teams, as well as Copilot in these apps, on personal devices</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b="0" i="0" sz="700" u="none" cap="none" strike="noStrike">
                        <a:solidFill>
                          <a:schemeClr val="dk2"/>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Prevent saving files, including those generated by Copilot, to unprotected apps</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Wipe all work content, including content generated by Copilot, if a device is lost </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b="0" i="0" sz="700" u="none" cap="none" strike="noStrike">
                        <a:solidFill>
                          <a:schemeClr val="dk2"/>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Revoke work access on noncompliant devices that have access to Copilot</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90000"/>
                        </a:lnSpc>
                        <a:spcBef>
                          <a:spcPts val="0"/>
                        </a:spcBef>
                        <a:spcAft>
                          <a:spcPts val="0"/>
                        </a:spcAft>
                        <a:buClr>
                          <a:schemeClr val="accent1"/>
                        </a:buClr>
                        <a:buSzPts val="700"/>
                        <a:buFont typeface="Quattrocento Sans"/>
                        <a:buNone/>
                      </a:pPr>
                      <a:r>
                        <a:rPr lang="en" sz="700" u="none" cap="none" strike="noStrike">
                          <a:solidFill>
                            <a:schemeClr val="accent1"/>
                          </a:solidFill>
                          <a:latin typeface="Quattrocento Sans"/>
                          <a:ea typeface="Quattrocento Sans"/>
                          <a:cs typeface="Quattrocento Sans"/>
                          <a:sym typeface="Quattrocento Sans"/>
                        </a:rPr>
                        <a:t>iOS, Android</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accent1"/>
                        </a:buClr>
                        <a:buSzPts val="700"/>
                        <a:buFont typeface="Quattrocento Sans"/>
                        <a:buNone/>
                      </a:pPr>
                      <a:r>
                        <a:rPr lang="en" sz="700" u="none" cap="none" strike="noStrike">
                          <a:solidFill>
                            <a:schemeClr val="accent1"/>
                          </a:solidFill>
                          <a:latin typeface="Quattrocento Sans"/>
                          <a:ea typeface="Quattrocento Sans"/>
                          <a:cs typeface="Quattrocento Sans"/>
                          <a:sym typeface="Quattrocento Sans"/>
                        </a:rPr>
                        <a:t>iOS, Android</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solidFill>
                            <a:schemeClr val="dk2"/>
                          </a:solidFill>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2F8FD"/>
                    </a:solidFill>
                  </a:tcPr>
                </a:tc>
              </a:tr>
              <a:tr h="321500">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Search for Copilot generated data and interactions with eDiscovery capabilities</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rPr lang="en" sz="700" u="none" cap="none" strike="noStrike">
                          <a:solidFill>
                            <a:schemeClr val="accent1"/>
                          </a:solidFill>
                          <a:latin typeface="Quattrocento Sans"/>
                          <a:ea typeface="Quattrocento Sans"/>
                          <a:cs typeface="Quattrocento Sans"/>
                          <a:sym typeface="Quattrocento Sans"/>
                        </a:rPr>
                        <a:t>Search and export results</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rPr lang="en" sz="700" u="none" cap="none" strike="noStrike">
                          <a:solidFill>
                            <a:schemeClr val="accent1"/>
                          </a:solidFill>
                          <a:latin typeface="Quattrocento Sans"/>
                          <a:ea typeface="Quattrocento Sans"/>
                          <a:cs typeface="Quattrocento Sans"/>
                          <a:sym typeface="Quattrocento Sans"/>
                        </a:rPr>
                        <a:t>Search and export results</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rPr lang="en" sz="700" u="none" cap="none" strike="noStrike">
                          <a:latin typeface="Quattrocento Sans"/>
                          <a:ea typeface="Quattrocento Sans"/>
                          <a:cs typeface="Quattrocento Sans"/>
                          <a:sym typeface="Quattrocento Sans"/>
                        </a:rPr>
                        <a:t>+ Case management and legal hold</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Audit logs for Copilot interactions</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rPr b="0" i="0" lang="en" sz="700" u="none" cap="none" strike="noStrike">
                          <a:solidFill>
                            <a:schemeClr val="accent1"/>
                          </a:solidFill>
                          <a:latin typeface="Quattrocento Sans"/>
                          <a:ea typeface="Quattrocento Sans"/>
                          <a:cs typeface="Quattrocento Sans"/>
                          <a:sym typeface="Quattrocento Sans"/>
                        </a:rPr>
                        <a:t>Audit (Standard)</a:t>
                      </a:r>
                      <a:endParaRPr sz="700" u="none" cap="none" strike="noStrike">
                        <a:solidFill>
                          <a:schemeClr val="accent1"/>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rPr b="0" i="0" lang="en" sz="700" u="none" cap="none" strike="noStrike">
                          <a:solidFill>
                            <a:schemeClr val="accent1"/>
                          </a:solidFill>
                          <a:latin typeface="Quattrocento Sans"/>
                          <a:ea typeface="Quattrocento Sans"/>
                          <a:cs typeface="Quattrocento Sans"/>
                          <a:sym typeface="Quattrocento Sans"/>
                        </a:rPr>
                        <a:t>Audit (Standard)</a:t>
                      </a:r>
                      <a:endParaRPr sz="700" u="none" cap="none" strike="noStrike">
                        <a:solidFill>
                          <a:schemeClr val="accent1"/>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rPr b="0" i="0" lang="en" sz="700" u="none" cap="none" strike="noStrike">
                          <a:latin typeface="Quattrocento Sans"/>
                          <a:ea typeface="Quattrocento Sans"/>
                          <a:cs typeface="Quattrocento Sans"/>
                          <a:sym typeface="Quattrocento Sans"/>
                        </a:rPr>
                        <a:t>Audit (Standard)</a:t>
                      </a:r>
                      <a:endParaRPr sz="700" u="none" cap="none" strike="noStrike">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Apply a manual retention policy for Copilot interactions</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Data Loss Prevention policies to protect sensitive data, generated by Copilot and saved in Microsoft 365 locations, from exfiltration</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t/>
                      </a:r>
                      <a:endParaRPr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rPr lang="en" sz="700" u="none" cap="none" strike="noStrike">
                          <a:latin typeface="Quattrocento Sans"/>
                          <a:ea typeface="Quattrocento Sans"/>
                          <a:cs typeface="Quattrocento Sans"/>
                          <a:sym typeface="Quattrocento Sans"/>
                        </a:rPr>
                        <a:t>Files and email</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Inherit sensitivity labels and cite sensitivity label in output and references in Copilot</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t/>
                      </a:r>
                      <a:endParaRPr b="0" i="0"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latin typeface="Quattrocento Sans"/>
                          <a:ea typeface="Quattrocento Sans"/>
                          <a:cs typeface="Quattrocento Sans"/>
                          <a:sym typeface="Quattrocento Sans"/>
                        </a:rPr>
                        <a:t></a:t>
                      </a:r>
                      <a:endParaRPr b="0" i="0" sz="700" u="none" cap="none" strike="noStrike">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190275">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Prohibit Copilot from summarizing or including in its responses if users don’t have permission to extract that data </a:t>
                      </a:r>
                      <a:endParaRPr sz="1100"/>
                    </a:p>
                  </a:txBody>
                  <a:tcPr marT="20950" marB="20950" marR="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rgbClr val="243A5E"/>
                        </a:buClr>
                        <a:buSzPts val="700"/>
                        <a:buFont typeface="Quattrocento Sans"/>
                        <a:buNone/>
                      </a:pPr>
                      <a:r>
                        <a:rPr b="0" i="0" lang="en" sz="700" u="none" cap="none" strike="noStrike">
                          <a:solidFill>
                            <a:srgbClr val="243A5E"/>
                          </a:solidFill>
                          <a:latin typeface="Quattrocento Sans"/>
                          <a:ea typeface="Quattrocento Sans"/>
                          <a:cs typeface="Quattrocento Sans"/>
                          <a:sym typeface="Quattrocento Sans"/>
                        </a:rPr>
                        <a:t></a:t>
                      </a:r>
                      <a:endParaRPr b="0" i="0" sz="700" u="none" cap="none" strike="noStrike">
                        <a:solidFill>
                          <a:srgbClr val="243A5E"/>
                        </a:solidFill>
                        <a:latin typeface="Quattrocento Sans"/>
                        <a:ea typeface="Quattrocento Sans"/>
                        <a:cs typeface="Quattrocento Sans"/>
                        <a:sym typeface="Quattrocento Sans"/>
                      </a:endParaRPr>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4F5F7"/>
                    </a:solidFill>
                  </a:tcPr>
                </a:tc>
                <a:tc>
                  <a:txBody>
                    <a:bodyPr/>
                    <a:lstStyle/>
                    <a:p>
                      <a:pPr indent="0" lvl="0" marL="0" marR="0" rtl="0" algn="ctr">
                        <a:lnSpc>
                          <a:spcPct val="90000"/>
                        </a:lnSpc>
                        <a:spcBef>
                          <a:spcPts val="0"/>
                        </a:spcBef>
                        <a:spcAft>
                          <a:spcPts val="0"/>
                        </a:spcAft>
                        <a:buClr>
                          <a:schemeClr val="dk2"/>
                        </a:buClr>
                        <a:buSzPts val="700"/>
                        <a:buFont typeface="Quattrocento Sans"/>
                        <a:buNone/>
                      </a:pPr>
                      <a:r>
                        <a:rPr b="0" i="0" lang="en" sz="700" u="none" cap="none" strike="noStrike">
                          <a:latin typeface="Quattrocento Sans"/>
                          <a:ea typeface="Quattrocento Sans"/>
                          <a:cs typeface="Quattrocento Sans"/>
                          <a:sym typeface="Quattrocento Sans"/>
                        </a:rPr>
                        <a:t></a:t>
                      </a:r>
                      <a:endParaRPr sz="1100"/>
                    </a:p>
                  </a:txBody>
                  <a:tcPr marT="0" marB="0" marR="69800" marL="69800"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12700">
                      <a:solidFill>
                        <a:srgbClr val="E6E6E6"/>
                      </a:solidFill>
                      <a:prstDash val="solid"/>
                      <a:round/>
                      <a:headEnd len="sm" w="sm" type="none"/>
                      <a:tailEnd len="sm" w="sm" type="none"/>
                    </a:lnB>
                    <a:solidFill>
                      <a:srgbClr val="F2F8FD"/>
                    </a:solidFill>
                  </a:tcPr>
                </a:tc>
              </a:tr>
              <a:tr h="228350">
                <a:tc>
                  <a:txBody>
                    <a:bodyPr/>
                    <a:lstStyle/>
                    <a:p>
                      <a:pPr indent="0" lvl="0" marL="0" marR="0" rtl="0" algn="l">
                        <a:lnSpc>
                          <a:spcPct val="100000"/>
                        </a:lnSpc>
                        <a:spcBef>
                          <a:spcPts val="0"/>
                        </a:spcBef>
                        <a:spcAft>
                          <a:spcPts val="0"/>
                        </a:spcAft>
                        <a:buClr>
                          <a:schemeClr val="dk1"/>
                        </a:buClr>
                        <a:buSzPts val="700"/>
                        <a:buFont typeface="Quattrocento Sans"/>
                        <a:buNone/>
                      </a:pPr>
                      <a:r>
                        <a:rPr lang="en" sz="700" u="none" cap="none" strike="noStrike">
                          <a:solidFill>
                            <a:schemeClr val="dk1"/>
                          </a:solidFill>
                          <a:latin typeface="Quattrocento Sans"/>
                          <a:ea typeface="Quattrocento Sans"/>
                          <a:cs typeface="Quattrocento Sans"/>
                          <a:sym typeface="Quattrocento Sans"/>
                        </a:rPr>
                        <a:t>Manually apply sensitivity labels and protect Microsoft 365 content used by Copilot </a:t>
                      </a:r>
                      <a:endParaRPr sz="1100"/>
                    </a:p>
                  </a:txBody>
                  <a:tcPr marT="20950" marB="20950" marR="0" marL="69800" anchor="ctr">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spcBef>
                          <a:spcPts val="0"/>
                        </a:spcBef>
                        <a:spcAft>
                          <a:spcPts val="0"/>
                        </a:spcAft>
                        <a:buNone/>
                      </a:pPr>
                      <a:r>
                        <a:t/>
                      </a:r>
                      <a:endParaRPr b="0" i="0"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t/>
                      </a:r>
                      <a:endParaRPr b="0" i="0" sz="700" u="none" cap="none" strike="noStrike">
                        <a:solidFill>
                          <a:srgbClr val="243A5E"/>
                        </a:solidFill>
                        <a:latin typeface="Quattrocento Sans"/>
                        <a:ea typeface="Quattrocento Sans"/>
                        <a:cs typeface="Quattrocento Sans"/>
                        <a:sym typeface="Quattrocento Sans"/>
                      </a:endParaRPr>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4F5F7"/>
                    </a:solidFill>
                  </a:tcPr>
                </a:tc>
                <a:tc>
                  <a:txBody>
                    <a:bodyPr/>
                    <a:lstStyle/>
                    <a:p>
                      <a:pPr indent="0" lvl="0" marL="0" marR="0" rtl="0" algn="ctr">
                        <a:spcBef>
                          <a:spcPts val="0"/>
                        </a:spcBef>
                        <a:spcAft>
                          <a:spcPts val="0"/>
                        </a:spcAft>
                        <a:buNone/>
                      </a:pPr>
                      <a:r>
                        <a:rPr lang="en" sz="700" u="none" cap="none" strike="noStrike">
                          <a:latin typeface="Quattrocento Sans"/>
                          <a:ea typeface="Quattrocento Sans"/>
                          <a:cs typeface="Quattrocento Sans"/>
                          <a:sym typeface="Quattrocento Sans"/>
                        </a:rPr>
                        <a:t>Files and email</a:t>
                      </a:r>
                      <a:endParaRPr sz="1100"/>
                    </a:p>
                  </a:txBody>
                  <a:tcPr marT="20950" marB="20950" marR="27925" marL="27925" anchor="ctr">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rgbClr val="E6E6E6"/>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F2F8FD"/>
                    </a:solidFill>
                  </a:tcPr>
                </a:tc>
              </a:tr>
            </a:tbl>
          </a:graphicData>
        </a:graphic>
      </p:graphicFrame>
      <p:sp>
        <p:nvSpPr>
          <p:cNvPr id="1587" name="Google Shape;1587;p71"/>
          <p:cNvSpPr txBox="1"/>
          <p:nvPr/>
        </p:nvSpPr>
        <p:spPr>
          <a:xfrm>
            <a:off x="834953" y="933555"/>
            <a:ext cx="1300200" cy="123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000000"/>
              </a:buClr>
              <a:buSzPts val="800"/>
              <a:buFont typeface="Quattrocento Sans"/>
              <a:buNone/>
            </a:pPr>
            <a:r>
              <a:rPr b="0" i="0" lang="en" sz="800" u="none" cap="none" strike="noStrike">
                <a:solidFill>
                  <a:schemeClr val="lt1"/>
                </a:solidFill>
                <a:latin typeface="Quattrocento Sans"/>
                <a:ea typeface="Quattrocento Sans"/>
                <a:cs typeface="Quattrocento Sans"/>
                <a:sym typeface="Quattrocento Sans"/>
              </a:rPr>
              <a:t>Security capability</a:t>
            </a:r>
            <a:endParaRPr sz="1100">
              <a:solidFill>
                <a:schemeClr val="lt1"/>
              </a:solidFill>
            </a:endParaRPr>
          </a:p>
        </p:txBody>
      </p:sp>
      <p:sp>
        <p:nvSpPr>
          <p:cNvPr id="1588" name="Google Shape;1588;p71"/>
          <p:cNvSpPr txBox="1"/>
          <p:nvPr/>
        </p:nvSpPr>
        <p:spPr>
          <a:xfrm>
            <a:off x="7674535" y="734687"/>
            <a:ext cx="1345200" cy="86100"/>
          </a:xfrm>
          <a:prstGeom prst="rect">
            <a:avLst/>
          </a:prstGeom>
          <a:noFill/>
          <a:ln>
            <a:noFill/>
          </a:ln>
        </p:spPr>
        <p:txBody>
          <a:bodyPr anchorCtr="0" anchor="t" bIns="0" lIns="0" spcFirstLastPara="1" rIns="0" wrap="square" tIns="0">
            <a:spAutoFit/>
          </a:bodyPr>
          <a:lstStyle/>
          <a:p>
            <a:pPr indent="0" lvl="0" marL="0" marR="0" rtl="0" algn="ctr">
              <a:lnSpc>
                <a:spcPct val="70000"/>
              </a:lnSpc>
              <a:spcBef>
                <a:spcPts val="0"/>
              </a:spcBef>
              <a:spcAft>
                <a:spcPts val="0"/>
              </a:spcAft>
              <a:buClr>
                <a:srgbClr val="243A5E"/>
              </a:buClr>
              <a:buSzPts val="800"/>
              <a:buFont typeface="Quattrocento Sans"/>
              <a:buNone/>
            </a:pPr>
            <a:r>
              <a:rPr b="0" i="0" lang="en" sz="800" u="none" cap="none" strike="noStrike">
                <a:solidFill>
                  <a:schemeClr val="lt1"/>
                </a:solidFill>
                <a:latin typeface="Quattrocento Sans"/>
                <a:ea typeface="Quattrocento Sans"/>
                <a:cs typeface="Quattrocento Sans"/>
                <a:sym typeface="Quattrocento Sans"/>
              </a:rPr>
              <a:t>Comprehensive security</a:t>
            </a:r>
            <a:endParaRPr sz="1100">
              <a:solidFill>
                <a:schemeClr val="lt1"/>
              </a:solidFill>
            </a:endParaRPr>
          </a:p>
        </p:txBody>
      </p:sp>
      <p:sp>
        <p:nvSpPr>
          <p:cNvPr id="1589" name="Google Shape;1589;p71"/>
          <p:cNvSpPr txBox="1"/>
          <p:nvPr/>
        </p:nvSpPr>
        <p:spPr>
          <a:xfrm>
            <a:off x="6024683" y="719021"/>
            <a:ext cx="1793100" cy="98400"/>
          </a:xfrm>
          <a:prstGeom prst="rect">
            <a:avLst/>
          </a:prstGeom>
          <a:noFill/>
          <a:ln>
            <a:noFill/>
          </a:ln>
        </p:spPr>
        <p:txBody>
          <a:bodyPr anchorCtr="0" anchor="t" bIns="0" lIns="0" spcFirstLastPara="1" rIns="0" wrap="square" tIns="0">
            <a:spAutoFit/>
          </a:bodyPr>
          <a:lstStyle/>
          <a:p>
            <a:pPr indent="0" lvl="0" marL="0" marR="0" rtl="0" algn="ctr">
              <a:lnSpc>
                <a:spcPct val="80000"/>
              </a:lnSpc>
              <a:spcBef>
                <a:spcPts val="0"/>
              </a:spcBef>
              <a:spcAft>
                <a:spcPts val="0"/>
              </a:spcAft>
              <a:buClr>
                <a:srgbClr val="0078D4"/>
              </a:buClr>
              <a:buSzPts val="800"/>
              <a:buFont typeface="Quattrocento Sans"/>
              <a:buNone/>
            </a:pPr>
            <a:r>
              <a:rPr b="0" i="0" lang="en" sz="800" u="none" cap="none" strike="noStrike">
                <a:solidFill>
                  <a:schemeClr val="lt1"/>
                </a:solidFill>
                <a:latin typeface="Quattrocento Sans"/>
                <a:ea typeface="Quattrocento Sans"/>
                <a:cs typeface="Quattrocento Sans"/>
                <a:sym typeface="Quattrocento Sans"/>
              </a:rPr>
              <a:t>Foundational security</a:t>
            </a:r>
            <a:endParaRPr sz="1100">
              <a:solidFill>
                <a:schemeClr val="lt1"/>
              </a:solidFill>
            </a:endParaRPr>
          </a:p>
        </p:txBody>
      </p:sp>
      <p:sp>
        <p:nvSpPr>
          <p:cNvPr id="1590" name="Google Shape;1590;p71"/>
          <p:cNvSpPr/>
          <p:nvPr/>
        </p:nvSpPr>
        <p:spPr>
          <a:xfrm>
            <a:off x="7873025" y="892546"/>
            <a:ext cx="932100" cy="183300"/>
          </a:xfrm>
          <a:prstGeom prst="roundRect">
            <a:avLst>
              <a:gd fmla="val 50000" name="adj"/>
            </a:avLst>
          </a:prstGeom>
          <a:solidFill>
            <a:schemeClr val="dk2"/>
          </a:solidFill>
          <a:ln>
            <a:noFill/>
          </a:ln>
          <a:effectLst>
            <a:outerShdw blurRad="50800" rotWithShape="0" algn="t" dir="5400000" dist="38100">
              <a:srgbClr val="000000">
                <a:alpha val="2392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rgbClr val="FFFFFF"/>
              </a:buClr>
              <a:buSzPts val="800"/>
              <a:buFont typeface="Quattrocento Sans"/>
              <a:buNone/>
            </a:pPr>
            <a:r>
              <a:rPr b="0" i="0" lang="en" sz="800" u="none" cap="none" strike="noStrike">
                <a:solidFill>
                  <a:srgbClr val="FFFFFF"/>
                </a:solidFill>
                <a:latin typeface="Quattrocento Sans"/>
                <a:ea typeface="Quattrocento Sans"/>
                <a:cs typeface="Quattrocento Sans"/>
                <a:sym typeface="Quattrocento Sans"/>
              </a:rPr>
              <a:t>    </a:t>
            </a:r>
            <a:endParaRPr sz="1100"/>
          </a:p>
        </p:txBody>
      </p:sp>
      <p:sp>
        <p:nvSpPr>
          <p:cNvPr id="1591" name="Google Shape;1591;p71"/>
          <p:cNvSpPr txBox="1"/>
          <p:nvPr/>
        </p:nvSpPr>
        <p:spPr>
          <a:xfrm>
            <a:off x="7873637" y="953625"/>
            <a:ext cx="932100" cy="86100"/>
          </a:xfrm>
          <a:prstGeom prst="rect">
            <a:avLst/>
          </a:prstGeom>
          <a:noFill/>
          <a:ln>
            <a:noFill/>
          </a:ln>
        </p:spPr>
        <p:txBody>
          <a:bodyPr anchorCtr="0" anchor="t" bIns="0" lIns="0" spcFirstLastPara="1" rIns="0" wrap="square" tIns="0">
            <a:spAutoFit/>
          </a:bodyPr>
          <a:lstStyle/>
          <a:p>
            <a:pPr indent="0" lvl="0" marL="0" marR="0" rtl="0" algn="ctr">
              <a:lnSpc>
                <a:spcPct val="70000"/>
              </a:lnSpc>
              <a:spcBef>
                <a:spcPts val="0"/>
              </a:spcBef>
              <a:spcAft>
                <a:spcPts val="0"/>
              </a:spcAft>
              <a:buClr>
                <a:srgbClr val="FFFFFF"/>
              </a:buClr>
              <a:buSzPts val="800"/>
              <a:buFont typeface="Quattrocento Sans"/>
              <a:buNone/>
            </a:pPr>
            <a:r>
              <a:rPr b="0" i="0" lang="en" sz="800" u="none" cap="none" strike="noStrike">
                <a:solidFill>
                  <a:schemeClr val="dk1"/>
                </a:solidFill>
                <a:latin typeface="Quattrocento Sans"/>
                <a:ea typeface="Quattrocento Sans"/>
                <a:cs typeface="Quattrocento Sans"/>
                <a:sym typeface="Quattrocento Sans"/>
              </a:rPr>
              <a:t>Business Premium</a:t>
            </a:r>
            <a:endParaRPr sz="1100">
              <a:solidFill>
                <a:schemeClr val="dk1"/>
              </a:solidFill>
            </a:endParaRPr>
          </a:p>
        </p:txBody>
      </p:sp>
      <p:sp>
        <p:nvSpPr>
          <p:cNvPr id="1592" name="Google Shape;1592;p71"/>
          <p:cNvSpPr/>
          <p:nvPr/>
        </p:nvSpPr>
        <p:spPr>
          <a:xfrm>
            <a:off x="6934286" y="892546"/>
            <a:ext cx="932100" cy="183300"/>
          </a:xfrm>
          <a:prstGeom prst="roundRect">
            <a:avLst>
              <a:gd fmla="val 50000" name="adj"/>
            </a:avLst>
          </a:prstGeom>
          <a:solidFill>
            <a:schemeClr val="accent1"/>
          </a:solidFill>
          <a:ln>
            <a:noFill/>
          </a:ln>
          <a:effectLst>
            <a:outerShdw blurRad="50800" rotWithShape="0" algn="t" dir="5400000" dist="38100">
              <a:srgbClr val="000000">
                <a:alpha val="2392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rgbClr val="FFFFFF"/>
              </a:buClr>
              <a:buSzPts val="800"/>
              <a:buFont typeface="Quattrocento Sans"/>
              <a:buNone/>
            </a:pPr>
            <a:r>
              <a:rPr b="0" i="0" lang="en" sz="800" u="none" cap="none" strike="noStrike">
                <a:solidFill>
                  <a:srgbClr val="FFFFFF"/>
                </a:solidFill>
                <a:latin typeface="Quattrocento Sans"/>
                <a:ea typeface="Quattrocento Sans"/>
                <a:cs typeface="Quattrocento Sans"/>
                <a:sym typeface="Quattrocento Sans"/>
              </a:rPr>
              <a:t> </a:t>
            </a:r>
            <a:endParaRPr sz="1100"/>
          </a:p>
        </p:txBody>
      </p:sp>
      <p:sp>
        <p:nvSpPr>
          <p:cNvPr id="1593" name="Google Shape;1593;p71"/>
          <p:cNvSpPr txBox="1"/>
          <p:nvPr/>
        </p:nvSpPr>
        <p:spPr>
          <a:xfrm>
            <a:off x="6934286" y="953625"/>
            <a:ext cx="932100" cy="86100"/>
          </a:xfrm>
          <a:prstGeom prst="rect">
            <a:avLst/>
          </a:prstGeom>
          <a:noFill/>
          <a:ln>
            <a:noFill/>
          </a:ln>
        </p:spPr>
        <p:txBody>
          <a:bodyPr anchorCtr="0" anchor="t" bIns="0" lIns="0" spcFirstLastPara="1" rIns="0" wrap="square" tIns="0">
            <a:spAutoFit/>
          </a:bodyPr>
          <a:lstStyle/>
          <a:p>
            <a:pPr indent="0" lvl="0" marL="0" marR="0" rtl="0" algn="ctr">
              <a:lnSpc>
                <a:spcPct val="70000"/>
              </a:lnSpc>
              <a:spcBef>
                <a:spcPts val="0"/>
              </a:spcBef>
              <a:spcAft>
                <a:spcPts val="0"/>
              </a:spcAft>
              <a:buClr>
                <a:srgbClr val="FFFFFF"/>
              </a:buClr>
              <a:buSzPts val="800"/>
              <a:buFont typeface="Quattrocento Sans"/>
              <a:buNone/>
            </a:pPr>
            <a:r>
              <a:rPr b="0" i="0" lang="en" sz="800" u="none" cap="none" strike="noStrike">
                <a:solidFill>
                  <a:srgbClr val="FFFFFF"/>
                </a:solidFill>
                <a:latin typeface="Quattrocento Sans"/>
                <a:ea typeface="Quattrocento Sans"/>
                <a:cs typeface="Quattrocento Sans"/>
                <a:sym typeface="Quattrocento Sans"/>
              </a:rPr>
              <a:t>Business Standard</a:t>
            </a:r>
            <a:endParaRPr sz="1100"/>
          </a:p>
        </p:txBody>
      </p:sp>
      <p:sp>
        <p:nvSpPr>
          <p:cNvPr id="1594" name="Google Shape;1594;p71"/>
          <p:cNvSpPr/>
          <p:nvPr/>
        </p:nvSpPr>
        <p:spPr>
          <a:xfrm>
            <a:off x="5995549" y="892546"/>
            <a:ext cx="932100" cy="183300"/>
          </a:xfrm>
          <a:prstGeom prst="roundRect">
            <a:avLst>
              <a:gd fmla="val 50000" name="adj"/>
            </a:avLst>
          </a:prstGeom>
          <a:solidFill>
            <a:schemeClr val="accent1"/>
          </a:solidFill>
          <a:ln>
            <a:noFill/>
          </a:ln>
          <a:effectLst>
            <a:outerShdw blurRad="50800" rotWithShape="0" algn="t" dir="5400000" dist="38100">
              <a:srgbClr val="000000">
                <a:alpha val="23920"/>
              </a:srgbClr>
            </a:outerShdw>
          </a:effectLst>
        </p:spPr>
        <p:txBody>
          <a:bodyPr anchorCtr="0" anchor="t" bIns="109725" lIns="137150" spcFirstLastPara="1" rIns="137150" wrap="square" tIns="109725">
            <a:noAutofit/>
          </a:bodyPr>
          <a:lstStyle/>
          <a:p>
            <a:pPr indent="0" lvl="0" marL="0" marR="0" rtl="0" algn="l">
              <a:lnSpc>
                <a:spcPct val="100000"/>
              </a:lnSpc>
              <a:spcBef>
                <a:spcPts val="0"/>
              </a:spcBef>
              <a:spcAft>
                <a:spcPts val="0"/>
              </a:spcAft>
              <a:buClr>
                <a:schemeClr val="lt1"/>
              </a:buClr>
              <a:buSzPts val="800"/>
              <a:buFont typeface="Quattrocento Sans"/>
              <a:buNone/>
            </a:pPr>
            <a:r>
              <a:t/>
            </a:r>
            <a:endParaRPr b="0" i="0" sz="800" u="none" cap="none" strike="noStrike">
              <a:solidFill>
                <a:srgbClr val="FFFFFF"/>
              </a:solidFill>
              <a:latin typeface="Quattrocento Sans"/>
              <a:ea typeface="Quattrocento Sans"/>
              <a:cs typeface="Quattrocento Sans"/>
              <a:sym typeface="Quattrocento Sans"/>
            </a:endParaRPr>
          </a:p>
        </p:txBody>
      </p:sp>
      <p:sp>
        <p:nvSpPr>
          <p:cNvPr id="1595" name="Google Shape;1595;p71"/>
          <p:cNvSpPr txBox="1"/>
          <p:nvPr/>
        </p:nvSpPr>
        <p:spPr>
          <a:xfrm>
            <a:off x="5995549" y="953625"/>
            <a:ext cx="932100" cy="86100"/>
          </a:xfrm>
          <a:prstGeom prst="rect">
            <a:avLst/>
          </a:prstGeom>
          <a:noFill/>
          <a:ln>
            <a:noFill/>
          </a:ln>
        </p:spPr>
        <p:txBody>
          <a:bodyPr anchorCtr="0" anchor="t" bIns="0" lIns="0" spcFirstLastPara="1" rIns="0" wrap="square" tIns="0">
            <a:spAutoFit/>
          </a:bodyPr>
          <a:lstStyle/>
          <a:p>
            <a:pPr indent="0" lvl="0" marL="0" marR="0" rtl="0" algn="ctr">
              <a:lnSpc>
                <a:spcPct val="70000"/>
              </a:lnSpc>
              <a:spcBef>
                <a:spcPts val="0"/>
              </a:spcBef>
              <a:spcAft>
                <a:spcPts val="0"/>
              </a:spcAft>
              <a:buClr>
                <a:srgbClr val="FFFFFF"/>
              </a:buClr>
              <a:buSzPts val="800"/>
              <a:buFont typeface="Quattrocento Sans"/>
              <a:buNone/>
            </a:pPr>
            <a:r>
              <a:rPr b="0" i="0" lang="en" sz="800" u="none" cap="none" strike="noStrike">
                <a:solidFill>
                  <a:srgbClr val="FFFFFF"/>
                </a:solidFill>
                <a:latin typeface="Quattrocento Sans"/>
                <a:ea typeface="Quattrocento Sans"/>
                <a:cs typeface="Quattrocento Sans"/>
                <a:sym typeface="Quattrocento Sans"/>
              </a:rPr>
              <a:t>Business Basic</a:t>
            </a:r>
            <a:endParaRPr sz="1100"/>
          </a:p>
        </p:txBody>
      </p:sp>
      <p:cxnSp>
        <p:nvCxnSpPr>
          <p:cNvPr id="1596" name="Google Shape;1596;p71"/>
          <p:cNvCxnSpPr/>
          <p:nvPr/>
        </p:nvCxnSpPr>
        <p:spPr>
          <a:xfrm>
            <a:off x="375424" y="1173383"/>
            <a:ext cx="8415600" cy="0"/>
          </a:xfrm>
          <a:prstGeom prst="straightConnector1">
            <a:avLst/>
          </a:prstGeom>
          <a:noFill/>
          <a:ln cap="flat" cmpd="sng" w="9525">
            <a:solidFill>
              <a:srgbClr val="BFBFBF"/>
            </a:solidFill>
            <a:prstDash val="solid"/>
            <a:round/>
            <a:headEnd len="sm" w="sm" type="none"/>
            <a:tailEnd len="sm" w="sm" type="none"/>
          </a:ln>
        </p:spPr>
      </p:cxnSp>
      <p:sp>
        <p:nvSpPr>
          <p:cNvPr id="1597" name="Google Shape;1597;p71"/>
          <p:cNvSpPr txBox="1"/>
          <p:nvPr/>
        </p:nvSpPr>
        <p:spPr>
          <a:xfrm rot="-5400000">
            <a:off x="-348507" y="3990986"/>
            <a:ext cx="1680000" cy="138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900"/>
              <a:buFont typeface="Quattrocento Sans"/>
              <a:buNone/>
            </a:pPr>
            <a:r>
              <a:rPr b="0" i="0" lang="en" sz="900" u="none" cap="none" strike="noStrike">
                <a:solidFill>
                  <a:schemeClr val="lt1"/>
                </a:solidFill>
                <a:latin typeface="Quattrocento Sans"/>
                <a:ea typeface="Quattrocento Sans"/>
                <a:cs typeface="Quattrocento Sans"/>
                <a:sym typeface="Quattrocento Sans"/>
              </a:rPr>
              <a:t>Data security &amp; compliance</a:t>
            </a:r>
            <a:endParaRPr sz="1100">
              <a:solidFill>
                <a:schemeClr val="lt1"/>
              </a:solidFill>
            </a:endParaRPr>
          </a:p>
        </p:txBody>
      </p:sp>
      <p:sp>
        <p:nvSpPr>
          <p:cNvPr id="1598" name="Google Shape;1598;p71"/>
          <p:cNvSpPr txBox="1"/>
          <p:nvPr/>
        </p:nvSpPr>
        <p:spPr>
          <a:xfrm rot="-5400000">
            <a:off x="-38971" y="2574872"/>
            <a:ext cx="1066800" cy="277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900"/>
              <a:buFont typeface="Quattrocento Sans"/>
              <a:buNone/>
            </a:pPr>
            <a:r>
              <a:rPr b="0" i="0" lang="en" sz="900" u="none" cap="none" strike="noStrike">
                <a:solidFill>
                  <a:schemeClr val="lt1"/>
                </a:solidFill>
                <a:latin typeface="Quattrocento Sans"/>
                <a:ea typeface="Quattrocento Sans"/>
                <a:cs typeface="Quattrocento Sans"/>
                <a:sym typeface="Quattrocento Sans"/>
              </a:rPr>
              <a:t>Endpoint management</a:t>
            </a:r>
            <a:endParaRPr sz="1100">
              <a:solidFill>
                <a:schemeClr val="lt1"/>
              </a:solidFill>
            </a:endParaRPr>
          </a:p>
        </p:txBody>
      </p:sp>
      <p:sp>
        <p:nvSpPr>
          <p:cNvPr id="1599" name="Google Shape;1599;p71"/>
          <p:cNvSpPr txBox="1"/>
          <p:nvPr/>
        </p:nvSpPr>
        <p:spPr>
          <a:xfrm rot="-5400000">
            <a:off x="-130321" y="1511539"/>
            <a:ext cx="1249500" cy="277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900"/>
              <a:buFont typeface="Quattrocento Sans"/>
              <a:buNone/>
            </a:pPr>
            <a:r>
              <a:rPr b="0" i="0" lang="en" sz="900" u="none" cap="none" strike="noStrike">
                <a:solidFill>
                  <a:schemeClr val="lt1"/>
                </a:solidFill>
                <a:latin typeface="Quattrocento Sans"/>
                <a:ea typeface="Quattrocento Sans"/>
                <a:cs typeface="Quattrocento Sans"/>
                <a:sym typeface="Quattrocento Sans"/>
              </a:rPr>
              <a:t>Identity &amp; access management</a:t>
            </a:r>
            <a:endParaRPr sz="1100">
              <a:solidFill>
                <a:schemeClr val="lt1"/>
              </a:solidFill>
            </a:endParaRPr>
          </a:p>
        </p:txBody>
      </p:sp>
      <p:cxnSp>
        <p:nvCxnSpPr>
          <p:cNvPr id="1600" name="Google Shape;1600;p71"/>
          <p:cNvCxnSpPr/>
          <p:nvPr/>
        </p:nvCxnSpPr>
        <p:spPr>
          <a:xfrm>
            <a:off x="375424" y="2140913"/>
            <a:ext cx="8415600" cy="0"/>
          </a:xfrm>
          <a:prstGeom prst="straightConnector1">
            <a:avLst/>
          </a:prstGeom>
          <a:noFill/>
          <a:ln cap="flat" cmpd="sng" w="9525">
            <a:solidFill>
              <a:srgbClr val="BFBFBF"/>
            </a:solidFill>
            <a:prstDash val="solid"/>
            <a:round/>
            <a:headEnd len="sm" w="sm" type="none"/>
            <a:tailEnd len="sm" w="sm" type="none"/>
          </a:ln>
        </p:spPr>
      </p:cxnSp>
      <p:cxnSp>
        <p:nvCxnSpPr>
          <p:cNvPr id="1601" name="Google Shape;1601;p71"/>
          <p:cNvCxnSpPr/>
          <p:nvPr/>
        </p:nvCxnSpPr>
        <p:spPr>
          <a:xfrm>
            <a:off x="375424" y="3299363"/>
            <a:ext cx="8415600" cy="0"/>
          </a:xfrm>
          <a:prstGeom prst="straightConnector1">
            <a:avLst/>
          </a:prstGeom>
          <a:noFill/>
          <a:ln cap="flat" cmpd="sng" w="9525">
            <a:solidFill>
              <a:srgbClr val="BFBFBF"/>
            </a:solidFill>
            <a:prstDash val="solid"/>
            <a:round/>
            <a:headEnd len="sm" w="sm" type="none"/>
            <a:tailEnd len="sm" w="sm" type="none"/>
          </a:ln>
        </p:spPr>
      </p:cxn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5" name="Shape 1605"/>
        <p:cNvGrpSpPr/>
        <p:nvPr/>
      </p:nvGrpSpPr>
      <p:grpSpPr>
        <a:xfrm>
          <a:off x="0" y="0"/>
          <a:ext cx="0" cy="0"/>
          <a:chOff x="0" y="0"/>
          <a:chExt cx="0" cy="0"/>
        </a:xfrm>
      </p:grpSpPr>
      <p:sp>
        <p:nvSpPr>
          <p:cNvPr id="1606" name="Google Shape;1606;p72"/>
          <p:cNvSpPr txBox="1"/>
          <p:nvPr>
            <p:ph type="title"/>
          </p:nvPr>
        </p:nvSpPr>
        <p:spPr>
          <a:xfrm>
            <a:off x="560800" y="250300"/>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Clipchamp pricing for your business</a:t>
            </a:r>
            <a:endParaRPr/>
          </a:p>
        </p:txBody>
      </p:sp>
      <p:sp>
        <p:nvSpPr>
          <p:cNvPr id="1607" name="Google Shape;1607;p7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graphicFrame>
        <p:nvGraphicFramePr>
          <p:cNvPr id="1608" name="Google Shape;1608;p72"/>
          <p:cNvGraphicFramePr/>
          <p:nvPr/>
        </p:nvGraphicFramePr>
        <p:xfrm>
          <a:off x="459585" y="759614"/>
          <a:ext cx="3000000" cy="3000000"/>
        </p:xfrm>
        <a:graphic>
          <a:graphicData uri="http://schemas.openxmlformats.org/drawingml/2006/table">
            <a:tbl>
              <a:tblPr>
                <a:noFill/>
                <a:tableStyleId>{E2032C4D-32B9-4B10-9923-6C0BE9B6266E}</a:tableStyleId>
              </a:tblPr>
              <a:tblGrid>
                <a:gridCol w="1788800"/>
                <a:gridCol w="2188475"/>
                <a:gridCol w="2122425"/>
                <a:gridCol w="2332325"/>
              </a:tblGrid>
              <a:tr h="274425">
                <a:tc>
                  <a:txBody>
                    <a:bodyPr/>
                    <a:lstStyle/>
                    <a:p>
                      <a:pPr indent="0" lvl="0" marL="0" marR="0" rtl="0" algn="l">
                        <a:spcBef>
                          <a:spcPts val="0"/>
                        </a:spcBef>
                        <a:spcAft>
                          <a:spcPts val="0"/>
                        </a:spcAft>
                        <a:buNone/>
                      </a:pPr>
                      <a:r>
                        <a:rPr b="0" lang="en" sz="1100" u="none" cap="none" strike="noStrike">
                          <a:solidFill>
                            <a:schemeClr val="dk1"/>
                          </a:solidFill>
                          <a:latin typeface="Play"/>
                          <a:ea typeface="Play"/>
                          <a:cs typeface="Play"/>
                          <a:sym typeface="Play"/>
                        </a:rPr>
                        <a:t>Features</a:t>
                      </a:r>
                      <a:endParaRPr sz="1100">
                        <a:solidFill>
                          <a:schemeClr val="dk1"/>
                        </a:solidFill>
                      </a:endParaRPr>
                    </a:p>
                  </a:txBody>
                  <a:tcPr marT="34300" marB="34300" marR="34300" marL="34300" anchor="ctr">
                    <a:lnL cap="flat" cmpd="sng" w="9525">
                      <a:solidFill>
                        <a:srgbClr val="000000">
                          <a:alpha val="0"/>
                        </a:srgbClr>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1"/>
                    </a:solidFill>
                  </a:tcPr>
                </a:tc>
                <a:tc gridSpan="2">
                  <a:txBody>
                    <a:bodyPr/>
                    <a:lstStyle/>
                    <a:p>
                      <a:pPr indent="0" lvl="0" marL="0" marR="0" rtl="0" algn="ctr">
                        <a:spcBef>
                          <a:spcPts val="0"/>
                        </a:spcBef>
                        <a:spcAft>
                          <a:spcPts val="0"/>
                        </a:spcAft>
                        <a:buNone/>
                      </a:pPr>
                      <a:r>
                        <a:rPr b="0" lang="en" sz="1100" u="none" cap="none" strike="noStrike">
                          <a:solidFill>
                            <a:schemeClr val="dk1"/>
                          </a:solidFill>
                          <a:latin typeface="Play"/>
                          <a:ea typeface="Play"/>
                          <a:cs typeface="Play"/>
                          <a:sym typeface="Play"/>
                        </a:rPr>
                        <a:t>M365 Business Standard &amp; Business Premium</a:t>
                      </a:r>
                      <a:endParaRPr b="0" baseline="30000" sz="1100" u="none" cap="none" strike="noStrike">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8DC8E8"/>
                    </a:solidFill>
                  </a:tcPr>
                </a:tc>
                <a:tc hMerge="1"/>
                <a:tc>
                  <a:txBody>
                    <a:bodyPr/>
                    <a:lstStyle/>
                    <a:p>
                      <a:pPr indent="0" lvl="0" marL="0" marR="0" rtl="0" algn="ctr">
                        <a:spcBef>
                          <a:spcPts val="0"/>
                        </a:spcBef>
                        <a:spcAft>
                          <a:spcPts val="0"/>
                        </a:spcAft>
                        <a:buNone/>
                      </a:pPr>
                      <a:r>
                        <a:rPr b="0" lang="en" sz="1100" u="none" cap="none" strike="noStrike">
                          <a:solidFill>
                            <a:schemeClr val="lt1"/>
                          </a:solidFill>
                          <a:latin typeface="Play"/>
                          <a:ea typeface="Play"/>
                          <a:cs typeface="Play"/>
                          <a:sym typeface="Play"/>
                        </a:rPr>
                        <a:t>Clipchamp Premium Standalone</a:t>
                      </a:r>
                      <a:endParaRPr sz="1100"/>
                    </a:p>
                  </a:txBody>
                  <a:tcPr marT="34300" marB="34300" marR="34300" marL="34300" anchor="ctr">
                    <a:lnL cap="flat" cmpd="sng" w="9525">
                      <a:solidFill>
                        <a:schemeClr val="lt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2A446F"/>
                    </a:solidFill>
                  </a:tcPr>
                </a:tc>
              </a:tr>
              <a:tr h="217500">
                <a:tc>
                  <a:txBody>
                    <a:bodyPr/>
                    <a:lstStyle/>
                    <a:p>
                      <a:pPr indent="0" lvl="0" marL="0" marR="0" rtl="0" algn="l">
                        <a:spcBef>
                          <a:spcPts val="0"/>
                        </a:spcBef>
                        <a:spcAft>
                          <a:spcPts val="0"/>
                        </a:spcAft>
                        <a:buNone/>
                      </a:pPr>
                      <a:r>
                        <a:rPr lang="en" sz="1100" u="none" cap="none" strike="noStrike">
                          <a:solidFill>
                            <a:schemeClr val="dk1"/>
                          </a:solidFill>
                          <a:latin typeface="Play"/>
                          <a:ea typeface="Play"/>
                          <a:cs typeface="Play"/>
                          <a:sym typeface="Play"/>
                        </a:rPr>
                        <a:t>Storage</a:t>
                      </a:r>
                      <a:endParaRPr b="1" baseline="30000" sz="1100" u="none" cap="none" strike="noStrike">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1100"/>
                        <a:buFont typeface="Play"/>
                        <a:buNone/>
                      </a:pPr>
                      <a:r>
                        <a:rPr lang="en" sz="1100" u="none" cap="none" strike="noStrike">
                          <a:solidFill>
                            <a:schemeClr val="dk1"/>
                          </a:solidFill>
                          <a:latin typeface="Play"/>
                          <a:ea typeface="Play"/>
                          <a:cs typeface="Play"/>
                          <a:sym typeface="Play"/>
                        </a:rPr>
                        <a:t>Included</a:t>
                      </a:r>
                      <a:endParaRPr b="0" i="0" sz="1100" u="none" cap="none" strike="noStrike">
                        <a:solidFill>
                          <a:schemeClr val="dk1"/>
                        </a:solidFill>
                        <a:latin typeface="Play"/>
                        <a:ea typeface="Play"/>
                        <a:cs typeface="Play"/>
                        <a:sym typeface="Play"/>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1100"/>
                        <a:buFont typeface="Play"/>
                        <a:buNone/>
                      </a:pPr>
                      <a:r>
                        <a:rPr lang="en" sz="1100" u="none" cap="none" strike="noStrike">
                          <a:solidFill>
                            <a:schemeClr val="dk1"/>
                          </a:solidFill>
                          <a:latin typeface="Play"/>
                          <a:ea typeface="Play"/>
                          <a:cs typeface="Play"/>
                          <a:sym typeface="Play"/>
                        </a:rPr>
                        <a:t>Included</a:t>
                      </a:r>
                      <a:endParaRPr b="0" i="0" sz="1100" u="none" cap="none" strike="noStrike">
                        <a:solidFill>
                          <a:schemeClr val="dk1"/>
                        </a:solidFill>
                        <a:latin typeface="Play"/>
                        <a:ea typeface="Play"/>
                        <a:cs typeface="Play"/>
                        <a:sym typeface="Play"/>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1100"/>
                        <a:buFont typeface="Play"/>
                        <a:buNone/>
                      </a:pPr>
                      <a:r>
                        <a:rPr lang="en" sz="1100" u="none" cap="none" strike="noStrike">
                          <a:solidFill>
                            <a:schemeClr val="dk1"/>
                          </a:solidFill>
                          <a:latin typeface="Play"/>
                          <a:ea typeface="Play"/>
                          <a:cs typeface="Play"/>
                          <a:sym typeface="Play"/>
                        </a:rPr>
                        <a:t>100GB</a:t>
                      </a:r>
                      <a:endParaRPr b="0" i="0" sz="1100" u="none" cap="none" strike="noStrike">
                        <a:solidFill>
                          <a:schemeClr val="dk1"/>
                        </a:solidFill>
                        <a:latin typeface="Play"/>
                        <a:ea typeface="Play"/>
                        <a:cs typeface="Play"/>
                        <a:sym typeface="Play"/>
                      </a:endParaRPr>
                    </a:p>
                  </a:txBody>
                  <a:tcPr marT="34300" marB="34300" marR="34300" marL="34300" anchor="ctr">
                    <a:lnL cap="flat" cmpd="sng" w="9525">
                      <a:solidFill>
                        <a:srgbClr val="F5F5F5"/>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r>
              <a:tr h="217500">
                <a:tc>
                  <a:txBody>
                    <a:bodyPr/>
                    <a:lstStyle/>
                    <a:p>
                      <a:pPr indent="0" lvl="0" marL="0" marR="0" rtl="0" algn="l">
                        <a:spcBef>
                          <a:spcPts val="0"/>
                        </a:spcBef>
                        <a:spcAft>
                          <a:spcPts val="0"/>
                        </a:spcAft>
                        <a:buNone/>
                      </a:pPr>
                      <a:r>
                        <a:rPr lang="en" sz="1100" u="none" cap="none" strike="noStrike">
                          <a:solidFill>
                            <a:schemeClr val="dk1"/>
                          </a:solidFill>
                          <a:latin typeface="Play"/>
                          <a:ea typeface="Play"/>
                          <a:cs typeface="Play"/>
                          <a:sym typeface="Play"/>
                        </a:rPr>
                        <a:t>Basic collaboration</a:t>
                      </a:r>
                      <a:endParaRPr b="1" sz="1100" u="none" cap="none" strike="noStrike">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r>
              <a:tr h="217500">
                <a:tc>
                  <a:txBody>
                    <a:bodyPr/>
                    <a:lstStyle/>
                    <a:p>
                      <a:pPr indent="0" lvl="0" marL="0" marR="0" rtl="0" algn="l">
                        <a:spcBef>
                          <a:spcPts val="0"/>
                        </a:spcBef>
                        <a:spcAft>
                          <a:spcPts val="0"/>
                        </a:spcAft>
                        <a:buNone/>
                      </a:pPr>
                      <a:r>
                        <a:rPr lang="en" sz="1100" u="none" cap="none" strike="noStrike">
                          <a:solidFill>
                            <a:schemeClr val="dk1"/>
                          </a:solidFill>
                          <a:latin typeface="Play"/>
                          <a:ea typeface="Play"/>
                          <a:cs typeface="Play"/>
                          <a:sym typeface="Play"/>
                        </a:rPr>
                        <a:t>Basic editing tools</a:t>
                      </a:r>
                      <a:endParaRPr b="1" sz="1100" u="none" cap="none" strike="noStrike">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r>
              <a:tr h="362500">
                <a:tc>
                  <a:txBody>
                    <a:bodyPr/>
                    <a:lstStyle/>
                    <a:p>
                      <a:pPr indent="0" lvl="0" marL="0" marR="0" rtl="0" algn="l">
                        <a:spcBef>
                          <a:spcPts val="0"/>
                        </a:spcBef>
                        <a:spcAft>
                          <a:spcPts val="0"/>
                        </a:spcAft>
                        <a:buNone/>
                      </a:pPr>
                      <a:r>
                        <a:rPr lang="en" sz="1100" u="none" cap="none" strike="noStrike">
                          <a:solidFill>
                            <a:schemeClr val="dk1"/>
                          </a:solidFill>
                          <a:latin typeface="Play"/>
                          <a:ea typeface="Play"/>
                          <a:cs typeface="Play"/>
                          <a:sym typeface="Play"/>
                        </a:rPr>
                        <a:t>Non-generative AI powered assistance</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r>
              <a:tr h="217500">
                <a:tc>
                  <a:txBody>
                    <a:bodyPr/>
                    <a:lstStyle/>
                    <a:p>
                      <a:pPr indent="0" lvl="0" marL="0" marR="0" rtl="0" algn="l">
                        <a:spcBef>
                          <a:spcPts val="0"/>
                        </a:spcBef>
                        <a:spcAft>
                          <a:spcPts val="0"/>
                        </a:spcAft>
                        <a:buNone/>
                      </a:pPr>
                      <a:r>
                        <a:rPr lang="en" sz="1100">
                          <a:solidFill>
                            <a:schemeClr val="dk1"/>
                          </a:solidFill>
                          <a:latin typeface="Play"/>
                          <a:ea typeface="Play"/>
                          <a:cs typeface="Play"/>
                          <a:sym typeface="Play"/>
                        </a:rPr>
                        <a:t>Generative AI powered assistance</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1100"/>
                        <a:buFont typeface="Play"/>
                        <a:buNone/>
                      </a:pPr>
                      <a:r>
                        <a:rPr lang="en" sz="1100" u="none" cap="none" strike="noStrike">
                          <a:solidFill>
                            <a:schemeClr val="dk1"/>
                          </a:solidFill>
                          <a:latin typeface="Play"/>
                          <a:ea typeface="Play"/>
                          <a:cs typeface="Play"/>
                          <a:sym typeface="Play"/>
                        </a:rPr>
                        <a:t>Included in M365 Copilot add-on</a:t>
                      </a:r>
                      <a:endParaRPr b="0" i="0" sz="1100" u="none" cap="none" strike="noStrike">
                        <a:solidFill>
                          <a:schemeClr val="dk1"/>
                        </a:solidFill>
                        <a:latin typeface="Play"/>
                        <a:ea typeface="Play"/>
                        <a:cs typeface="Play"/>
                        <a:sym typeface="Play"/>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1100"/>
                        <a:buFont typeface="Play"/>
                        <a:buNone/>
                      </a:pPr>
                      <a:r>
                        <a:rPr lang="en" sz="1100" u="none" cap="none" strike="noStrike">
                          <a:solidFill>
                            <a:schemeClr val="dk1"/>
                          </a:solidFill>
                          <a:latin typeface="Play"/>
                          <a:ea typeface="Play"/>
                          <a:cs typeface="Play"/>
                          <a:sym typeface="Play"/>
                        </a:rPr>
                        <a:t>Included in M365 Copilot add-on</a:t>
                      </a:r>
                      <a:endParaRPr b="0" i="0" sz="1100" u="none" cap="none" strike="noStrike">
                        <a:solidFill>
                          <a:schemeClr val="dk1"/>
                        </a:solidFill>
                        <a:latin typeface="Play"/>
                        <a:ea typeface="Play"/>
                        <a:cs typeface="Play"/>
                        <a:sym typeface="Play"/>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chemeClr val="dk2"/>
                        </a:buClr>
                        <a:buSzPts val="800"/>
                        <a:buFont typeface="Quattrocento Sans"/>
                        <a:buNone/>
                      </a:pPr>
                      <a:r>
                        <a:rPr b="0" i="0" lang="en" sz="800" u="none" cap="none" strike="noStrike">
                          <a:solidFill>
                            <a:schemeClr val="dk2"/>
                          </a:solidFill>
                          <a:latin typeface="Quattrocento Sans"/>
                          <a:ea typeface="Quattrocento Sans"/>
                          <a:cs typeface="Quattrocento Sans"/>
                          <a:sym typeface="Quattrocento Sans"/>
                        </a:rPr>
                        <a:t></a:t>
                      </a:r>
                      <a:endParaRPr b="0" i="0" sz="800" u="none" cap="none" strike="noStrike">
                        <a:solidFill>
                          <a:schemeClr val="dk2"/>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r>
              <a:tr h="217500">
                <a:tc>
                  <a:txBody>
                    <a:bodyPr/>
                    <a:lstStyle/>
                    <a:p>
                      <a:pPr indent="0" lvl="0" marL="0" marR="0" rtl="0" algn="l">
                        <a:spcBef>
                          <a:spcPts val="0"/>
                        </a:spcBef>
                        <a:spcAft>
                          <a:spcPts val="0"/>
                        </a:spcAft>
                        <a:buNone/>
                      </a:pPr>
                      <a:r>
                        <a:rPr lang="en" sz="1100">
                          <a:solidFill>
                            <a:schemeClr val="dk1"/>
                          </a:solidFill>
                          <a:latin typeface="Play"/>
                          <a:ea typeface="Play"/>
                          <a:cs typeface="Play"/>
                          <a:sym typeface="Play"/>
                        </a:rPr>
                        <a:t>Enhanced editing &amp; Content</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rgbClr val="F5F5F5"/>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rgbClr val="F5F5F5"/>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rgbClr val="F5F5F5"/>
                      </a:solidFill>
                      <a:prstDash val="solid"/>
                      <a:round/>
                      <a:headEnd len="sm" w="sm" type="none"/>
                      <a:tailEnd len="sm" w="sm" type="none"/>
                    </a:lnB>
                    <a:solidFill>
                      <a:srgbClr val="FFFFFF"/>
                    </a:solidFill>
                  </a:tcPr>
                </a:tc>
              </a:tr>
              <a:tr h="217500">
                <a:tc>
                  <a:txBody>
                    <a:bodyPr/>
                    <a:lstStyle/>
                    <a:p>
                      <a:pPr indent="0" lvl="0" marL="0" marR="0" rtl="0" algn="l">
                        <a:spcBef>
                          <a:spcPts val="0"/>
                        </a:spcBef>
                        <a:spcAft>
                          <a:spcPts val="0"/>
                        </a:spcAft>
                        <a:buNone/>
                      </a:pPr>
                      <a:r>
                        <a:rPr lang="en" sz="1100">
                          <a:solidFill>
                            <a:schemeClr val="dk1"/>
                          </a:solidFill>
                          <a:latin typeface="Play"/>
                          <a:ea typeface="Play"/>
                          <a:cs typeface="Play"/>
                          <a:sym typeface="Play"/>
                        </a:rPr>
                        <a:t>Branding &amp; company assets</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spcBef>
                          <a:spcPts val="0"/>
                        </a:spcBef>
                        <a:spcAft>
                          <a:spcPts val="0"/>
                        </a:spcAft>
                        <a:buNone/>
                      </a:pPr>
                      <a:r>
                        <a:t/>
                      </a:r>
                      <a:endParaRPr b="0" sz="1100">
                        <a:solidFill>
                          <a:schemeClr val="dk2"/>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rgbClr val="F5F5F5"/>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r>
              <a:tr h="217500">
                <a:tc>
                  <a:txBody>
                    <a:bodyPr/>
                    <a:lstStyle/>
                    <a:p>
                      <a:pPr indent="0" lvl="0" marL="0" marR="0" rtl="0" algn="l">
                        <a:spcBef>
                          <a:spcPts val="0"/>
                        </a:spcBef>
                        <a:spcAft>
                          <a:spcPts val="0"/>
                        </a:spcAft>
                        <a:buNone/>
                      </a:pPr>
                      <a:r>
                        <a:rPr lang="en" sz="1100">
                          <a:solidFill>
                            <a:schemeClr val="dk1"/>
                          </a:solidFill>
                          <a:latin typeface="Play"/>
                          <a:ea typeface="Play"/>
                          <a:cs typeface="Play"/>
                          <a:sym typeface="Play"/>
                        </a:rPr>
                        <a:t>Rich collaboration</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spcBef>
                          <a:spcPts val="0"/>
                        </a:spcBef>
                        <a:spcAft>
                          <a:spcPts val="0"/>
                        </a:spcAft>
                        <a:buNone/>
                      </a:pPr>
                      <a:r>
                        <a:t/>
                      </a:r>
                      <a:endParaRPr b="0" sz="1100">
                        <a:solidFill>
                          <a:schemeClr val="dk2"/>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r>
              <a:tr h="217500">
                <a:tc>
                  <a:txBody>
                    <a:bodyPr/>
                    <a:lstStyle/>
                    <a:p>
                      <a:pPr indent="0" lvl="0" marL="0" marR="0" rtl="0" algn="l">
                        <a:spcBef>
                          <a:spcPts val="0"/>
                        </a:spcBef>
                        <a:spcAft>
                          <a:spcPts val="0"/>
                        </a:spcAft>
                        <a:buNone/>
                      </a:pPr>
                      <a:r>
                        <a:rPr lang="en" sz="1100">
                          <a:solidFill>
                            <a:schemeClr val="dk1"/>
                          </a:solidFill>
                          <a:latin typeface="Play"/>
                          <a:ea typeface="Play"/>
                          <a:cs typeface="Play"/>
                          <a:sym typeface="Play"/>
                        </a:rPr>
                        <a:t>Extensibility</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spcBef>
                          <a:spcPts val="0"/>
                        </a:spcBef>
                        <a:spcAft>
                          <a:spcPts val="0"/>
                        </a:spcAft>
                        <a:buNone/>
                      </a:pPr>
                      <a:r>
                        <a:t/>
                      </a:r>
                      <a:endParaRPr b="0" sz="1100">
                        <a:solidFill>
                          <a:schemeClr val="dk2"/>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r>
              <a:tr h="217500">
                <a:tc>
                  <a:txBody>
                    <a:bodyPr/>
                    <a:lstStyle/>
                    <a:p>
                      <a:pPr indent="0" lvl="0" marL="0" marR="0" rtl="0" algn="l">
                        <a:spcBef>
                          <a:spcPts val="0"/>
                        </a:spcBef>
                        <a:spcAft>
                          <a:spcPts val="0"/>
                        </a:spcAft>
                        <a:buNone/>
                      </a:pPr>
                      <a:r>
                        <a:rPr lang="en" sz="1100">
                          <a:solidFill>
                            <a:schemeClr val="dk1"/>
                          </a:solidFill>
                          <a:latin typeface="Play"/>
                          <a:ea typeface="Play"/>
                          <a:cs typeface="Play"/>
                          <a:sym typeface="Play"/>
                        </a:rPr>
                        <a:t>Advanced output</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spcBef>
                          <a:spcPts val="0"/>
                        </a:spcBef>
                        <a:spcAft>
                          <a:spcPts val="0"/>
                        </a:spcAft>
                        <a:buNone/>
                      </a:pPr>
                      <a:r>
                        <a:t/>
                      </a:r>
                      <a:endParaRPr b="0" sz="1100">
                        <a:solidFill>
                          <a:schemeClr val="dk2"/>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r>
              <a:tr h="217500">
                <a:tc>
                  <a:txBody>
                    <a:bodyPr/>
                    <a:lstStyle/>
                    <a:p>
                      <a:pPr indent="0" lvl="0" marL="0" marR="0" rtl="0" algn="l">
                        <a:spcBef>
                          <a:spcPts val="0"/>
                        </a:spcBef>
                        <a:spcAft>
                          <a:spcPts val="0"/>
                        </a:spcAft>
                        <a:buNone/>
                      </a:pPr>
                      <a:r>
                        <a:rPr lang="en" sz="1100">
                          <a:solidFill>
                            <a:schemeClr val="dk1"/>
                          </a:solidFill>
                          <a:latin typeface="Play"/>
                          <a:ea typeface="Play"/>
                          <a:cs typeface="Play"/>
                          <a:sym typeface="Play"/>
                        </a:rPr>
                        <a:t>Advanced analytics</a:t>
                      </a:r>
                      <a:endParaRPr b="1" sz="1100">
                        <a:solidFill>
                          <a:schemeClr val="dk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spcBef>
                          <a:spcPts val="0"/>
                        </a:spcBef>
                        <a:spcAft>
                          <a:spcPts val="0"/>
                        </a:spcAft>
                        <a:buNone/>
                      </a:pPr>
                      <a:r>
                        <a:t/>
                      </a:r>
                      <a:endParaRPr b="0" sz="1100">
                        <a:solidFill>
                          <a:schemeClr val="dk2"/>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c>
                  <a:txBody>
                    <a:bodyPr/>
                    <a:lstStyle/>
                    <a:p>
                      <a:pPr indent="0" lvl="0" marL="0" marR="0" rtl="0" algn="ctr">
                        <a:lnSpc>
                          <a:spcPct val="100000"/>
                        </a:lnSpc>
                        <a:spcBef>
                          <a:spcPts val="0"/>
                        </a:spcBef>
                        <a:spcAft>
                          <a:spcPts val="0"/>
                        </a:spcAft>
                        <a:buClr>
                          <a:srgbClr val="091F2C"/>
                        </a:buClr>
                        <a:buSzPts val="800"/>
                        <a:buFont typeface="Quattrocento Sans"/>
                        <a:buNone/>
                      </a:pPr>
                      <a:r>
                        <a:rPr b="0" i="0" lang="en" sz="800" u="none" cap="none" strike="noStrike">
                          <a:solidFill>
                            <a:srgbClr val="091F2C"/>
                          </a:solidFill>
                          <a:latin typeface="Quattrocento Sans"/>
                          <a:ea typeface="Quattrocento Sans"/>
                          <a:cs typeface="Quattrocento Sans"/>
                          <a:sym typeface="Quattrocento Sans"/>
                        </a:rPr>
                        <a:t></a:t>
                      </a:r>
                      <a:endParaRPr b="0" i="0" sz="800" u="none" cap="none" strike="noStrike">
                        <a:solidFill>
                          <a:srgbClr val="091F2C"/>
                        </a:solidFill>
                        <a:latin typeface="Quattrocento Sans"/>
                        <a:ea typeface="Quattrocento Sans"/>
                        <a:cs typeface="Quattrocento Sans"/>
                        <a:sym typeface="Quattrocento Sans"/>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F5F5F5"/>
                    </a:solidFill>
                  </a:tcPr>
                </a:tc>
              </a:tr>
              <a:tr h="217500">
                <a:tc>
                  <a:txBody>
                    <a:bodyPr/>
                    <a:lstStyle/>
                    <a:p>
                      <a:pPr indent="0" lvl="0" marL="0" marR="0" rtl="0" algn="r">
                        <a:spcBef>
                          <a:spcPts val="0"/>
                        </a:spcBef>
                        <a:spcAft>
                          <a:spcPts val="0"/>
                        </a:spcAft>
                        <a:buNone/>
                      </a:pPr>
                      <a:r>
                        <a:rPr b="0" lang="en" sz="1100">
                          <a:solidFill>
                            <a:schemeClr val="dk2"/>
                          </a:solidFill>
                          <a:latin typeface="Play"/>
                          <a:ea typeface="Play"/>
                          <a:cs typeface="Play"/>
                          <a:sym typeface="Play"/>
                        </a:rPr>
                        <a:t>Price per user</a:t>
                      </a:r>
                      <a:br>
                        <a:rPr b="0" lang="en" sz="1100">
                          <a:solidFill>
                            <a:schemeClr val="dk2"/>
                          </a:solidFill>
                          <a:latin typeface="Play"/>
                          <a:ea typeface="Play"/>
                          <a:cs typeface="Play"/>
                          <a:sym typeface="Play"/>
                        </a:rPr>
                      </a:br>
                      <a:r>
                        <a:rPr b="0" lang="en" sz="1100">
                          <a:solidFill>
                            <a:schemeClr val="dk2"/>
                          </a:solidFill>
                          <a:latin typeface="Play"/>
                          <a:ea typeface="Play"/>
                          <a:cs typeface="Play"/>
                          <a:sym typeface="Play"/>
                        </a:rPr>
                        <a:t>per month</a:t>
                      </a:r>
                      <a:endParaRPr sz="1100"/>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0" algn="ctr">
                        <a:spcBef>
                          <a:spcPts val="0"/>
                        </a:spcBef>
                        <a:spcAft>
                          <a:spcPts val="0"/>
                        </a:spcAft>
                        <a:buNone/>
                      </a:pPr>
                      <a:r>
                        <a:rPr b="0" lang="en" sz="1100">
                          <a:solidFill>
                            <a:schemeClr val="lt1"/>
                          </a:solidFill>
                          <a:latin typeface="Play"/>
                          <a:ea typeface="Play"/>
                          <a:cs typeface="Play"/>
                          <a:sym typeface="Play"/>
                        </a:rPr>
                        <a:t>No extra cost</a:t>
                      </a:r>
                      <a:r>
                        <a:rPr b="0" baseline="30000" lang="en" sz="1100">
                          <a:solidFill>
                            <a:schemeClr val="lt1"/>
                          </a:solidFill>
                          <a:latin typeface="Play"/>
                          <a:ea typeface="Play"/>
                          <a:cs typeface="Play"/>
                          <a:sym typeface="Play"/>
                        </a:rPr>
                        <a:t>1</a:t>
                      </a:r>
                      <a:endParaRPr b="0" sz="1100">
                        <a:solidFill>
                          <a:schemeClr val="lt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463668"/>
                    </a:solidFill>
                  </a:tcPr>
                </a:tc>
                <a:tc>
                  <a:txBody>
                    <a:bodyPr/>
                    <a:lstStyle/>
                    <a:p>
                      <a:pPr indent="0" lvl="0" marL="0" marR="0" rtl="0" algn="ctr">
                        <a:lnSpc>
                          <a:spcPct val="100000"/>
                        </a:lnSpc>
                        <a:spcBef>
                          <a:spcPts val="0"/>
                        </a:spcBef>
                        <a:spcAft>
                          <a:spcPts val="0"/>
                        </a:spcAft>
                        <a:buClr>
                          <a:schemeClr val="lt1"/>
                        </a:buClr>
                        <a:buSzPts val="1100"/>
                        <a:buFont typeface="Play"/>
                        <a:buNone/>
                      </a:pPr>
                      <a:r>
                        <a:rPr b="0" lang="en" sz="1100">
                          <a:solidFill>
                            <a:schemeClr val="lt1"/>
                          </a:solidFill>
                          <a:latin typeface="Play"/>
                          <a:ea typeface="Play"/>
                          <a:cs typeface="Play"/>
                          <a:sym typeface="Play"/>
                        </a:rPr>
                        <a:t>$7</a:t>
                      </a:r>
                      <a:endParaRPr b="0" i="0" sz="1100" u="none" cap="none" strike="noStrike">
                        <a:solidFill>
                          <a:schemeClr val="lt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463668"/>
                    </a:solidFill>
                  </a:tcPr>
                </a:tc>
                <a:tc>
                  <a:txBody>
                    <a:bodyPr/>
                    <a:lstStyle/>
                    <a:p>
                      <a:pPr indent="0" lvl="0" marL="0" marR="0" rtl="0" algn="ctr">
                        <a:lnSpc>
                          <a:spcPct val="100000"/>
                        </a:lnSpc>
                        <a:spcBef>
                          <a:spcPts val="0"/>
                        </a:spcBef>
                        <a:spcAft>
                          <a:spcPts val="0"/>
                        </a:spcAft>
                        <a:buClr>
                          <a:schemeClr val="lt1"/>
                        </a:buClr>
                        <a:buSzPts val="1100"/>
                        <a:buFont typeface="Play"/>
                        <a:buNone/>
                      </a:pPr>
                      <a:r>
                        <a:rPr b="0" lang="en" sz="1100">
                          <a:solidFill>
                            <a:schemeClr val="lt1"/>
                          </a:solidFill>
                          <a:latin typeface="Play"/>
                          <a:ea typeface="Play"/>
                          <a:cs typeface="Play"/>
                          <a:sym typeface="Play"/>
                        </a:rPr>
                        <a:t>$10</a:t>
                      </a:r>
                      <a:endParaRPr b="0" i="0" sz="1100" u="none" cap="none" strike="noStrike">
                        <a:solidFill>
                          <a:schemeClr val="lt1"/>
                        </a:solidFill>
                        <a:latin typeface="Play"/>
                        <a:ea typeface="Play"/>
                        <a:cs typeface="Play"/>
                        <a:sym typeface="Play"/>
                      </a:endParaRPr>
                    </a:p>
                  </a:txBody>
                  <a:tcPr marT="34300" marB="34300" marR="34300" marL="34300"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463668"/>
                    </a:solid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2" name="Shape 1612"/>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47"/>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a:latin typeface="Inter"/>
                <a:ea typeface="Inter"/>
                <a:cs typeface="Inter"/>
                <a:sym typeface="Inter"/>
              </a:rPr>
              <a:t>Challenges small businesses are facing today</a:t>
            </a:r>
            <a:endParaRPr b="1">
              <a:latin typeface="Inter"/>
              <a:ea typeface="Inter"/>
              <a:cs typeface="Inter"/>
              <a:sym typeface="Inter"/>
            </a:endParaRPr>
          </a:p>
        </p:txBody>
      </p:sp>
      <p:sp>
        <p:nvSpPr>
          <p:cNvPr id="389" name="Google Shape;389;p47"/>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solidFill>
                  <a:schemeClr val="dk1"/>
                </a:solidFill>
              </a:rPr>
              <a:t>‹#›</a:t>
            </a:fld>
            <a:endParaRPr>
              <a:solidFill>
                <a:schemeClr val="dk1"/>
              </a:solidFill>
            </a:endParaRPr>
          </a:p>
        </p:txBody>
      </p:sp>
      <p:sp>
        <p:nvSpPr>
          <p:cNvPr id="390" name="Google Shape;390;p47"/>
          <p:cNvSpPr txBox="1"/>
          <p:nvPr>
            <p:ph idx="1" type="subTitle"/>
          </p:nvPr>
        </p:nvSpPr>
        <p:spPr>
          <a:xfrm>
            <a:off x="454800" y="1097274"/>
            <a:ext cx="8229600" cy="617100"/>
          </a:xfrm>
          <a:prstGeom prst="rect">
            <a:avLst/>
          </a:prstGeom>
        </p:spPr>
        <p:txBody>
          <a:bodyPr anchorCtr="0" anchor="t" bIns="0" lIns="0" spcFirstLastPara="1" rIns="0" wrap="square" tIns="0">
            <a:noAutofit/>
          </a:bodyPr>
          <a:lstStyle/>
          <a:p>
            <a:pPr indent="-317500" lvl="0" marL="457200" rtl="0" algn="l">
              <a:spcBef>
                <a:spcPts val="0"/>
              </a:spcBef>
              <a:spcAft>
                <a:spcPts val="0"/>
              </a:spcAft>
              <a:buSzPts val="1400"/>
              <a:buAutoNum type="arabicPeriod"/>
            </a:pPr>
            <a:r>
              <a:rPr lang="en" sz="1400"/>
              <a:t>Many disparate tools used to manage productivity and security</a:t>
            </a:r>
            <a:endParaRPr sz="1400"/>
          </a:p>
          <a:p>
            <a:pPr indent="-317500" lvl="0" marL="457200" rtl="0" algn="l">
              <a:spcBef>
                <a:spcPts val="0"/>
              </a:spcBef>
              <a:spcAft>
                <a:spcPts val="0"/>
              </a:spcAft>
              <a:buSzPts val="1400"/>
              <a:buAutoNum type="arabicPeriod"/>
            </a:pPr>
            <a:r>
              <a:rPr lang="en" sz="1400"/>
              <a:t>Managing IT and security costs while optimizing processes to ensure ROI</a:t>
            </a:r>
            <a:endParaRPr sz="1400"/>
          </a:p>
          <a:p>
            <a:pPr indent="-317500" lvl="0" marL="457200" rtl="0" algn="l">
              <a:spcBef>
                <a:spcPts val="0"/>
              </a:spcBef>
              <a:spcAft>
                <a:spcPts val="0"/>
              </a:spcAft>
              <a:buSzPts val="1400"/>
              <a:buAutoNum type="arabicPeriod"/>
            </a:pPr>
            <a:r>
              <a:rPr lang="en" sz="1400"/>
              <a:t>Protecting against more frequent and sophisticated cyberattacks while managing costs</a:t>
            </a:r>
            <a:endParaRPr sz="1400"/>
          </a:p>
        </p:txBody>
      </p:sp>
      <p:sp>
        <p:nvSpPr>
          <p:cNvPr id="391" name="Google Shape;391;p47"/>
          <p:cNvSpPr txBox="1"/>
          <p:nvPr>
            <p:ph idx="2" type="subTitle"/>
          </p:nvPr>
        </p:nvSpPr>
        <p:spPr>
          <a:xfrm>
            <a:off x="470775" y="3151445"/>
            <a:ext cx="2577300" cy="7830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of SMB buyers prefer an integrated “suite of solutions” that meet all their business needs</a:t>
            </a:r>
            <a:r>
              <a:rPr baseline="30000" lang="en">
                <a:solidFill>
                  <a:srgbClr val="000000"/>
                </a:solidFill>
              </a:rPr>
              <a:t>1</a:t>
            </a:r>
            <a:endParaRPr sz="1800"/>
          </a:p>
        </p:txBody>
      </p:sp>
      <p:sp>
        <p:nvSpPr>
          <p:cNvPr id="392" name="Google Shape;392;p47"/>
          <p:cNvSpPr txBox="1"/>
          <p:nvPr>
            <p:ph idx="3" type="subTitle"/>
          </p:nvPr>
        </p:nvSpPr>
        <p:spPr>
          <a:xfrm>
            <a:off x="3280950" y="3151445"/>
            <a:ext cx="2577300" cy="7830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Decision makers say their </a:t>
            </a:r>
            <a:r>
              <a:rPr lang="en"/>
              <a:t>business</a:t>
            </a:r>
            <a:r>
              <a:rPr lang="en"/>
              <a:t> has </a:t>
            </a:r>
            <a:r>
              <a:rPr lang="en"/>
              <a:t>experienced</a:t>
            </a:r>
            <a:r>
              <a:rPr lang="en"/>
              <a:t> increased costs in the last year</a:t>
            </a:r>
            <a:r>
              <a:rPr baseline="30000" lang="en">
                <a:solidFill>
                  <a:srgbClr val="000000"/>
                </a:solidFill>
              </a:rPr>
              <a:t>2</a:t>
            </a:r>
            <a:endParaRPr/>
          </a:p>
          <a:p>
            <a:pPr indent="0" lvl="0" marL="0" rtl="0" algn="ctr">
              <a:spcBef>
                <a:spcPts val="0"/>
              </a:spcBef>
              <a:spcAft>
                <a:spcPts val="0"/>
              </a:spcAft>
              <a:buNone/>
            </a:pPr>
            <a:r>
              <a:t/>
            </a:r>
            <a:endParaRPr/>
          </a:p>
        </p:txBody>
      </p:sp>
      <p:sp>
        <p:nvSpPr>
          <p:cNvPr id="393" name="Google Shape;393;p47"/>
          <p:cNvSpPr txBox="1"/>
          <p:nvPr>
            <p:ph idx="4" type="subTitle"/>
          </p:nvPr>
        </p:nvSpPr>
        <p:spPr>
          <a:xfrm>
            <a:off x="6091125" y="3151445"/>
            <a:ext cx="2577300" cy="7830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o</a:t>
            </a:r>
            <a:r>
              <a:rPr lang="en"/>
              <a:t>f </a:t>
            </a:r>
            <a:r>
              <a:rPr lang="en"/>
              <a:t>ransomware</a:t>
            </a:r>
            <a:r>
              <a:rPr lang="en"/>
              <a:t> attacks target small businesses</a:t>
            </a:r>
            <a:r>
              <a:rPr baseline="30000" lang="en">
                <a:solidFill>
                  <a:srgbClr val="000000"/>
                </a:solidFill>
              </a:rPr>
              <a:t>3</a:t>
            </a:r>
            <a:endParaRPr/>
          </a:p>
          <a:p>
            <a:pPr indent="0" lvl="0" marL="0" rtl="0" algn="ctr">
              <a:spcBef>
                <a:spcPts val="0"/>
              </a:spcBef>
              <a:spcAft>
                <a:spcPts val="0"/>
              </a:spcAft>
              <a:buNone/>
            </a:pPr>
            <a:r>
              <a:t/>
            </a:r>
            <a:endParaRPr/>
          </a:p>
        </p:txBody>
      </p:sp>
      <p:sp>
        <p:nvSpPr>
          <p:cNvPr id="394" name="Google Shape;394;p47"/>
          <p:cNvSpPr txBox="1"/>
          <p:nvPr/>
        </p:nvSpPr>
        <p:spPr>
          <a:xfrm>
            <a:off x="454795" y="4293925"/>
            <a:ext cx="37170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aseline="30000" i="0" lang="en" sz="600" u="none" cap="none" strike="noStrike">
                <a:solidFill>
                  <a:srgbClr val="000000"/>
                </a:solidFill>
                <a:latin typeface="Inter ExtraLight"/>
                <a:ea typeface="Inter ExtraLight"/>
                <a:cs typeface="Inter ExtraLight"/>
                <a:sym typeface="Inter ExtraLight"/>
              </a:rPr>
              <a:t>1</a:t>
            </a:r>
            <a:r>
              <a:rPr i="0" lang="en" sz="600" u="sng" cap="none" strike="noStrike">
                <a:solidFill>
                  <a:srgbClr val="0078D4"/>
                </a:solidFill>
                <a:latin typeface="Inter ExtraLight"/>
                <a:ea typeface="Inter ExtraLight"/>
                <a:cs typeface="Inter ExtraLight"/>
                <a:sym typeface="Inter ExtraLight"/>
                <a:hlinkClick r:id="rId3">
                  <a:extLst>
                    <a:ext uri="{A12FA001-AC4F-418D-AE19-62706E023703}">
                      <ahyp:hlinkClr val="tx"/>
                    </a:ext>
                  </a:extLst>
                </a:hlinkClick>
              </a:rPr>
              <a:t> Meeting the Changing Software Technology Needs of SMBs, Forrester Consulting, September 2022</a:t>
            </a:r>
            <a:endParaRPr sz="600">
              <a:solidFill>
                <a:srgbClr val="0078D4"/>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None/>
            </a:pPr>
            <a:r>
              <a:rPr baseline="30000" i="0" lang="en" sz="600" u="none" cap="none" strike="noStrike">
                <a:solidFill>
                  <a:srgbClr val="000000"/>
                </a:solidFill>
                <a:latin typeface="Inter ExtraLight"/>
                <a:ea typeface="Inter ExtraLight"/>
                <a:cs typeface="Inter ExtraLight"/>
                <a:sym typeface="Inter ExtraLight"/>
              </a:rPr>
              <a:t>2</a:t>
            </a:r>
            <a:r>
              <a:rPr lang="en" sz="600" u="sng">
                <a:solidFill>
                  <a:srgbClr val="0078D4"/>
                </a:solidFill>
                <a:latin typeface="Inter ExtraLight"/>
                <a:ea typeface="Inter ExtraLight"/>
                <a:cs typeface="Inter ExtraLight"/>
                <a:sym typeface="Inter ExtraLight"/>
                <a:hlinkClick r:id="rId4">
                  <a:extLst>
                    <a:ext uri="{A12FA001-AC4F-418D-AE19-62706E023703}">
                      <ahyp:hlinkClr val="tx"/>
                    </a:ext>
                  </a:extLst>
                </a:hlinkClick>
              </a:rPr>
              <a:t> Verizon Business’ 4th Annual State of Small Business Survey, </a:t>
            </a:r>
            <a:r>
              <a:rPr lang="en" sz="600">
                <a:solidFill>
                  <a:srgbClr val="0078D4"/>
                </a:solidFill>
                <a:latin typeface="Inter ExtraLight"/>
                <a:ea typeface="Inter ExtraLight"/>
                <a:cs typeface="Inter ExtraLight"/>
                <a:sym typeface="Inter ExtraLight"/>
              </a:rPr>
              <a:t>August 2023</a:t>
            </a:r>
            <a:endParaRPr sz="600">
              <a:latin typeface="Inter ExtraLight"/>
              <a:ea typeface="Inter ExtraLight"/>
              <a:cs typeface="Inter ExtraLight"/>
              <a:sym typeface="Inter ExtraLight"/>
            </a:endParaRPr>
          </a:p>
          <a:p>
            <a:pPr indent="0" lvl="0" marL="0" marR="0" rtl="0" algn="l">
              <a:lnSpc>
                <a:spcPct val="100000"/>
              </a:lnSpc>
              <a:spcBef>
                <a:spcPts val="0"/>
              </a:spcBef>
              <a:spcAft>
                <a:spcPts val="0"/>
              </a:spcAft>
              <a:buNone/>
            </a:pPr>
            <a:r>
              <a:rPr baseline="30000" i="0" lang="en" sz="600" u="none" cap="none" strike="noStrike">
                <a:solidFill>
                  <a:srgbClr val="000000"/>
                </a:solidFill>
                <a:latin typeface="Inter ExtraLight"/>
                <a:ea typeface="Inter ExtraLight"/>
                <a:cs typeface="Inter ExtraLight"/>
                <a:sym typeface="Inter ExtraLight"/>
              </a:rPr>
              <a:t>3</a:t>
            </a:r>
            <a:r>
              <a:rPr i="0" lang="en" sz="600" u="sng">
                <a:solidFill>
                  <a:srgbClr val="0078D4"/>
                </a:solidFill>
                <a:latin typeface="Inter ExtraLight"/>
                <a:ea typeface="Inter ExtraLight"/>
                <a:cs typeface="Inter ExtraLight"/>
                <a:sym typeface="Inter ExtraLight"/>
                <a:hlinkClick r:id="rId5">
                  <a:extLst>
                    <a:ext uri="{A12FA001-AC4F-418D-AE19-62706E023703}">
                      <ahyp:hlinkClr val="tx"/>
                    </a:ext>
                  </a:extLst>
                </a:hlinkClick>
              </a:rPr>
              <a:t> The Devastating Impact of Ransomware Attacks on Small Businesses</a:t>
            </a:r>
            <a:r>
              <a:rPr i="0" lang="en" sz="600">
                <a:solidFill>
                  <a:srgbClr val="333333"/>
                </a:solidFill>
                <a:latin typeface="Inter ExtraLight"/>
                <a:ea typeface="Inter ExtraLight"/>
                <a:cs typeface="Inter ExtraLight"/>
                <a:sym typeface="Inter ExtraLight"/>
              </a:rPr>
              <a:t>, Quinn Cleary. April 4, 2023</a:t>
            </a:r>
            <a:endParaRPr sz="600">
              <a:solidFill>
                <a:srgbClr val="00B0F0"/>
              </a:solidFill>
              <a:latin typeface="Inter ExtraLight"/>
              <a:ea typeface="Inter ExtraLight"/>
              <a:cs typeface="Inter ExtraLight"/>
              <a:sym typeface="Inter ExtraLight"/>
            </a:endParaRPr>
          </a:p>
        </p:txBody>
      </p:sp>
      <p:sp>
        <p:nvSpPr>
          <p:cNvPr id="395" name="Google Shape;395;p47"/>
          <p:cNvSpPr txBox="1"/>
          <p:nvPr/>
        </p:nvSpPr>
        <p:spPr>
          <a:xfrm>
            <a:off x="690225" y="2326663"/>
            <a:ext cx="2148000" cy="783000"/>
          </a:xfrm>
          <a:prstGeom prst="rect">
            <a:avLst/>
          </a:prstGeom>
          <a:noFill/>
          <a:ln>
            <a:noFill/>
          </a:ln>
        </p:spPr>
        <p:txBody>
          <a:bodyPr anchorCtr="0" anchor="ctr" bIns="182875" lIns="182875" spcFirstLastPara="1" rIns="0" wrap="square" tIns="182875">
            <a:noAutofit/>
          </a:bodyPr>
          <a:lstStyle/>
          <a:p>
            <a:pPr indent="0" lvl="0" marL="0" rtl="0" algn="l">
              <a:spcBef>
                <a:spcPts val="0"/>
              </a:spcBef>
              <a:spcAft>
                <a:spcPts val="1000"/>
              </a:spcAft>
              <a:buNone/>
            </a:pPr>
            <a:r>
              <a:rPr lang="en" sz="5400">
                <a:solidFill>
                  <a:schemeClr val="accent1"/>
                </a:solidFill>
                <a:latin typeface="Inter ExtraBold"/>
                <a:ea typeface="Inter ExtraBold"/>
                <a:cs typeface="Inter ExtraBold"/>
                <a:sym typeface="Inter ExtraBold"/>
              </a:rPr>
              <a:t>64%</a:t>
            </a:r>
            <a:endParaRPr sz="5400">
              <a:solidFill>
                <a:schemeClr val="accent1"/>
              </a:solidFill>
              <a:latin typeface="Inter ExtraBold"/>
              <a:ea typeface="Inter ExtraBold"/>
              <a:cs typeface="Inter ExtraBold"/>
              <a:sym typeface="Inter ExtraBold"/>
            </a:endParaRPr>
          </a:p>
        </p:txBody>
      </p:sp>
      <p:sp>
        <p:nvSpPr>
          <p:cNvPr id="396" name="Google Shape;396;p47"/>
          <p:cNvSpPr txBox="1"/>
          <p:nvPr/>
        </p:nvSpPr>
        <p:spPr>
          <a:xfrm>
            <a:off x="3461850" y="2326663"/>
            <a:ext cx="2220300" cy="783000"/>
          </a:xfrm>
          <a:prstGeom prst="rect">
            <a:avLst/>
          </a:prstGeom>
          <a:noFill/>
          <a:ln>
            <a:noFill/>
          </a:ln>
        </p:spPr>
        <p:txBody>
          <a:bodyPr anchorCtr="0" anchor="ctr" bIns="182875" lIns="182875" spcFirstLastPara="1" rIns="0" wrap="square" tIns="182875">
            <a:noAutofit/>
          </a:bodyPr>
          <a:lstStyle/>
          <a:p>
            <a:pPr indent="0" lvl="0" marL="0" rtl="0" algn="l">
              <a:spcBef>
                <a:spcPts val="0"/>
              </a:spcBef>
              <a:spcAft>
                <a:spcPts val="1000"/>
              </a:spcAft>
              <a:buNone/>
            </a:pPr>
            <a:r>
              <a:rPr lang="en" sz="5400">
                <a:solidFill>
                  <a:schemeClr val="accent1"/>
                </a:solidFill>
                <a:latin typeface="Inter ExtraBold"/>
                <a:ea typeface="Inter ExtraBold"/>
                <a:cs typeface="Inter ExtraBold"/>
                <a:sym typeface="Inter ExtraBold"/>
              </a:rPr>
              <a:t>4 in 5</a:t>
            </a:r>
            <a:endParaRPr sz="5400">
              <a:solidFill>
                <a:schemeClr val="accent1"/>
              </a:solidFill>
              <a:latin typeface="Inter ExtraBold"/>
              <a:ea typeface="Inter ExtraBold"/>
              <a:cs typeface="Inter ExtraBold"/>
              <a:sym typeface="Inter ExtraBold"/>
            </a:endParaRPr>
          </a:p>
        </p:txBody>
      </p:sp>
      <p:sp>
        <p:nvSpPr>
          <p:cNvPr id="397" name="Google Shape;397;p47"/>
          <p:cNvSpPr txBox="1"/>
          <p:nvPr/>
        </p:nvSpPr>
        <p:spPr>
          <a:xfrm>
            <a:off x="6305775" y="2326663"/>
            <a:ext cx="2148000" cy="783000"/>
          </a:xfrm>
          <a:prstGeom prst="rect">
            <a:avLst/>
          </a:prstGeom>
          <a:noFill/>
          <a:ln>
            <a:noFill/>
          </a:ln>
        </p:spPr>
        <p:txBody>
          <a:bodyPr anchorCtr="0" anchor="ctr" bIns="182875" lIns="182875" spcFirstLastPara="1" rIns="0" wrap="square" tIns="182875">
            <a:noAutofit/>
          </a:bodyPr>
          <a:lstStyle/>
          <a:p>
            <a:pPr indent="0" lvl="0" marL="0" rtl="0" algn="l">
              <a:spcBef>
                <a:spcPts val="0"/>
              </a:spcBef>
              <a:spcAft>
                <a:spcPts val="1000"/>
              </a:spcAft>
              <a:buNone/>
            </a:pPr>
            <a:r>
              <a:rPr lang="en" sz="5400">
                <a:solidFill>
                  <a:schemeClr val="accent1"/>
                </a:solidFill>
                <a:latin typeface="Inter ExtraBold"/>
                <a:ea typeface="Inter ExtraBold"/>
                <a:cs typeface="Inter ExtraBold"/>
                <a:sym typeface="Inter ExtraBold"/>
              </a:rPr>
              <a:t>82%</a:t>
            </a:r>
            <a:endParaRPr sz="5400">
              <a:solidFill>
                <a:schemeClr val="accent1"/>
              </a:solidFill>
              <a:latin typeface="Inter ExtraBold"/>
              <a:ea typeface="Inter ExtraBold"/>
              <a:cs typeface="Inter ExtraBold"/>
              <a:sym typeface="Inter ExtraBo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48"/>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for small and medium businesses</a:t>
            </a:r>
            <a:endParaRPr/>
          </a:p>
        </p:txBody>
      </p:sp>
      <p:sp>
        <p:nvSpPr>
          <p:cNvPr id="403" name="Google Shape;403;p48"/>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404" name="Google Shape;404;p48"/>
          <p:cNvSpPr/>
          <p:nvPr/>
        </p:nvSpPr>
        <p:spPr>
          <a:xfrm>
            <a:off x="457225" y="105451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405" name="Google Shape;405;p48"/>
          <p:cNvSpPr/>
          <p:nvPr/>
        </p:nvSpPr>
        <p:spPr>
          <a:xfrm>
            <a:off x="3296990" y="105451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406" name="Google Shape;406;p48"/>
          <p:cNvSpPr/>
          <p:nvPr/>
        </p:nvSpPr>
        <p:spPr>
          <a:xfrm>
            <a:off x="6101075" y="105451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407" name="Google Shape;407;p48"/>
          <p:cNvSpPr/>
          <p:nvPr/>
        </p:nvSpPr>
        <p:spPr>
          <a:xfrm>
            <a:off x="457200" y="4305548"/>
            <a:ext cx="2585700" cy="357600"/>
          </a:xfrm>
          <a:prstGeom prst="rect">
            <a:avLst/>
          </a:prstGeom>
          <a:solidFill>
            <a:srgbClr val="463668"/>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408" name="Google Shape;408;p48"/>
          <p:cNvSpPr/>
          <p:nvPr/>
        </p:nvSpPr>
        <p:spPr>
          <a:xfrm>
            <a:off x="3296990" y="4305548"/>
            <a:ext cx="2585700" cy="357600"/>
          </a:xfrm>
          <a:prstGeom prst="rect">
            <a:avLst/>
          </a:prstGeom>
          <a:solidFill>
            <a:srgbClr val="0078D4"/>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409" name="Google Shape;409;p48"/>
          <p:cNvSpPr/>
          <p:nvPr/>
        </p:nvSpPr>
        <p:spPr>
          <a:xfrm>
            <a:off x="6101075" y="4305548"/>
            <a:ext cx="2585700" cy="357600"/>
          </a:xfrm>
          <a:prstGeom prst="rect">
            <a:avLst/>
          </a:prstGeom>
          <a:solidFill>
            <a:srgbClr val="2A446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410" name="Google Shape;410;p48"/>
          <p:cNvSpPr txBox="1"/>
          <p:nvPr/>
        </p:nvSpPr>
        <p:spPr>
          <a:xfrm>
            <a:off x="457200" y="4340100"/>
            <a:ext cx="2545200" cy="28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ExtraLight"/>
                <a:ea typeface="Inter ExtraLight"/>
                <a:cs typeface="Inter ExtraLight"/>
                <a:sym typeface="Inter ExtraLight"/>
              </a:rPr>
              <a:t>$6 per user/month</a:t>
            </a:r>
            <a:endParaRPr sz="1100">
              <a:solidFill>
                <a:schemeClr val="lt1"/>
              </a:solidFill>
              <a:latin typeface="Inter ExtraLight"/>
              <a:ea typeface="Inter ExtraLight"/>
              <a:cs typeface="Inter ExtraLight"/>
              <a:sym typeface="Inter ExtraLight"/>
            </a:endParaRPr>
          </a:p>
        </p:txBody>
      </p:sp>
      <p:sp>
        <p:nvSpPr>
          <p:cNvPr id="411" name="Google Shape;411;p48"/>
          <p:cNvSpPr txBox="1"/>
          <p:nvPr/>
        </p:nvSpPr>
        <p:spPr>
          <a:xfrm>
            <a:off x="3317250" y="4340100"/>
            <a:ext cx="2545200" cy="28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ExtraLight"/>
                <a:ea typeface="Inter ExtraLight"/>
                <a:cs typeface="Inter ExtraLight"/>
                <a:sym typeface="Inter ExtraLight"/>
              </a:rPr>
              <a:t>$12.50 per user/month</a:t>
            </a:r>
            <a:endParaRPr sz="1100">
              <a:solidFill>
                <a:schemeClr val="lt1"/>
              </a:solidFill>
              <a:latin typeface="Inter ExtraLight"/>
              <a:ea typeface="Inter ExtraLight"/>
              <a:cs typeface="Inter ExtraLight"/>
              <a:sym typeface="Inter ExtraLight"/>
            </a:endParaRPr>
          </a:p>
        </p:txBody>
      </p:sp>
      <p:sp>
        <p:nvSpPr>
          <p:cNvPr id="412" name="Google Shape;412;p48"/>
          <p:cNvSpPr txBox="1"/>
          <p:nvPr/>
        </p:nvSpPr>
        <p:spPr>
          <a:xfrm>
            <a:off x="6121325" y="4339450"/>
            <a:ext cx="2545200" cy="289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Inter ExtraLight"/>
                <a:ea typeface="Inter ExtraLight"/>
                <a:cs typeface="Inter ExtraLight"/>
                <a:sym typeface="Inter ExtraLight"/>
              </a:rPr>
              <a:t>$22 per user/month</a:t>
            </a:r>
            <a:endParaRPr sz="1100">
              <a:solidFill>
                <a:schemeClr val="lt1"/>
              </a:solidFill>
              <a:latin typeface="Inter ExtraLight"/>
              <a:ea typeface="Inter ExtraLight"/>
              <a:cs typeface="Inter ExtraLight"/>
              <a:sym typeface="Inter ExtraLight"/>
            </a:endParaRPr>
          </a:p>
        </p:txBody>
      </p:sp>
      <p:sp>
        <p:nvSpPr>
          <p:cNvPr id="413" name="Google Shape;413;p48"/>
          <p:cNvSpPr txBox="1"/>
          <p:nvPr/>
        </p:nvSpPr>
        <p:spPr>
          <a:xfrm>
            <a:off x="580200" y="1161425"/>
            <a:ext cx="229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463668"/>
                </a:solidFill>
                <a:latin typeface="Inter"/>
                <a:ea typeface="Inter"/>
                <a:cs typeface="Inter"/>
                <a:sym typeface="Inter"/>
              </a:rPr>
              <a:t>Business Basic</a:t>
            </a:r>
            <a:endParaRPr b="1" sz="1600">
              <a:solidFill>
                <a:srgbClr val="463668"/>
              </a:solidFill>
              <a:latin typeface="Inter"/>
              <a:ea typeface="Inter"/>
              <a:cs typeface="Inter"/>
              <a:sym typeface="Inter"/>
            </a:endParaRPr>
          </a:p>
        </p:txBody>
      </p:sp>
      <p:sp>
        <p:nvSpPr>
          <p:cNvPr id="414" name="Google Shape;414;p48"/>
          <p:cNvSpPr txBox="1"/>
          <p:nvPr/>
        </p:nvSpPr>
        <p:spPr>
          <a:xfrm>
            <a:off x="3422388" y="1161425"/>
            <a:ext cx="229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0078D4"/>
                </a:solidFill>
                <a:latin typeface="Inter"/>
                <a:ea typeface="Inter"/>
                <a:cs typeface="Inter"/>
                <a:sym typeface="Inter"/>
              </a:rPr>
              <a:t>Business Standard</a:t>
            </a:r>
            <a:endParaRPr b="1" sz="1600">
              <a:solidFill>
                <a:srgbClr val="0078D4"/>
              </a:solidFill>
              <a:latin typeface="Inter"/>
              <a:ea typeface="Inter"/>
              <a:cs typeface="Inter"/>
              <a:sym typeface="Inter"/>
            </a:endParaRPr>
          </a:p>
        </p:txBody>
      </p:sp>
      <p:sp>
        <p:nvSpPr>
          <p:cNvPr id="415" name="Google Shape;415;p48"/>
          <p:cNvSpPr txBox="1"/>
          <p:nvPr/>
        </p:nvSpPr>
        <p:spPr>
          <a:xfrm>
            <a:off x="6244313" y="1161425"/>
            <a:ext cx="229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2A446F"/>
                </a:solidFill>
                <a:latin typeface="Inter"/>
                <a:ea typeface="Inter"/>
                <a:cs typeface="Inter"/>
                <a:sym typeface="Inter"/>
              </a:rPr>
              <a:t>Business Premium</a:t>
            </a:r>
            <a:endParaRPr b="1" sz="1600">
              <a:solidFill>
                <a:srgbClr val="2A446F"/>
              </a:solidFill>
              <a:latin typeface="Inter"/>
              <a:ea typeface="Inter"/>
              <a:cs typeface="Inter"/>
              <a:sym typeface="Inter"/>
            </a:endParaRPr>
          </a:p>
        </p:txBody>
      </p:sp>
      <p:sp>
        <p:nvSpPr>
          <p:cNvPr id="416" name="Google Shape;416;p48"/>
          <p:cNvSpPr txBox="1"/>
          <p:nvPr/>
        </p:nvSpPr>
        <p:spPr>
          <a:xfrm>
            <a:off x="580200" y="1535700"/>
            <a:ext cx="17586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ExtraLight"/>
                <a:ea typeface="Inter ExtraLight"/>
                <a:cs typeface="Inter ExtraLight"/>
                <a:sym typeface="Inter ExtraLight"/>
              </a:rPr>
              <a:t>Apps and services to kickstart your business </a:t>
            </a:r>
            <a:endParaRPr sz="800">
              <a:solidFill>
                <a:schemeClr val="dk1"/>
              </a:solidFill>
              <a:latin typeface="Inter ExtraLight"/>
              <a:ea typeface="Inter ExtraLight"/>
              <a:cs typeface="Inter ExtraLight"/>
              <a:sym typeface="Inter ExtraLight"/>
            </a:endParaRPr>
          </a:p>
        </p:txBody>
      </p:sp>
      <p:sp>
        <p:nvSpPr>
          <p:cNvPr id="417" name="Google Shape;417;p48"/>
          <p:cNvSpPr txBox="1"/>
          <p:nvPr/>
        </p:nvSpPr>
        <p:spPr>
          <a:xfrm>
            <a:off x="3422400" y="1535700"/>
            <a:ext cx="21498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ExtraLight"/>
                <a:ea typeface="Inter ExtraLight"/>
                <a:cs typeface="Inter ExtraLight"/>
                <a:sym typeface="Inter ExtraLight"/>
              </a:rPr>
              <a:t>Desktop apps and cloud services to securely connect, collaborate, and create</a:t>
            </a:r>
            <a:endParaRPr sz="800">
              <a:solidFill>
                <a:schemeClr val="dk1"/>
              </a:solidFill>
              <a:latin typeface="Inter ExtraLight"/>
              <a:ea typeface="Inter ExtraLight"/>
              <a:cs typeface="Inter ExtraLight"/>
              <a:sym typeface="Inter ExtraLight"/>
            </a:endParaRPr>
          </a:p>
        </p:txBody>
      </p:sp>
      <p:sp>
        <p:nvSpPr>
          <p:cNvPr id="418" name="Google Shape;418;p48"/>
          <p:cNvSpPr txBox="1"/>
          <p:nvPr/>
        </p:nvSpPr>
        <p:spPr>
          <a:xfrm>
            <a:off x="6244325" y="1535700"/>
            <a:ext cx="1987800" cy="357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chemeClr val="dk1"/>
                </a:solidFill>
                <a:latin typeface="Inter ExtraLight"/>
                <a:ea typeface="Inter ExtraLight"/>
                <a:cs typeface="Inter ExtraLight"/>
                <a:sym typeface="Inter ExtraLight"/>
              </a:rPr>
              <a:t>Everything your business needs to be more productive and secure</a:t>
            </a:r>
            <a:endParaRPr sz="800">
              <a:solidFill>
                <a:schemeClr val="dk1"/>
              </a:solidFill>
              <a:latin typeface="Inter ExtraLight"/>
              <a:ea typeface="Inter ExtraLight"/>
              <a:cs typeface="Inter ExtraLight"/>
              <a:sym typeface="Inter ExtraLight"/>
            </a:endParaRPr>
          </a:p>
        </p:txBody>
      </p:sp>
      <p:sp>
        <p:nvSpPr>
          <p:cNvPr id="419" name="Google Shape;419;p48"/>
          <p:cNvSpPr txBox="1"/>
          <p:nvPr/>
        </p:nvSpPr>
        <p:spPr>
          <a:xfrm>
            <a:off x="580200" y="1893300"/>
            <a:ext cx="11184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Cloud services</a:t>
            </a:r>
            <a:endParaRPr sz="1000">
              <a:solidFill>
                <a:schemeClr val="dk1"/>
              </a:solidFill>
              <a:latin typeface="Inter ExtraLight"/>
              <a:ea typeface="Inter ExtraLight"/>
              <a:cs typeface="Inter ExtraLight"/>
              <a:sym typeface="Inter ExtraLight"/>
            </a:endParaRPr>
          </a:p>
        </p:txBody>
      </p:sp>
      <p:sp>
        <p:nvSpPr>
          <p:cNvPr id="420" name="Google Shape;420;p48"/>
          <p:cNvSpPr txBox="1"/>
          <p:nvPr/>
        </p:nvSpPr>
        <p:spPr>
          <a:xfrm>
            <a:off x="3422400" y="1893300"/>
            <a:ext cx="11184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Cloud services</a:t>
            </a:r>
            <a:endParaRPr sz="1000">
              <a:solidFill>
                <a:schemeClr val="dk1"/>
              </a:solidFill>
              <a:latin typeface="Inter ExtraLight"/>
              <a:ea typeface="Inter ExtraLight"/>
              <a:cs typeface="Inter ExtraLight"/>
              <a:sym typeface="Inter ExtraLight"/>
            </a:endParaRPr>
          </a:p>
        </p:txBody>
      </p:sp>
      <p:sp>
        <p:nvSpPr>
          <p:cNvPr id="421" name="Google Shape;421;p48"/>
          <p:cNvSpPr txBox="1"/>
          <p:nvPr/>
        </p:nvSpPr>
        <p:spPr>
          <a:xfrm>
            <a:off x="6264600" y="1893300"/>
            <a:ext cx="11184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Cloud services</a:t>
            </a:r>
            <a:endParaRPr sz="1000">
              <a:solidFill>
                <a:schemeClr val="dk1"/>
              </a:solidFill>
              <a:latin typeface="Inter ExtraLight"/>
              <a:ea typeface="Inter ExtraLight"/>
              <a:cs typeface="Inter ExtraLight"/>
              <a:sym typeface="Inter ExtraLight"/>
            </a:endParaRPr>
          </a:p>
        </p:txBody>
      </p:sp>
      <p:grpSp>
        <p:nvGrpSpPr>
          <p:cNvPr id="422" name="Google Shape;422;p48"/>
          <p:cNvGrpSpPr/>
          <p:nvPr/>
        </p:nvGrpSpPr>
        <p:grpSpPr>
          <a:xfrm>
            <a:off x="676439" y="2085707"/>
            <a:ext cx="2106723" cy="538462"/>
            <a:chOff x="8454462" y="2797361"/>
            <a:chExt cx="2106723" cy="538462"/>
          </a:xfrm>
        </p:grpSpPr>
        <p:sp>
          <p:nvSpPr>
            <p:cNvPr id="423" name="Google Shape;423;p48"/>
            <p:cNvSpPr txBox="1"/>
            <p:nvPr/>
          </p:nvSpPr>
          <p:spPr>
            <a:xfrm>
              <a:off x="10227885" y="3232941"/>
              <a:ext cx="3333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Bookings</a:t>
              </a:r>
              <a:endParaRPr sz="600">
                <a:latin typeface="Inter ExtraLight"/>
                <a:ea typeface="Inter ExtraLight"/>
                <a:cs typeface="Inter ExtraLight"/>
                <a:sym typeface="Inter ExtraLight"/>
              </a:endParaRPr>
            </a:p>
          </p:txBody>
        </p:sp>
        <p:pic>
          <p:nvPicPr>
            <p:cNvPr descr="A blue squares with white letters&#10;&#10;Description automatically generated" id="424" name="Google Shape;424;p48"/>
            <p:cNvPicPr preferRelativeResize="0"/>
            <p:nvPr/>
          </p:nvPicPr>
          <p:blipFill rotWithShape="1">
            <a:blip r:embed="rId3">
              <a:alphaModFix/>
            </a:blip>
            <a:srcRect b="0" l="0" r="0" t="0"/>
            <a:stretch/>
          </p:blipFill>
          <p:spPr>
            <a:xfrm>
              <a:off x="10227888" y="2943147"/>
              <a:ext cx="267659" cy="246888"/>
            </a:xfrm>
            <a:prstGeom prst="rect">
              <a:avLst/>
            </a:prstGeom>
            <a:noFill/>
            <a:ln>
              <a:noFill/>
            </a:ln>
          </p:spPr>
        </p:pic>
        <p:pic>
          <p:nvPicPr>
            <p:cNvPr descr="Copilot in Teams" id="425" name="Google Shape;425;p48"/>
            <p:cNvPicPr preferRelativeResize="0"/>
            <p:nvPr/>
          </p:nvPicPr>
          <p:blipFill rotWithShape="1">
            <a:blip r:embed="rId4">
              <a:alphaModFix/>
            </a:blip>
            <a:srcRect b="0" l="0" r="0" t="0"/>
            <a:stretch/>
          </p:blipFill>
          <p:spPr>
            <a:xfrm>
              <a:off x="8454462" y="2956447"/>
              <a:ext cx="263499" cy="246888"/>
            </a:xfrm>
            <a:prstGeom prst="rect">
              <a:avLst/>
            </a:prstGeom>
            <a:noFill/>
            <a:ln>
              <a:noFill/>
            </a:ln>
          </p:spPr>
        </p:pic>
        <p:sp>
          <p:nvSpPr>
            <p:cNvPr id="426" name="Google Shape;426;p48"/>
            <p:cNvSpPr txBox="1"/>
            <p:nvPr/>
          </p:nvSpPr>
          <p:spPr>
            <a:xfrm>
              <a:off x="8469210" y="3232941"/>
              <a:ext cx="234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Teams</a:t>
              </a:r>
              <a:endParaRPr sz="600">
                <a:latin typeface="Inter ExtraLight"/>
                <a:ea typeface="Inter ExtraLight"/>
                <a:cs typeface="Inter ExtraLight"/>
                <a:sym typeface="Inter ExtraLight"/>
              </a:endParaRPr>
            </a:p>
          </p:txBody>
        </p:sp>
        <p:pic>
          <p:nvPicPr>
            <p:cNvPr descr="A blue and white logo&#10;&#10;Description automatically generated" id="427" name="Google Shape;427;p48"/>
            <p:cNvPicPr preferRelativeResize="0"/>
            <p:nvPr/>
          </p:nvPicPr>
          <p:blipFill rotWithShape="1">
            <a:blip r:embed="rId5">
              <a:alphaModFix/>
            </a:blip>
            <a:srcRect b="0" l="0" r="0" t="0"/>
            <a:stretch/>
          </p:blipFill>
          <p:spPr>
            <a:xfrm>
              <a:off x="8717956" y="2797360"/>
              <a:ext cx="538462" cy="538462"/>
            </a:xfrm>
            <a:prstGeom prst="rect">
              <a:avLst/>
            </a:prstGeom>
            <a:noFill/>
            <a:ln>
              <a:noFill/>
            </a:ln>
          </p:spPr>
        </p:pic>
        <p:sp>
          <p:nvSpPr>
            <p:cNvPr id="428" name="Google Shape;428;p48"/>
            <p:cNvSpPr txBox="1"/>
            <p:nvPr/>
          </p:nvSpPr>
          <p:spPr>
            <a:xfrm>
              <a:off x="8814686" y="3232941"/>
              <a:ext cx="345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Exchange</a:t>
              </a:r>
              <a:endParaRPr sz="600">
                <a:latin typeface="Inter ExtraLight"/>
                <a:ea typeface="Inter ExtraLight"/>
                <a:cs typeface="Inter ExtraLight"/>
                <a:sym typeface="Inter ExtraLight"/>
              </a:endParaRPr>
            </a:p>
          </p:txBody>
        </p:sp>
        <p:pic>
          <p:nvPicPr>
            <p:cNvPr descr="A blue cloud on a black background&#10;&#10;Description automatically generated" id="429" name="Google Shape;429;p48"/>
            <p:cNvPicPr preferRelativeResize="0"/>
            <p:nvPr/>
          </p:nvPicPr>
          <p:blipFill rotWithShape="1">
            <a:blip r:embed="rId6">
              <a:alphaModFix/>
            </a:blip>
            <a:srcRect b="30537" l="21984" r="23826" t="29771"/>
            <a:stretch/>
          </p:blipFill>
          <p:spPr>
            <a:xfrm>
              <a:off x="9281650" y="2940541"/>
              <a:ext cx="344158" cy="252076"/>
            </a:xfrm>
            <a:prstGeom prst="rect">
              <a:avLst/>
            </a:prstGeom>
            <a:noFill/>
            <a:ln>
              <a:noFill/>
            </a:ln>
          </p:spPr>
        </p:pic>
        <p:pic>
          <p:nvPicPr>
            <p:cNvPr descr="A logo with a black background&#10;&#10;Description automatically generated" id="430" name="Google Shape;430;p48"/>
            <p:cNvPicPr preferRelativeResize="0"/>
            <p:nvPr/>
          </p:nvPicPr>
          <p:blipFill rotWithShape="1">
            <a:blip r:embed="rId7">
              <a:alphaModFix/>
            </a:blip>
            <a:srcRect b="24156" l="23091" r="24500" t="24094"/>
            <a:stretch/>
          </p:blipFill>
          <p:spPr>
            <a:xfrm>
              <a:off x="9756608" y="2930595"/>
              <a:ext cx="302383" cy="298588"/>
            </a:xfrm>
            <a:prstGeom prst="rect">
              <a:avLst/>
            </a:prstGeom>
            <a:noFill/>
            <a:ln>
              <a:noFill/>
            </a:ln>
          </p:spPr>
        </p:pic>
        <p:sp>
          <p:nvSpPr>
            <p:cNvPr id="431" name="Google Shape;431;p48"/>
            <p:cNvSpPr txBox="1"/>
            <p:nvPr/>
          </p:nvSpPr>
          <p:spPr>
            <a:xfrm>
              <a:off x="9263882" y="3232941"/>
              <a:ext cx="3366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OneDrive</a:t>
              </a:r>
              <a:endParaRPr sz="600">
                <a:latin typeface="Inter ExtraLight"/>
                <a:ea typeface="Inter ExtraLight"/>
                <a:cs typeface="Inter ExtraLight"/>
                <a:sym typeface="Inter ExtraLight"/>
              </a:endParaRPr>
            </a:p>
          </p:txBody>
        </p:sp>
        <p:sp>
          <p:nvSpPr>
            <p:cNvPr id="432" name="Google Shape;432;p48"/>
            <p:cNvSpPr txBox="1"/>
            <p:nvPr/>
          </p:nvSpPr>
          <p:spPr>
            <a:xfrm>
              <a:off x="9704671" y="3232941"/>
              <a:ext cx="3915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SharePoint</a:t>
              </a:r>
              <a:endParaRPr sz="600">
                <a:latin typeface="Inter ExtraLight"/>
                <a:ea typeface="Inter ExtraLight"/>
                <a:cs typeface="Inter ExtraLight"/>
                <a:sym typeface="Inter ExtraLight"/>
              </a:endParaRPr>
            </a:p>
          </p:txBody>
        </p:sp>
      </p:grpSp>
      <p:sp>
        <p:nvSpPr>
          <p:cNvPr id="433" name="Google Shape;433;p48"/>
          <p:cNvSpPr txBox="1"/>
          <p:nvPr/>
        </p:nvSpPr>
        <p:spPr>
          <a:xfrm>
            <a:off x="580200" y="2709375"/>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Web and mobile apps</a:t>
            </a:r>
            <a:endParaRPr sz="1000">
              <a:solidFill>
                <a:schemeClr val="dk1"/>
              </a:solidFill>
              <a:latin typeface="Inter ExtraLight"/>
              <a:ea typeface="Inter ExtraLight"/>
              <a:cs typeface="Inter ExtraLight"/>
              <a:sym typeface="Inter ExtraLight"/>
            </a:endParaRPr>
          </a:p>
        </p:txBody>
      </p:sp>
      <p:sp>
        <p:nvSpPr>
          <p:cNvPr id="434" name="Google Shape;434;p48"/>
          <p:cNvSpPr txBox="1"/>
          <p:nvPr/>
        </p:nvSpPr>
        <p:spPr>
          <a:xfrm>
            <a:off x="3422400" y="2709375"/>
            <a:ext cx="19878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Desktop, web</a:t>
            </a:r>
            <a:r>
              <a:rPr lang="en" sz="1000">
                <a:solidFill>
                  <a:schemeClr val="dk1"/>
                </a:solidFill>
                <a:latin typeface="Inter ExtraLight"/>
                <a:ea typeface="Inter ExtraLight"/>
                <a:cs typeface="Inter ExtraLight"/>
                <a:sym typeface="Inter ExtraLight"/>
              </a:rPr>
              <a:t> and mobile apps</a:t>
            </a:r>
            <a:endParaRPr sz="1000">
              <a:solidFill>
                <a:schemeClr val="dk1"/>
              </a:solidFill>
              <a:latin typeface="Inter ExtraLight"/>
              <a:ea typeface="Inter ExtraLight"/>
              <a:cs typeface="Inter ExtraLight"/>
              <a:sym typeface="Inter ExtraLight"/>
            </a:endParaRPr>
          </a:p>
        </p:txBody>
      </p:sp>
      <p:sp>
        <p:nvSpPr>
          <p:cNvPr id="435" name="Google Shape;435;p48"/>
          <p:cNvSpPr txBox="1"/>
          <p:nvPr/>
        </p:nvSpPr>
        <p:spPr>
          <a:xfrm>
            <a:off x="6264600" y="2709375"/>
            <a:ext cx="19878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Desktop, web and mobile apps</a:t>
            </a:r>
            <a:endParaRPr sz="1000">
              <a:solidFill>
                <a:schemeClr val="dk1"/>
              </a:solidFill>
              <a:latin typeface="Inter ExtraLight"/>
              <a:ea typeface="Inter ExtraLight"/>
              <a:cs typeface="Inter ExtraLight"/>
              <a:sym typeface="Inter ExtraLight"/>
            </a:endParaRPr>
          </a:p>
        </p:txBody>
      </p:sp>
      <p:grpSp>
        <p:nvGrpSpPr>
          <p:cNvPr id="436" name="Google Shape;436;p48"/>
          <p:cNvGrpSpPr/>
          <p:nvPr/>
        </p:nvGrpSpPr>
        <p:grpSpPr>
          <a:xfrm>
            <a:off x="580200" y="3026466"/>
            <a:ext cx="1978142" cy="464172"/>
            <a:chOff x="8345504" y="4059232"/>
            <a:chExt cx="1978142" cy="464172"/>
          </a:xfrm>
        </p:grpSpPr>
        <p:pic>
          <p:nvPicPr>
            <p:cNvPr descr="Copilot in Word" id="437" name="Google Shape;437;p48"/>
            <p:cNvPicPr preferRelativeResize="0"/>
            <p:nvPr/>
          </p:nvPicPr>
          <p:blipFill rotWithShape="1">
            <a:blip r:embed="rId8">
              <a:alphaModFix/>
            </a:blip>
            <a:srcRect b="0" l="0" r="0" t="0"/>
            <a:stretch/>
          </p:blipFill>
          <p:spPr>
            <a:xfrm>
              <a:off x="8938040" y="4059232"/>
              <a:ext cx="246889" cy="231325"/>
            </a:xfrm>
            <a:prstGeom prst="rect">
              <a:avLst/>
            </a:prstGeom>
            <a:noFill/>
            <a:ln>
              <a:noFill/>
            </a:ln>
          </p:spPr>
        </p:pic>
        <p:pic>
          <p:nvPicPr>
            <p:cNvPr descr="Copilot in Excel" id="438" name="Google Shape;438;p48"/>
            <p:cNvPicPr preferRelativeResize="0"/>
            <p:nvPr/>
          </p:nvPicPr>
          <p:blipFill rotWithShape="1">
            <a:blip r:embed="rId9">
              <a:alphaModFix/>
            </a:blip>
            <a:srcRect b="0" l="0" r="0" t="0"/>
            <a:stretch/>
          </p:blipFill>
          <p:spPr>
            <a:xfrm>
              <a:off x="9373335" y="4059232"/>
              <a:ext cx="246889" cy="231325"/>
            </a:xfrm>
            <a:prstGeom prst="rect">
              <a:avLst/>
            </a:prstGeom>
            <a:noFill/>
            <a:ln>
              <a:noFill/>
            </a:ln>
          </p:spPr>
        </p:pic>
        <p:pic>
          <p:nvPicPr>
            <p:cNvPr descr="Copilot in PowerPoint" id="439" name="Google Shape;439;p48"/>
            <p:cNvPicPr preferRelativeResize="0"/>
            <p:nvPr/>
          </p:nvPicPr>
          <p:blipFill rotWithShape="1">
            <a:blip r:embed="rId10">
              <a:alphaModFix/>
            </a:blip>
            <a:srcRect b="0" l="0" r="0" t="0"/>
            <a:stretch/>
          </p:blipFill>
          <p:spPr>
            <a:xfrm>
              <a:off x="9857217" y="4062245"/>
              <a:ext cx="246889" cy="231325"/>
            </a:xfrm>
            <a:prstGeom prst="rect">
              <a:avLst/>
            </a:prstGeom>
            <a:noFill/>
            <a:ln>
              <a:noFill/>
            </a:ln>
          </p:spPr>
        </p:pic>
        <p:pic>
          <p:nvPicPr>
            <p:cNvPr descr="Copilot in Outlook" id="440" name="Google Shape;440;p48"/>
            <p:cNvPicPr preferRelativeResize="0"/>
            <p:nvPr/>
          </p:nvPicPr>
          <p:blipFill rotWithShape="1">
            <a:blip r:embed="rId11">
              <a:alphaModFix/>
            </a:blip>
            <a:srcRect b="0" l="0" r="0" t="0"/>
            <a:stretch/>
          </p:blipFill>
          <p:spPr>
            <a:xfrm>
              <a:off x="8451449" y="4059232"/>
              <a:ext cx="246889" cy="231325"/>
            </a:xfrm>
            <a:prstGeom prst="rect">
              <a:avLst/>
            </a:prstGeom>
            <a:noFill/>
            <a:ln>
              <a:noFill/>
            </a:ln>
          </p:spPr>
        </p:pic>
        <p:sp>
          <p:nvSpPr>
            <p:cNvPr id="441" name="Google Shape;441;p48"/>
            <p:cNvSpPr/>
            <p:nvPr/>
          </p:nvSpPr>
          <p:spPr>
            <a:xfrm>
              <a:off x="9728146" y="4338579"/>
              <a:ext cx="5955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PowerPoint</a:t>
              </a:r>
              <a:endParaRPr sz="600">
                <a:latin typeface="Inter ExtraLight"/>
                <a:ea typeface="Inter ExtraLight"/>
                <a:cs typeface="Inter ExtraLight"/>
                <a:sym typeface="Inter ExtraLight"/>
              </a:endParaRPr>
            </a:p>
          </p:txBody>
        </p:sp>
        <p:sp>
          <p:nvSpPr>
            <p:cNvPr id="442" name="Google Shape;442;p48"/>
            <p:cNvSpPr/>
            <p:nvPr/>
          </p:nvSpPr>
          <p:spPr>
            <a:xfrm>
              <a:off x="9357656" y="4338604"/>
              <a:ext cx="3705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Excel</a:t>
              </a:r>
              <a:endParaRPr sz="600">
                <a:latin typeface="Inter ExtraLight"/>
                <a:ea typeface="Inter ExtraLight"/>
                <a:cs typeface="Inter ExtraLight"/>
                <a:sym typeface="Inter ExtraLight"/>
              </a:endParaRPr>
            </a:p>
          </p:txBody>
        </p:sp>
        <p:sp>
          <p:nvSpPr>
            <p:cNvPr id="443" name="Google Shape;443;p48"/>
            <p:cNvSpPr/>
            <p:nvPr/>
          </p:nvSpPr>
          <p:spPr>
            <a:xfrm>
              <a:off x="8896594" y="4338604"/>
              <a:ext cx="3870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Word</a:t>
              </a:r>
              <a:endParaRPr sz="600">
                <a:latin typeface="Inter ExtraLight"/>
                <a:ea typeface="Inter ExtraLight"/>
                <a:cs typeface="Inter ExtraLight"/>
                <a:sym typeface="Inter ExtraLight"/>
              </a:endParaRPr>
            </a:p>
          </p:txBody>
        </p:sp>
        <p:sp>
          <p:nvSpPr>
            <p:cNvPr id="444" name="Google Shape;444;p48"/>
            <p:cNvSpPr/>
            <p:nvPr/>
          </p:nvSpPr>
          <p:spPr>
            <a:xfrm>
              <a:off x="8345504" y="4338604"/>
              <a:ext cx="4770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Outlook</a:t>
              </a:r>
              <a:endParaRPr sz="600">
                <a:latin typeface="Inter ExtraLight"/>
                <a:ea typeface="Inter ExtraLight"/>
                <a:cs typeface="Inter ExtraLight"/>
                <a:sym typeface="Inter ExtraLight"/>
              </a:endParaRPr>
            </a:p>
          </p:txBody>
        </p:sp>
      </p:grpSp>
      <p:sp>
        <p:nvSpPr>
          <p:cNvPr id="445" name="Google Shape;445;p48"/>
          <p:cNvSpPr txBox="1"/>
          <p:nvPr/>
        </p:nvSpPr>
        <p:spPr>
          <a:xfrm>
            <a:off x="580200" y="3524738"/>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Foundational security</a:t>
            </a:r>
            <a:endParaRPr sz="1000">
              <a:solidFill>
                <a:schemeClr val="dk1"/>
              </a:solidFill>
              <a:latin typeface="Inter ExtraLight"/>
              <a:ea typeface="Inter ExtraLight"/>
              <a:cs typeface="Inter ExtraLight"/>
              <a:sym typeface="Inter ExtraLight"/>
            </a:endParaRPr>
          </a:p>
        </p:txBody>
      </p:sp>
      <p:sp>
        <p:nvSpPr>
          <p:cNvPr id="446" name="Google Shape;446;p48"/>
          <p:cNvSpPr txBox="1"/>
          <p:nvPr/>
        </p:nvSpPr>
        <p:spPr>
          <a:xfrm>
            <a:off x="465600" y="3701700"/>
            <a:ext cx="1987800" cy="554100"/>
          </a:xfrm>
          <a:prstGeom prst="rect">
            <a:avLst/>
          </a:prstGeom>
          <a:noFill/>
          <a:ln>
            <a:noFill/>
          </a:ln>
        </p:spPr>
        <p:txBody>
          <a:bodyPr anchorCtr="0" anchor="t" bIns="91425" lIns="91425" spcFirstLastPara="1" rIns="91425" wrap="square" tIns="91425">
            <a:spAutoFit/>
          </a:bodyPr>
          <a:lstStyle/>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Identity &amp; access control</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Exchange Online Protection</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Mobile device management</a:t>
            </a:r>
            <a:endParaRPr sz="800">
              <a:solidFill>
                <a:schemeClr val="dk1"/>
              </a:solidFill>
              <a:latin typeface="Inter ExtraLight"/>
              <a:ea typeface="Inter ExtraLight"/>
              <a:cs typeface="Inter ExtraLight"/>
              <a:sym typeface="Inter ExtraLight"/>
            </a:endParaRPr>
          </a:p>
        </p:txBody>
      </p:sp>
      <p:sp>
        <p:nvSpPr>
          <p:cNvPr id="447" name="Google Shape;447;p48"/>
          <p:cNvSpPr txBox="1"/>
          <p:nvPr/>
        </p:nvSpPr>
        <p:spPr>
          <a:xfrm>
            <a:off x="3412250" y="3507450"/>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Foundational security</a:t>
            </a:r>
            <a:endParaRPr sz="1000">
              <a:solidFill>
                <a:schemeClr val="dk1"/>
              </a:solidFill>
              <a:latin typeface="Inter ExtraLight"/>
              <a:ea typeface="Inter ExtraLight"/>
              <a:cs typeface="Inter ExtraLight"/>
              <a:sym typeface="Inter ExtraLight"/>
            </a:endParaRPr>
          </a:p>
        </p:txBody>
      </p:sp>
      <p:sp>
        <p:nvSpPr>
          <p:cNvPr id="448" name="Google Shape;448;p48"/>
          <p:cNvSpPr txBox="1"/>
          <p:nvPr/>
        </p:nvSpPr>
        <p:spPr>
          <a:xfrm>
            <a:off x="3297650" y="3667600"/>
            <a:ext cx="1987800" cy="554100"/>
          </a:xfrm>
          <a:prstGeom prst="rect">
            <a:avLst/>
          </a:prstGeom>
          <a:noFill/>
          <a:ln>
            <a:noFill/>
          </a:ln>
        </p:spPr>
        <p:txBody>
          <a:bodyPr anchorCtr="0" anchor="t" bIns="91425" lIns="91425" spcFirstLastPara="1" rIns="91425" wrap="square" tIns="91425">
            <a:spAutoFit/>
          </a:bodyPr>
          <a:lstStyle/>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Identity &amp; access control</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Exchange Online Protection</a:t>
            </a:r>
            <a:endParaRPr sz="800">
              <a:solidFill>
                <a:schemeClr val="dk1"/>
              </a:solidFill>
              <a:latin typeface="Inter ExtraLight"/>
              <a:ea typeface="Inter ExtraLight"/>
              <a:cs typeface="Inter ExtraLight"/>
              <a:sym typeface="Inter ExtraLight"/>
            </a:endParaRPr>
          </a:p>
          <a:p>
            <a:pPr indent="-279400" lvl="0" marL="457200" rtl="0" algn="l">
              <a:spcBef>
                <a:spcPts val="0"/>
              </a:spcBef>
              <a:spcAft>
                <a:spcPts val="0"/>
              </a:spcAft>
              <a:buClr>
                <a:schemeClr val="dk1"/>
              </a:buClr>
              <a:buSzPts val="800"/>
              <a:buFont typeface="Inter ExtraLight"/>
              <a:buChar char="●"/>
            </a:pPr>
            <a:r>
              <a:rPr lang="en" sz="800">
                <a:solidFill>
                  <a:schemeClr val="dk1"/>
                </a:solidFill>
                <a:latin typeface="Inter ExtraLight"/>
                <a:ea typeface="Inter ExtraLight"/>
                <a:cs typeface="Inter ExtraLight"/>
                <a:sym typeface="Inter ExtraLight"/>
              </a:rPr>
              <a:t>Mobile device management</a:t>
            </a:r>
            <a:endParaRPr sz="800">
              <a:solidFill>
                <a:schemeClr val="dk1"/>
              </a:solidFill>
              <a:latin typeface="Inter ExtraLight"/>
              <a:ea typeface="Inter ExtraLight"/>
              <a:cs typeface="Inter ExtraLight"/>
              <a:sym typeface="Inter ExtraLight"/>
            </a:endParaRPr>
          </a:p>
        </p:txBody>
      </p:sp>
      <p:sp>
        <p:nvSpPr>
          <p:cNvPr id="449" name="Google Shape;449;p48"/>
          <p:cNvSpPr txBox="1"/>
          <p:nvPr/>
        </p:nvSpPr>
        <p:spPr>
          <a:xfrm>
            <a:off x="6264600" y="3507450"/>
            <a:ext cx="1758600" cy="231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ExtraLight"/>
                <a:ea typeface="Inter ExtraLight"/>
                <a:cs typeface="Inter ExtraLight"/>
                <a:sym typeface="Inter ExtraLight"/>
              </a:rPr>
              <a:t>Comprehensive</a:t>
            </a:r>
            <a:r>
              <a:rPr lang="en" sz="1000">
                <a:solidFill>
                  <a:schemeClr val="dk1"/>
                </a:solidFill>
                <a:latin typeface="Inter ExtraLight"/>
                <a:ea typeface="Inter ExtraLight"/>
                <a:cs typeface="Inter ExtraLight"/>
                <a:sym typeface="Inter ExtraLight"/>
              </a:rPr>
              <a:t> security</a:t>
            </a:r>
            <a:endParaRPr sz="1000">
              <a:solidFill>
                <a:schemeClr val="dk1"/>
              </a:solidFill>
              <a:latin typeface="Inter ExtraLight"/>
              <a:ea typeface="Inter ExtraLight"/>
              <a:cs typeface="Inter ExtraLight"/>
              <a:sym typeface="Inter ExtraLight"/>
            </a:endParaRPr>
          </a:p>
        </p:txBody>
      </p:sp>
      <p:grpSp>
        <p:nvGrpSpPr>
          <p:cNvPr id="450" name="Google Shape;450;p48"/>
          <p:cNvGrpSpPr/>
          <p:nvPr/>
        </p:nvGrpSpPr>
        <p:grpSpPr>
          <a:xfrm>
            <a:off x="3536489" y="2085707"/>
            <a:ext cx="2106723" cy="538462"/>
            <a:chOff x="8454462" y="2797361"/>
            <a:chExt cx="2106723" cy="538462"/>
          </a:xfrm>
        </p:grpSpPr>
        <p:sp>
          <p:nvSpPr>
            <p:cNvPr id="451" name="Google Shape;451;p48"/>
            <p:cNvSpPr txBox="1"/>
            <p:nvPr/>
          </p:nvSpPr>
          <p:spPr>
            <a:xfrm>
              <a:off x="10227885" y="3232941"/>
              <a:ext cx="3333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Bookings</a:t>
              </a:r>
              <a:endParaRPr sz="600">
                <a:latin typeface="Inter ExtraLight"/>
                <a:ea typeface="Inter ExtraLight"/>
                <a:cs typeface="Inter ExtraLight"/>
                <a:sym typeface="Inter ExtraLight"/>
              </a:endParaRPr>
            </a:p>
          </p:txBody>
        </p:sp>
        <p:pic>
          <p:nvPicPr>
            <p:cNvPr descr="A blue squares with white letters&#10;&#10;Description automatically generated" id="452" name="Google Shape;452;p48"/>
            <p:cNvPicPr preferRelativeResize="0"/>
            <p:nvPr/>
          </p:nvPicPr>
          <p:blipFill rotWithShape="1">
            <a:blip r:embed="rId3">
              <a:alphaModFix/>
            </a:blip>
            <a:srcRect b="0" l="0" r="0" t="0"/>
            <a:stretch/>
          </p:blipFill>
          <p:spPr>
            <a:xfrm>
              <a:off x="10227888" y="2943147"/>
              <a:ext cx="267659" cy="246888"/>
            </a:xfrm>
            <a:prstGeom prst="rect">
              <a:avLst/>
            </a:prstGeom>
            <a:noFill/>
            <a:ln>
              <a:noFill/>
            </a:ln>
          </p:spPr>
        </p:pic>
        <p:pic>
          <p:nvPicPr>
            <p:cNvPr descr="Copilot in Teams" id="453" name="Google Shape;453;p48"/>
            <p:cNvPicPr preferRelativeResize="0"/>
            <p:nvPr/>
          </p:nvPicPr>
          <p:blipFill rotWithShape="1">
            <a:blip r:embed="rId4">
              <a:alphaModFix/>
            </a:blip>
            <a:srcRect b="0" l="0" r="0" t="0"/>
            <a:stretch/>
          </p:blipFill>
          <p:spPr>
            <a:xfrm>
              <a:off x="8454462" y="2956447"/>
              <a:ext cx="263499" cy="246888"/>
            </a:xfrm>
            <a:prstGeom prst="rect">
              <a:avLst/>
            </a:prstGeom>
            <a:noFill/>
            <a:ln>
              <a:noFill/>
            </a:ln>
          </p:spPr>
        </p:pic>
        <p:sp>
          <p:nvSpPr>
            <p:cNvPr id="454" name="Google Shape;454;p48"/>
            <p:cNvSpPr txBox="1"/>
            <p:nvPr/>
          </p:nvSpPr>
          <p:spPr>
            <a:xfrm>
              <a:off x="8469210" y="3232941"/>
              <a:ext cx="234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Teams</a:t>
              </a:r>
              <a:endParaRPr sz="600">
                <a:latin typeface="Inter ExtraLight"/>
                <a:ea typeface="Inter ExtraLight"/>
                <a:cs typeface="Inter ExtraLight"/>
                <a:sym typeface="Inter ExtraLight"/>
              </a:endParaRPr>
            </a:p>
          </p:txBody>
        </p:sp>
        <p:pic>
          <p:nvPicPr>
            <p:cNvPr descr="A blue and white logo&#10;&#10;Description automatically generated" id="455" name="Google Shape;455;p48"/>
            <p:cNvPicPr preferRelativeResize="0"/>
            <p:nvPr/>
          </p:nvPicPr>
          <p:blipFill rotWithShape="1">
            <a:blip r:embed="rId5">
              <a:alphaModFix/>
            </a:blip>
            <a:srcRect b="0" l="0" r="0" t="0"/>
            <a:stretch/>
          </p:blipFill>
          <p:spPr>
            <a:xfrm>
              <a:off x="8717956" y="2797360"/>
              <a:ext cx="538462" cy="538462"/>
            </a:xfrm>
            <a:prstGeom prst="rect">
              <a:avLst/>
            </a:prstGeom>
            <a:noFill/>
            <a:ln>
              <a:noFill/>
            </a:ln>
          </p:spPr>
        </p:pic>
        <p:sp>
          <p:nvSpPr>
            <p:cNvPr id="456" name="Google Shape;456;p48"/>
            <p:cNvSpPr txBox="1"/>
            <p:nvPr/>
          </p:nvSpPr>
          <p:spPr>
            <a:xfrm>
              <a:off x="8814686" y="3232941"/>
              <a:ext cx="345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Exchange</a:t>
              </a:r>
              <a:endParaRPr sz="600">
                <a:latin typeface="Inter ExtraLight"/>
                <a:ea typeface="Inter ExtraLight"/>
                <a:cs typeface="Inter ExtraLight"/>
                <a:sym typeface="Inter ExtraLight"/>
              </a:endParaRPr>
            </a:p>
          </p:txBody>
        </p:sp>
        <p:pic>
          <p:nvPicPr>
            <p:cNvPr descr="A blue cloud on a black background&#10;&#10;Description automatically generated" id="457" name="Google Shape;457;p48"/>
            <p:cNvPicPr preferRelativeResize="0"/>
            <p:nvPr/>
          </p:nvPicPr>
          <p:blipFill rotWithShape="1">
            <a:blip r:embed="rId6">
              <a:alphaModFix/>
            </a:blip>
            <a:srcRect b="30537" l="21984" r="23826" t="29771"/>
            <a:stretch/>
          </p:blipFill>
          <p:spPr>
            <a:xfrm>
              <a:off x="9281650" y="2940541"/>
              <a:ext cx="344158" cy="252076"/>
            </a:xfrm>
            <a:prstGeom prst="rect">
              <a:avLst/>
            </a:prstGeom>
            <a:noFill/>
            <a:ln>
              <a:noFill/>
            </a:ln>
          </p:spPr>
        </p:pic>
        <p:pic>
          <p:nvPicPr>
            <p:cNvPr descr="A logo with a black background&#10;&#10;Description automatically generated" id="458" name="Google Shape;458;p48"/>
            <p:cNvPicPr preferRelativeResize="0"/>
            <p:nvPr/>
          </p:nvPicPr>
          <p:blipFill rotWithShape="1">
            <a:blip r:embed="rId7">
              <a:alphaModFix/>
            </a:blip>
            <a:srcRect b="24156" l="23091" r="24500" t="24094"/>
            <a:stretch/>
          </p:blipFill>
          <p:spPr>
            <a:xfrm>
              <a:off x="9756608" y="2930595"/>
              <a:ext cx="302383" cy="298588"/>
            </a:xfrm>
            <a:prstGeom prst="rect">
              <a:avLst/>
            </a:prstGeom>
            <a:noFill/>
            <a:ln>
              <a:noFill/>
            </a:ln>
          </p:spPr>
        </p:pic>
        <p:sp>
          <p:nvSpPr>
            <p:cNvPr id="459" name="Google Shape;459;p48"/>
            <p:cNvSpPr txBox="1"/>
            <p:nvPr/>
          </p:nvSpPr>
          <p:spPr>
            <a:xfrm>
              <a:off x="9263882" y="3232941"/>
              <a:ext cx="3366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OneDrive</a:t>
              </a:r>
              <a:endParaRPr sz="600">
                <a:latin typeface="Inter ExtraLight"/>
                <a:ea typeface="Inter ExtraLight"/>
                <a:cs typeface="Inter ExtraLight"/>
                <a:sym typeface="Inter ExtraLight"/>
              </a:endParaRPr>
            </a:p>
          </p:txBody>
        </p:sp>
        <p:sp>
          <p:nvSpPr>
            <p:cNvPr id="460" name="Google Shape;460;p48"/>
            <p:cNvSpPr txBox="1"/>
            <p:nvPr/>
          </p:nvSpPr>
          <p:spPr>
            <a:xfrm>
              <a:off x="9704671" y="3232941"/>
              <a:ext cx="3915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SharePoint</a:t>
              </a:r>
              <a:endParaRPr sz="600">
                <a:latin typeface="Inter ExtraLight"/>
                <a:ea typeface="Inter ExtraLight"/>
                <a:cs typeface="Inter ExtraLight"/>
                <a:sym typeface="Inter ExtraLight"/>
              </a:endParaRPr>
            </a:p>
          </p:txBody>
        </p:sp>
      </p:grpSp>
      <p:grpSp>
        <p:nvGrpSpPr>
          <p:cNvPr id="461" name="Google Shape;461;p48"/>
          <p:cNvGrpSpPr/>
          <p:nvPr/>
        </p:nvGrpSpPr>
        <p:grpSpPr>
          <a:xfrm>
            <a:off x="6340565" y="2085707"/>
            <a:ext cx="2106723" cy="538462"/>
            <a:chOff x="8454462" y="2797361"/>
            <a:chExt cx="2106723" cy="538462"/>
          </a:xfrm>
        </p:grpSpPr>
        <p:sp>
          <p:nvSpPr>
            <p:cNvPr id="462" name="Google Shape;462;p48"/>
            <p:cNvSpPr txBox="1"/>
            <p:nvPr/>
          </p:nvSpPr>
          <p:spPr>
            <a:xfrm>
              <a:off x="10227885" y="3232941"/>
              <a:ext cx="3333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Bookings</a:t>
              </a:r>
              <a:endParaRPr sz="600">
                <a:latin typeface="Inter ExtraLight"/>
                <a:ea typeface="Inter ExtraLight"/>
                <a:cs typeface="Inter ExtraLight"/>
                <a:sym typeface="Inter ExtraLight"/>
              </a:endParaRPr>
            </a:p>
          </p:txBody>
        </p:sp>
        <p:pic>
          <p:nvPicPr>
            <p:cNvPr descr="A blue squares with white letters&#10;&#10;Description automatically generated" id="463" name="Google Shape;463;p48"/>
            <p:cNvPicPr preferRelativeResize="0"/>
            <p:nvPr/>
          </p:nvPicPr>
          <p:blipFill rotWithShape="1">
            <a:blip r:embed="rId3">
              <a:alphaModFix/>
            </a:blip>
            <a:srcRect b="0" l="0" r="0" t="0"/>
            <a:stretch/>
          </p:blipFill>
          <p:spPr>
            <a:xfrm>
              <a:off x="10227888" y="2943147"/>
              <a:ext cx="267659" cy="246888"/>
            </a:xfrm>
            <a:prstGeom prst="rect">
              <a:avLst/>
            </a:prstGeom>
            <a:noFill/>
            <a:ln>
              <a:noFill/>
            </a:ln>
          </p:spPr>
        </p:pic>
        <p:pic>
          <p:nvPicPr>
            <p:cNvPr descr="Copilot in Teams" id="464" name="Google Shape;464;p48"/>
            <p:cNvPicPr preferRelativeResize="0"/>
            <p:nvPr/>
          </p:nvPicPr>
          <p:blipFill rotWithShape="1">
            <a:blip r:embed="rId4">
              <a:alphaModFix/>
            </a:blip>
            <a:srcRect b="0" l="0" r="0" t="0"/>
            <a:stretch/>
          </p:blipFill>
          <p:spPr>
            <a:xfrm>
              <a:off x="8454462" y="2956447"/>
              <a:ext cx="263499" cy="246888"/>
            </a:xfrm>
            <a:prstGeom prst="rect">
              <a:avLst/>
            </a:prstGeom>
            <a:noFill/>
            <a:ln>
              <a:noFill/>
            </a:ln>
          </p:spPr>
        </p:pic>
        <p:sp>
          <p:nvSpPr>
            <p:cNvPr id="465" name="Google Shape;465;p48"/>
            <p:cNvSpPr txBox="1"/>
            <p:nvPr/>
          </p:nvSpPr>
          <p:spPr>
            <a:xfrm>
              <a:off x="8469210" y="3232941"/>
              <a:ext cx="234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Teams</a:t>
              </a:r>
              <a:endParaRPr sz="600">
                <a:latin typeface="Inter ExtraLight"/>
                <a:ea typeface="Inter ExtraLight"/>
                <a:cs typeface="Inter ExtraLight"/>
                <a:sym typeface="Inter ExtraLight"/>
              </a:endParaRPr>
            </a:p>
          </p:txBody>
        </p:sp>
        <p:pic>
          <p:nvPicPr>
            <p:cNvPr descr="A blue and white logo&#10;&#10;Description automatically generated" id="466" name="Google Shape;466;p48"/>
            <p:cNvPicPr preferRelativeResize="0"/>
            <p:nvPr/>
          </p:nvPicPr>
          <p:blipFill rotWithShape="1">
            <a:blip r:embed="rId5">
              <a:alphaModFix/>
            </a:blip>
            <a:srcRect b="0" l="0" r="0" t="0"/>
            <a:stretch/>
          </p:blipFill>
          <p:spPr>
            <a:xfrm>
              <a:off x="8717956" y="2797360"/>
              <a:ext cx="538462" cy="538462"/>
            </a:xfrm>
            <a:prstGeom prst="rect">
              <a:avLst/>
            </a:prstGeom>
            <a:noFill/>
            <a:ln>
              <a:noFill/>
            </a:ln>
          </p:spPr>
        </p:pic>
        <p:sp>
          <p:nvSpPr>
            <p:cNvPr id="467" name="Google Shape;467;p48"/>
            <p:cNvSpPr txBox="1"/>
            <p:nvPr/>
          </p:nvSpPr>
          <p:spPr>
            <a:xfrm>
              <a:off x="8814686" y="3232941"/>
              <a:ext cx="3450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Exchange</a:t>
              </a:r>
              <a:endParaRPr sz="600">
                <a:latin typeface="Inter ExtraLight"/>
                <a:ea typeface="Inter ExtraLight"/>
                <a:cs typeface="Inter ExtraLight"/>
                <a:sym typeface="Inter ExtraLight"/>
              </a:endParaRPr>
            </a:p>
          </p:txBody>
        </p:sp>
        <p:pic>
          <p:nvPicPr>
            <p:cNvPr descr="A blue cloud on a black background&#10;&#10;Description automatically generated" id="468" name="Google Shape;468;p48"/>
            <p:cNvPicPr preferRelativeResize="0"/>
            <p:nvPr/>
          </p:nvPicPr>
          <p:blipFill rotWithShape="1">
            <a:blip r:embed="rId6">
              <a:alphaModFix/>
            </a:blip>
            <a:srcRect b="30537" l="21984" r="23826" t="29771"/>
            <a:stretch/>
          </p:blipFill>
          <p:spPr>
            <a:xfrm>
              <a:off x="9281650" y="2940541"/>
              <a:ext cx="344158" cy="252076"/>
            </a:xfrm>
            <a:prstGeom prst="rect">
              <a:avLst/>
            </a:prstGeom>
            <a:noFill/>
            <a:ln>
              <a:noFill/>
            </a:ln>
          </p:spPr>
        </p:pic>
        <p:pic>
          <p:nvPicPr>
            <p:cNvPr descr="A logo with a black background&#10;&#10;Description automatically generated" id="469" name="Google Shape;469;p48"/>
            <p:cNvPicPr preferRelativeResize="0"/>
            <p:nvPr/>
          </p:nvPicPr>
          <p:blipFill rotWithShape="1">
            <a:blip r:embed="rId7">
              <a:alphaModFix/>
            </a:blip>
            <a:srcRect b="24156" l="23091" r="24500" t="24094"/>
            <a:stretch/>
          </p:blipFill>
          <p:spPr>
            <a:xfrm>
              <a:off x="9756608" y="2930595"/>
              <a:ext cx="302383" cy="298588"/>
            </a:xfrm>
            <a:prstGeom prst="rect">
              <a:avLst/>
            </a:prstGeom>
            <a:noFill/>
            <a:ln>
              <a:noFill/>
            </a:ln>
          </p:spPr>
        </p:pic>
        <p:sp>
          <p:nvSpPr>
            <p:cNvPr id="470" name="Google Shape;470;p48"/>
            <p:cNvSpPr txBox="1"/>
            <p:nvPr/>
          </p:nvSpPr>
          <p:spPr>
            <a:xfrm>
              <a:off x="9263882" y="3232941"/>
              <a:ext cx="3366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OneDrive</a:t>
              </a:r>
              <a:endParaRPr sz="600">
                <a:latin typeface="Inter ExtraLight"/>
                <a:ea typeface="Inter ExtraLight"/>
                <a:cs typeface="Inter ExtraLight"/>
                <a:sym typeface="Inter ExtraLight"/>
              </a:endParaRPr>
            </a:p>
          </p:txBody>
        </p:sp>
        <p:sp>
          <p:nvSpPr>
            <p:cNvPr id="471" name="Google Shape;471;p48"/>
            <p:cNvSpPr txBox="1"/>
            <p:nvPr/>
          </p:nvSpPr>
          <p:spPr>
            <a:xfrm>
              <a:off x="9704671" y="3232941"/>
              <a:ext cx="391500" cy="92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SharePoint</a:t>
              </a:r>
              <a:endParaRPr sz="600">
                <a:latin typeface="Inter ExtraLight"/>
                <a:ea typeface="Inter ExtraLight"/>
                <a:cs typeface="Inter ExtraLight"/>
                <a:sym typeface="Inter ExtraLight"/>
              </a:endParaRPr>
            </a:p>
          </p:txBody>
        </p:sp>
      </p:grpSp>
      <p:grpSp>
        <p:nvGrpSpPr>
          <p:cNvPr id="472" name="Google Shape;472;p48"/>
          <p:cNvGrpSpPr/>
          <p:nvPr/>
        </p:nvGrpSpPr>
        <p:grpSpPr>
          <a:xfrm>
            <a:off x="3317254" y="2973753"/>
            <a:ext cx="2487687" cy="504473"/>
            <a:chOff x="8345503" y="4018932"/>
            <a:chExt cx="2487687" cy="504473"/>
          </a:xfrm>
        </p:grpSpPr>
        <p:pic>
          <p:nvPicPr>
            <p:cNvPr id="473" name="Google Shape;473;p48"/>
            <p:cNvPicPr preferRelativeResize="0"/>
            <p:nvPr/>
          </p:nvPicPr>
          <p:blipFill rotWithShape="1">
            <a:blip r:embed="rId12">
              <a:alphaModFix/>
            </a:blip>
            <a:srcRect b="0" l="0" r="0" t="0"/>
            <a:stretch/>
          </p:blipFill>
          <p:spPr>
            <a:xfrm>
              <a:off x="10042758" y="4018932"/>
              <a:ext cx="274319" cy="278077"/>
            </a:xfrm>
            <a:prstGeom prst="rect">
              <a:avLst/>
            </a:prstGeom>
            <a:noFill/>
            <a:ln>
              <a:noFill/>
            </a:ln>
          </p:spPr>
        </p:pic>
        <p:sp>
          <p:nvSpPr>
            <p:cNvPr id="474" name="Google Shape;474;p48"/>
            <p:cNvSpPr/>
            <p:nvPr/>
          </p:nvSpPr>
          <p:spPr>
            <a:xfrm>
              <a:off x="9997050" y="4378622"/>
              <a:ext cx="365700" cy="92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Loop</a:t>
              </a:r>
              <a:endParaRPr sz="600">
                <a:latin typeface="Inter ExtraLight"/>
                <a:ea typeface="Inter ExtraLight"/>
                <a:cs typeface="Inter ExtraLight"/>
                <a:sym typeface="Inter ExtraLight"/>
              </a:endParaRPr>
            </a:p>
          </p:txBody>
        </p:sp>
        <p:pic>
          <p:nvPicPr>
            <p:cNvPr descr="Microsoft Clipchamp Logo PNG Vector (SVG) Free Download" id="475" name="Google Shape;475;p48"/>
            <p:cNvPicPr preferRelativeResize="0"/>
            <p:nvPr/>
          </p:nvPicPr>
          <p:blipFill rotWithShape="1">
            <a:blip r:embed="rId13">
              <a:alphaModFix/>
            </a:blip>
            <a:srcRect b="0" l="0" r="0" t="0"/>
            <a:stretch/>
          </p:blipFill>
          <p:spPr>
            <a:xfrm>
              <a:off x="10435366" y="4056785"/>
              <a:ext cx="234412" cy="248594"/>
            </a:xfrm>
            <a:prstGeom prst="rect">
              <a:avLst/>
            </a:prstGeom>
            <a:noFill/>
            <a:ln>
              <a:noFill/>
            </a:ln>
          </p:spPr>
        </p:pic>
        <p:sp>
          <p:nvSpPr>
            <p:cNvPr id="476" name="Google Shape;476;p48"/>
            <p:cNvSpPr/>
            <p:nvPr/>
          </p:nvSpPr>
          <p:spPr>
            <a:xfrm>
              <a:off x="10284490" y="4375697"/>
              <a:ext cx="548700" cy="92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Clipchamp</a:t>
              </a:r>
              <a:endParaRPr sz="600">
                <a:latin typeface="Inter ExtraLight"/>
                <a:ea typeface="Inter ExtraLight"/>
                <a:cs typeface="Inter ExtraLight"/>
                <a:sym typeface="Inter ExtraLight"/>
              </a:endParaRPr>
            </a:p>
          </p:txBody>
        </p:sp>
        <p:pic>
          <p:nvPicPr>
            <p:cNvPr descr="Copilot in Word" id="477" name="Google Shape;477;p48"/>
            <p:cNvPicPr preferRelativeResize="0"/>
            <p:nvPr/>
          </p:nvPicPr>
          <p:blipFill rotWithShape="1">
            <a:blip r:embed="rId8">
              <a:alphaModFix/>
            </a:blip>
            <a:srcRect b="0" l="0" r="0" t="0"/>
            <a:stretch/>
          </p:blipFill>
          <p:spPr>
            <a:xfrm>
              <a:off x="8813978" y="4051920"/>
              <a:ext cx="246889" cy="231325"/>
            </a:xfrm>
            <a:prstGeom prst="rect">
              <a:avLst/>
            </a:prstGeom>
            <a:noFill/>
            <a:ln>
              <a:noFill/>
            </a:ln>
          </p:spPr>
        </p:pic>
        <p:pic>
          <p:nvPicPr>
            <p:cNvPr descr="Copilot in Excel" id="478" name="Google Shape;478;p48"/>
            <p:cNvPicPr preferRelativeResize="0"/>
            <p:nvPr/>
          </p:nvPicPr>
          <p:blipFill rotWithShape="1">
            <a:blip r:embed="rId9">
              <a:alphaModFix/>
            </a:blip>
            <a:srcRect b="0" l="0" r="0" t="0"/>
            <a:stretch/>
          </p:blipFill>
          <p:spPr>
            <a:xfrm>
              <a:off x="9180148" y="4049745"/>
              <a:ext cx="246889" cy="231325"/>
            </a:xfrm>
            <a:prstGeom prst="rect">
              <a:avLst/>
            </a:prstGeom>
            <a:noFill/>
            <a:ln>
              <a:noFill/>
            </a:ln>
          </p:spPr>
        </p:pic>
        <p:pic>
          <p:nvPicPr>
            <p:cNvPr descr="Copilot in PowerPoint" id="479" name="Google Shape;479;p48"/>
            <p:cNvPicPr preferRelativeResize="0"/>
            <p:nvPr/>
          </p:nvPicPr>
          <p:blipFill rotWithShape="1">
            <a:blip r:embed="rId10">
              <a:alphaModFix/>
            </a:blip>
            <a:srcRect b="0" l="0" r="0" t="0"/>
            <a:stretch/>
          </p:blipFill>
          <p:spPr>
            <a:xfrm>
              <a:off x="9624680" y="4049745"/>
              <a:ext cx="246889" cy="231325"/>
            </a:xfrm>
            <a:prstGeom prst="rect">
              <a:avLst/>
            </a:prstGeom>
            <a:noFill/>
            <a:ln>
              <a:noFill/>
            </a:ln>
          </p:spPr>
        </p:pic>
        <p:pic>
          <p:nvPicPr>
            <p:cNvPr descr="Copilot in Outlook" id="480" name="Google Shape;480;p48"/>
            <p:cNvPicPr preferRelativeResize="0"/>
            <p:nvPr/>
          </p:nvPicPr>
          <p:blipFill rotWithShape="1">
            <a:blip r:embed="rId11">
              <a:alphaModFix/>
            </a:blip>
            <a:srcRect b="0" l="0" r="0" t="0"/>
            <a:stretch/>
          </p:blipFill>
          <p:spPr>
            <a:xfrm>
              <a:off x="8451449" y="4059232"/>
              <a:ext cx="246889" cy="231325"/>
            </a:xfrm>
            <a:prstGeom prst="rect">
              <a:avLst/>
            </a:prstGeom>
            <a:noFill/>
            <a:ln>
              <a:noFill/>
            </a:ln>
          </p:spPr>
        </p:pic>
        <p:sp>
          <p:nvSpPr>
            <p:cNvPr id="481" name="Google Shape;481;p48"/>
            <p:cNvSpPr/>
            <p:nvPr/>
          </p:nvSpPr>
          <p:spPr>
            <a:xfrm>
              <a:off x="9433775" y="4329491"/>
              <a:ext cx="6438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PowerPoint</a:t>
              </a:r>
              <a:endParaRPr sz="600">
                <a:latin typeface="Inter ExtraLight"/>
                <a:ea typeface="Inter ExtraLight"/>
                <a:cs typeface="Inter ExtraLight"/>
                <a:sym typeface="Inter ExtraLight"/>
              </a:endParaRPr>
            </a:p>
          </p:txBody>
        </p:sp>
        <p:sp>
          <p:nvSpPr>
            <p:cNvPr id="482" name="Google Shape;482;p48"/>
            <p:cNvSpPr/>
            <p:nvPr/>
          </p:nvSpPr>
          <p:spPr>
            <a:xfrm>
              <a:off x="9125799" y="4329491"/>
              <a:ext cx="4272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Excel</a:t>
              </a:r>
              <a:endParaRPr sz="600">
                <a:latin typeface="Inter ExtraLight"/>
                <a:ea typeface="Inter ExtraLight"/>
                <a:cs typeface="Inter ExtraLight"/>
                <a:sym typeface="Inter ExtraLight"/>
              </a:endParaRPr>
            </a:p>
          </p:txBody>
        </p:sp>
        <p:sp>
          <p:nvSpPr>
            <p:cNvPr id="483" name="Google Shape;483;p48"/>
            <p:cNvSpPr/>
            <p:nvPr/>
          </p:nvSpPr>
          <p:spPr>
            <a:xfrm>
              <a:off x="8749400" y="4330593"/>
              <a:ext cx="3723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Word</a:t>
              </a:r>
              <a:endParaRPr sz="600">
                <a:latin typeface="Inter ExtraLight"/>
                <a:ea typeface="Inter ExtraLight"/>
                <a:cs typeface="Inter ExtraLight"/>
                <a:sym typeface="Inter ExtraLight"/>
              </a:endParaRPr>
            </a:p>
          </p:txBody>
        </p:sp>
        <p:sp>
          <p:nvSpPr>
            <p:cNvPr id="484" name="Google Shape;484;p48"/>
            <p:cNvSpPr/>
            <p:nvPr/>
          </p:nvSpPr>
          <p:spPr>
            <a:xfrm>
              <a:off x="8345503" y="4338605"/>
              <a:ext cx="4587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Outlook</a:t>
              </a:r>
              <a:endParaRPr sz="600">
                <a:latin typeface="Inter ExtraLight"/>
                <a:ea typeface="Inter ExtraLight"/>
                <a:cs typeface="Inter ExtraLight"/>
                <a:sym typeface="Inter ExtraLight"/>
              </a:endParaRPr>
            </a:p>
          </p:txBody>
        </p:sp>
      </p:grpSp>
      <p:grpSp>
        <p:nvGrpSpPr>
          <p:cNvPr id="485" name="Google Shape;485;p48"/>
          <p:cNvGrpSpPr/>
          <p:nvPr/>
        </p:nvGrpSpPr>
        <p:grpSpPr>
          <a:xfrm>
            <a:off x="6150079" y="2972128"/>
            <a:ext cx="2487687" cy="504473"/>
            <a:chOff x="8345503" y="4018932"/>
            <a:chExt cx="2487687" cy="504473"/>
          </a:xfrm>
        </p:grpSpPr>
        <p:pic>
          <p:nvPicPr>
            <p:cNvPr id="486" name="Google Shape;486;p48"/>
            <p:cNvPicPr preferRelativeResize="0"/>
            <p:nvPr/>
          </p:nvPicPr>
          <p:blipFill rotWithShape="1">
            <a:blip r:embed="rId12">
              <a:alphaModFix/>
            </a:blip>
            <a:srcRect b="0" l="0" r="0" t="0"/>
            <a:stretch/>
          </p:blipFill>
          <p:spPr>
            <a:xfrm>
              <a:off x="10042758" y="4018932"/>
              <a:ext cx="274319" cy="278077"/>
            </a:xfrm>
            <a:prstGeom prst="rect">
              <a:avLst/>
            </a:prstGeom>
            <a:noFill/>
            <a:ln>
              <a:noFill/>
            </a:ln>
          </p:spPr>
        </p:pic>
        <p:sp>
          <p:nvSpPr>
            <p:cNvPr id="487" name="Google Shape;487;p48"/>
            <p:cNvSpPr/>
            <p:nvPr/>
          </p:nvSpPr>
          <p:spPr>
            <a:xfrm>
              <a:off x="9997050" y="4378622"/>
              <a:ext cx="365700" cy="92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Loop</a:t>
              </a:r>
              <a:endParaRPr sz="600">
                <a:latin typeface="Inter ExtraLight"/>
                <a:ea typeface="Inter ExtraLight"/>
                <a:cs typeface="Inter ExtraLight"/>
                <a:sym typeface="Inter ExtraLight"/>
              </a:endParaRPr>
            </a:p>
          </p:txBody>
        </p:sp>
        <p:pic>
          <p:nvPicPr>
            <p:cNvPr descr="Microsoft Clipchamp Logo PNG Vector (SVG) Free Download" id="488" name="Google Shape;488;p48"/>
            <p:cNvPicPr preferRelativeResize="0"/>
            <p:nvPr/>
          </p:nvPicPr>
          <p:blipFill rotWithShape="1">
            <a:blip r:embed="rId13">
              <a:alphaModFix/>
            </a:blip>
            <a:srcRect b="0" l="0" r="0" t="0"/>
            <a:stretch/>
          </p:blipFill>
          <p:spPr>
            <a:xfrm>
              <a:off x="10435366" y="4056785"/>
              <a:ext cx="234412" cy="248594"/>
            </a:xfrm>
            <a:prstGeom prst="rect">
              <a:avLst/>
            </a:prstGeom>
            <a:noFill/>
            <a:ln>
              <a:noFill/>
            </a:ln>
          </p:spPr>
        </p:pic>
        <p:sp>
          <p:nvSpPr>
            <p:cNvPr id="489" name="Google Shape;489;p48"/>
            <p:cNvSpPr/>
            <p:nvPr/>
          </p:nvSpPr>
          <p:spPr>
            <a:xfrm>
              <a:off x="10284490" y="4375697"/>
              <a:ext cx="548700" cy="924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Clipchamp</a:t>
              </a:r>
              <a:endParaRPr sz="600">
                <a:latin typeface="Inter ExtraLight"/>
                <a:ea typeface="Inter ExtraLight"/>
                <a:cs typeface="Inter ExtraLight"/>
                <a:sym typeface="Inter ExtraLight"/>
              </a:endParaRPr>
            </a:p>
          </p:txBody>
        </p:sp>
        <p:pic>
          <p:nvPicPr>
            <p:cNvPr descr="Copilot in Word" id="490" name="Google Shape;490;p48"/>
            <p:cNvPicPr preferRelativeResize="0"/>
            <p:nvPr/>
          </p:nvPicPr>
          <p:blipFill rotWithShape="1">
            <a:blip r:embed="rId8">
              <a:alphaModFix/>
            </a:blip>
            <a:srcRect b="0" l="0" r="0" t="0"/>
            <a:stretch/>
          </p:blipFill>
          <p:spPr>
            <a:xfrm>
              <a:off x="8813978" y="4051920"/>
              <a:ext cx="246889" cy="231325"/>
            </a:xfrm>
            <a:prstGeom prst="rect">
              <a:avLst/>
            </a:prstGeom>
            <a:noFill/>
            <a:ln>
              <a:noFill/>
            </a:ln>
          </p:spPr>
        </p:pic>
        <p:pic>
          <p:nvPicPr>
            <p:cNvPr descr="Copilot in Excel" id="491" name="Google Shape;491;p48"/>
            <p:cNvPicPr preferRelativeResize="0"/>
            <p:nvPr/>
          </p:nvPicPr>
          <p:blipFill rotWithShape="1">
            <a:blip r:embed="rId9">
              <a:alphaModFix/>
            </a:blip>
            <a:srcRect b="0" l="0" r="0" t="0"/>
            <a:stretch/>
          </p:blipFill>
          <p:spPr>
            <a:xfrm>
              <a:off x="9180148" y="4049745"/>
              <a:ext cx="246889" cy="231325"/>
            </a:xfrm>
            <a:prstGeom prst="rect">
              <a:avLst/>
            </a:prstGeom>
            <a:noFill/>
            <a:ln>
              <a:noFill/>
            </a:ln>
          </p:spPr>
        </p:pic>
        <p:pic>
          <p:nvPicPr>
            <p:cNvPr descr="Copilot in PowerPoint" id="492" name="Google Shape;492;p48"/>
            <p:cNvPicPr preferRelativeResize="0"/>
            <p:nvPr/>
          </p:nvPicPr>
          <p:blipFill rotWithShape="1">
            <a:blip r:embed="rId10">
              <a:alphaModFix/>
            </a:blip>
            <a:srcRect b="0" l="0" r="0" t="0"/>
            <a:stretch/>
          </p:blipFill>
          <p:spPr>
            <a:xfrm>
              <a:off x="9624680" y="4049745"/>
              <a:ext cx="246889" cy="231325"/>
            </a:xfrm>
            <a:prstGeom prst="rect">
              <a:avLst/>
            </a:prstGeom>
            <a:noFill/>
            <a:ln>
              <a:noFill/>
            </a:ln>
          </p:spPr>
        </p:pic>
        <p:pic>
          <p:nvPicPr>
            <p:cNvPr descr="Copilot in Outlook" id="493" name="Google Shape;493;p48"/>
            <p:cNvPicPr preferRelativeResize="0"/>
            <p:nvPr/>
          </p:nvPicPr>
          <p:blipFill rotWithShape="1">
            <a:blip r:embed="rId11">
              <a:alphaModFix/>
            </a:blip>
            <a:srcRect b="0" l="0" r="0" t="0"/>
            <a:stretch/>
          </p:blipFill>
          <p:spPr>
            <a:xfrm>
              <a:off x="8451449" y="4059232"/>
              <a:ext cx="246889" cy="231325"/>
            </a:xfrm>
            <a:prstGeom prst="rect">
              <a:avLst/>
            </a:prstGeom>
            <a:noFill/>
            <a:ln>
              <a:noFill/>
            </a:ln>
          </p:spPr>
        </p:pic>
        <p:sp>
          <p:nvSpPr>
            <p:cNvPr id="494" name="Google Shape;494;p48"/>
            <p:cNvSpPr/>
            <p:nvPr/>
          </p:nvSpPr>
          <p:spPr>
            <a:xfrm>
              <a:off x="9433775" y="4329491"/>
              <a:ext cx="6438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PowerPoint</a:t>
              </a:r>
              <a:endParaRPr sz="600">
                <a:latin typeface="Inter ExtraLight"/>
                <a:ea typeface="Inter ExtraLight"/>
                <a:cs typeface="Inter ExtraLight"/>
                <a:sym typeface="Inter ExtraLight"/>
              </a:endParaRPr>
            </a:p>
          </p:txBody>
        </p:sp>
        <p:sp>
          <p:nvSpPr>
            <p:cNvPr id="495" name="Google Shape;495;p48"/>
            <p:cNvSpPr/>
            <p:nvPr/>
          </p:nvSpPr>
          <p:spPr>
            <a:xfrm>
              <a:off x="9125799" y="4329491"/>
              <a:ext cx="4272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Excel</a:t>
              </a:r>
              <a:endParaRPr sz="600">
                <a:latin typeface="Inter ExtraLight"/>
                <a:ea typeface="Inter ExtraLight"/>
                <a:cs typeface="Inter ExtraLight"/>
                <a:sym typeface="Inter ExtraLight"/>
              </a:endParaRPr>
            </a:p>
          </p:txBody>
        </p:sp>
        <p:sp>
          <p:nvSpPr>
            <p:cNvPr id="496" name="Google Shape;496;p48"/>
            <p:cNvSpPr/>
            <p:nvPr/>
          </p:nvSpPr>
          <p:spPr>
            <a:xfrm>
              <a:off x="8749400" y="4330593"/>
              <a:ext cx="3723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Word</a:t>
              </a:r>
              <a:endParaRPr sz="600">
                <a:latin typeface="Inter ExtraLight"/>
                <a:ea typeface="Inter ExtraLight"/>
                <a:cs typeface="Inter ExtraLight"/>
                <a:sym typeface="Inter ExtraLight"/>
              </a:endParaRPr>
            </a:p>
          </p:txBody>
        </p:sp>
        <p:sp>
          <p:nvSpPr>
            <p:cNvPr id="497" name="Google Shape;497;p48"/>
            <p:cNvSpPr/>
            <p:nvPr/>
          </p:nvSpPr>
          <p:spPr>
            <a:xfrm>
              <a:off x="8345503" y="4338605"/>
              <a:ext cx="458700" cy="184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Outlook</a:t>
              </a:r>
              <a:endParaRPr sz="600">
                <a:latin typeface="Inter ExtraLight"/>
                <a:ea typeface="Inter ExtraLight"/>
                <a:cs typeface="Inter ExtraLight"/>
                <a:sym typeface="Inter ExtraLight"/>
              </a:endParaRPr>
            </a:p>
          </p:txBody>
        </p:sp>
      </p:grpSp>
      <p:grpSp>
        <p:nvGrpSpPr>
          <p:cNvPr id="498" name="Google Shape;498;p48"/>
          <p:cNvGrpSpPr/>
          <p:nvPr/>
        </p:nvGrpSpPr>
        <p:grpSpPr>
          <a:xfrm>
            <a:off x="6166891" y="3689913"/>
            <a:ext cx="2454078" cy="509466"/>
            <a:chOff x="8345503" y="5005791"/>
            <a:chExt cx="2454078" cy="509466"/>
          </a:xfrm>
        </p:grpSpPr>
        <p:sp>
          <p:nvSpPr>
            <p:cNvPr id="499" name="Google Shape;499;p48"/>
            <p:cNvSpPr txBox="1"/>
            <p:nvPr/>
          </p:nvSpPr>
          <p:spPr>
            <a:xfrm>
              <a:off x="9803661" y="5319826"/>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Azure Virtual Desktop </a:t>
              </a:r>
              <a:endParaRPr sz="600">
                <a:latin typeface="Inter ExtraLight"/>
                <a:ea typeface="Inter ExtraLight"/>
                <a:cs typeface="Inter ExtraLight"/>
                <a:sym typeface="Inter ExtraLight"/>
              </a:endParaRPr>
            </a:p>
          </p:txBody>
        </p:sp>
        <p:pic>
          <p:nvPicPr>
            <p:cNvPr id="500" name="Google Shape;500;p48"/>
            <p:cNvPicPr preferRelativeResize="0"/>
            <p:nvPr/>
          </p:nvPicPr>
          <p:blipFill rotWithShape="1">
            <a:blip r:embed="rId14">
              <a:alphaModFix/>
            </a:blip>
            <a:srcRect b="0" l="0" r="0" t="0"/>
            <a:stretch/>
          </p:blipFill>
          <p:spPr>
            <a:xfrm>
              <a:off x="9909116" y="5005791"/>
              <a:ext cx="246291" cy="246888"/>
            </a:xfrm>
            <a:prstGeom prst="rect">
              <a:avLst/>
            </a:prstGeom>
            <a:noFill/>
            <a:ln>
              <a:noFill/>
            </a:ln>
          </p:spPr>
        </p:pic>
        <p:pic>
          <p:nvPicPr>
            <p:cNvPr id="501" name="Google Shape;501;p48"/>
            <p:cNvPicPr preferRelativeResize="0"/>
            <p:nvPr/>
          </p:nvPicPr>
          <p:blipFill rotWithShape="1">
            <a:blip r:embed="rId15">
              <a:alphaModFix/>
            </a:blip>
            <a:srcRect b="0" l="0" r="0" t="0"/>
            <a:stretch/>
          </p:blipFill>
          <p:spPr>
            <a:xfrm>
              <a:off x="9368549" y="5017852"/>
              <a:ext cx="246888" cy="246888"/>
            </a:xfrm>
            <a:prstGeom prst="rect">
              <a:avLst/>
            </a:prstGeom>
            <a:noFill/>
            <a:ln>
              <a:noFill/>
            </a:ln>
          </p:spPr>
        </p:pic>
        <p:sp>
          <p:nvSpPr>
            <p:cNvPr id="502" name="Google Shape;502;p48"/>
            <p:cNvSpPr txBox="1"/>
            <p:nvPr/>
          </p:nvSpPr>
          <p:spPr>
            <a:xfrm>
              <a:off x="9259016" y="531600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a:t>
              </a:r>
              <a:br>
                <a:rPr i="0" lang="en" sz="600" u="none" cap="none" strike="noStrike">
                  <a:solidFill>
                    <a:srgbClr val="091F2C"/>
                  </a:solidFill>
                  <a:latin typeface="Inter ExtraLight"/>
                  <a:ea typeface="Inter ExtraLight"/>
                  <a:cs typeface="Inter ExtraLight"/>
                  <a:sym typeface="Inter ExtraLight"/>
                </a:rPr>
              </a:br>
              <a:r>
                <a:rPr i="0" lang="en" sz="600" u="none" cap="none" strike="noStrike">
                  <a:solidFill>
                    <a:srgbClr val="091F2C"/>
                  </a:solidFill>
                  <a:latin typeface="Inter ExtraLight"/>
                  <a:ea typeface="Inter ExtraLight"/>
                  <a:cs typeface="Inter ExtraLight"/>
                  <a:sym typeface="Inter ExtraLight"/>
                </a:rPr>
                <a:t>Entra ID</a:t>
              </a:r>
              <a:endParaRPr sz="600">
                <a:latin typeface="Inter ExtraLight"/>
                <a:ea typeface="Inter ExtraLight"/>
                <a:cs typeface="Inter ExtraLight"/>
                <a:sym typeface="Inter ExtraLight"/>
              </a:endParaRPr>
            </a:p>
          </p:txBody>
        </p:sp>
        <p:pic>
          <p:nvPicPr>
            <p:cNvPr id="503" name="Google Shape;503;p48"/>
            <p:cNvPicPr preferRelativeResize="0"/>
            <p:nvPr/>
          </p:nvPicPr>
          <p:blipFill rotWithShape="1">
            <a:blip r:embed="rId16">
              <a:alphaModFix/>
            </a:blip>
            <a:srcRect b="0" l="0" r="0" t="0"/>
            <a:stretch/>
          </p:blipFill>
          <p:spPr>
            <a:xfrm>
              <a:off x="10449086" y="5005791"/>
              <a:ext cx="246888" cy="246888"/>
            </a:xfrm>
            <a:prstGeom prst="rect">
              <a:avLst/>
            </a:prstGeom>
            <a:noFill/>
            <a:ln>
              <a:noFill/>
            </a:ln>
          </p:spPr>
        </p:pic>
        <p:sp>
          <p:nvSpPr>
            <p:cNvPr id="504" name="Google Shape;504;p48"/>
            <p:cNvSpPr txBox="1"/>
            <p:nvPr/>
          </p:nvSpPr>
          <p:spPr>
            <a:xfrm>
              <a:off x="10342381" y="533045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 Defender</a:t>
              </a:r>
              <a:endParaRPr sz="600">
                <a:latin typeface="Inter ExtraLight"/>
                <a:ea typeface="Inter ExtraLight"/>
                <a:cs typeface="Inter ExtraLight"/>
                <a:sym typeface="Inter ExtraLight"/>
              </a:endParaRPr>
            </a:p>
          </p:txBody>
        </p:sp>
        <p:sp>
          <p:nvSpPr>
            <p:cNvPr id="505" name="Google Shape;505;p48"/>
            <p:cNvSpPr txBox="1"/>
            <p:nvPr/>
          </p:nvSpPr>
          <p:spPr>
            <a:xfrm>
              <a:off x="8345503" y="531600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a:t>
              </a:r>
              <a:br>
                <a:rPr i="0" lang="en" sz="600" u="none" cap="none" strike="noStrike">
                  <a:solidFill>
                    <a:srgbClr val="091F2C"/>
                  </a:solidFill>
                  <a:latin typeface="Inter ExtraLight"/>
                  <a:ea typeface="Inter ExtraLight"/>
                  <a:cs typeface="Inter ExtraLight"/>
                  <a:sym typeface="Inter ExtraLight"/>
                </a:rPr>
              </a:br>
              <a:r>
                <a:rPr i="0" lang="en" sz="600" u="none" cap="none" strike="noStrike">
                  <a:solidFill>
                    <a:srgbClr val="091F2C"/>
                  </a:solidFill>
                  <a:latin typeface="Inter ExtraLight"/>
                  <a:ea typeface="Inter ExtraLight"/>
                  <a:cs typeface="Inter ExtraLight"/>
                  <a:sym typeface="Inter ExtraLight"/>
                </a:rPr>
                <a:t>Intune</a:t>
              </a:r>
              <a:endParaRPr sz="600">
                <a:latin typeface="Inter ExtraLight"/>
                <a:ea typeface="Inter ExtraLight"/>
                <a:cs typeface="Inter ExtraLight"/>
                <a:sym typeface="Inter ExtraLight"/>
              </a:endParaRPr>
            </a:p>
          </p:txBody>
        </p:sp>
        <p:pic>
          <p:nvPicPr>
            <p:cNvPr descr="A computer screen with a phone and a magnifying glass&#10;&#10;Description automatically generated" id="506" name="Google Shape;506;p48"/>
            <p:cNvPicPr preferRelativeResize="0"/>
            <p:nvPr/>
          </p:nvPicPr>
          <p:blipFill rotWithShape="1">
            <a:blip r:embed="rId17">
              <a:alphaModFix/>
            </a:blip>
            <a:srcRect b="0" l="0" r="0" t="0"/>
            <a:stretch/>
          </p:blipFill>
          <p:spPr>
            <a:xfrm>
              <a:off x="8451449" y="5005791"/>
              <a:ext cx="246888" cy="246888"/>
            </a:xfrm>
            <a:prstGeom prst="rect">
              <a:avLst/>
            </a:prstGeom>
            <a:noFill/>
            <a:ln>
              <a:noFill/>
            </a:ln>
          </p:spPr>
        </p:pic>
        <p:sp>
          <p:nvSpPr>
            <p:cNvPr id="507" name="Google Shape;507;p48"/>
            <p:cNvSpPr txBox="1"/>
            <p:nvPr/>
          </p:nvSpPr>
          <p:spPr>
            <a:xfrm>
              <a:off x="8832884" y="5316007"/>
              <a:ext cx="457200" cy="18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91F2C"/>
                </a:buClr>
                <a:buSzPts val="600"/>
                <a:buFont typeface="Play"/>
                <a:buNone/>
              </a:pPr>
              <a:r>
                <a:rPr i="0" lang="en" sz="600" u="none" cap="none" strike="noStrike">
                  <a:solidFill>
                    <a:srgbClr val="091F2C"/>
                  </a:solidFill>
                  <a:latin typeface="Inter ExtraLight"/>
                  <a:ea typeface="Inter ExtraLight"/>
                  <a:cs typeface="Inter ExtraLight"/>
                  <a:sym typeface="Inter ExtraLight"/>
                </a:rPr>
                <a:t>Microsoft Purview</a:t>
              </a:r>
              <a:endParaRPr sz="600">
                <a:latin typeface="Inter ExtraLight"/>
                <a:ea typeface="Inter ExtraLight"/>
                <a:cs typeface="Inter ExtraLight"/>
                <a:sym typeface="Inter ExtraLight"/>
              </a:endParaRPr>
            </a:p>
          </p:txBody>
        </p:sp>
        <p:pic>
          <p:nvPicPr>
            <p:cNvPr id="508" name="Google Shape;508;p48"/>
            <p:cNvPicPr preferRelativeResize="0"/>
            <p:nvPr/>
          </p:nvPicPr>
          <p:blipFill rotWithShape="1">
            <a:blip r:embed="rId18">
              <a:alphaModFix/>
            </a:blip>
            <a:srcRect b="0" l="0" r="0" t="0"/>
            <a:stretch/>
          </p:blipFill>
          <p:spPr>
            <a:xfrm>
              <a:off x="8938040" y="5020633"/>
              <a:ext cx="246888" cy="246888"/>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49"/>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Premium</a:t>
            </a:r>
            <a:endParaRPr/>
          </a:p>
        </p:txBody>
      </p:sp>
      <p:sp>
        <p:nvSpPr>
          <p:cNvPr id="514" name="Google Shape;514;p49"/>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515" name="Google Shape;515;p49"/>
          <p:cNvSpPr txBox="1"/>
          <p:nvPr>
            <p:ph idx="2" type="subTitle"/>
          </p:nvPr>
        </p:nvSpPr>
        <p:spPr>
          <a:xfrm>
            <a:off x="462775" y="922000"/>
            <a:ext cx="8229600" cy="231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One solution to run your business securely, from anywhere</a:t>
            </a:r>
            <a:endParaRPr/>
          </a:p>
        </p:txBody>
      </p:sp>
      <p:sp>
        <p:nvSpPr>
          <p:cNvPr id="516" name="Google Shape;516;p49"/>
          <p:cNvSpPr/>
          <p:nvPr/>
        </p:nvSpPr>
        <p:spPr>
          <a:xfrm>
            <a:off x="457225" y="1335150"/>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17" name="Google Shape;517;p49"/>
          <p:cNvSpPr/>
          <p:nvPr/>
        </p:nvSpPr>
        <p:spPr>
          <a:xfrm>
            <a:off x="3296990" y="133516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18" name="Google Shape;518;p49"/>
          <p:cNvSpPr/>
          <p:nvPr/>
        </p:nvSpPr>
        <p:spPr>
          <a:xfrm>
            <a:off x="6101075" y="1335162"/>
            <a:ext cx="2585700" cy="32013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19" name="Google Shape;519;p49"/>
          <p:cNvSpPr txBox="1"/>
          <p:nvPr/>
        </p:nvSpPr>
        <p:spPr>
          <a:xfrm>
            <a:off x="457200" y="2276138"/>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Comprehensive</a:t>
            </a:r>
            <a:endParaRPr sz="1600">
              <a:solidFill>
                <a:schemeClr val="dk1"/>
              </a:solidFill>
              <a:latin typeface="Inter ExtraLight"/>
              <a:ea typeface="Inter ExtraLight"/>
              <a:cs typeface="Inter ExtraLight"/>
              <a:sym typeface="Inter ExtraLight"/>
            </a:endParaRPr>
          </a:p>
        </p:txBody>
      </p:sp>
      <p:sp>
        <p:nvSpPr>
          <p:cNvPr id="520" name="Google Shape;520;p49"/>
          <p:cNvSpPr txBox="1"/>
          <p:nvPr/>
        </p:nvSpPr>
        <p:spPr>
          <a:xfrm>
            <a:off x="3289462" y="2276125"/>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Cost-effective</a:t>
            </a:r>
            <a:endParaRPr sz="1600">
              <a:solidFill>
                <a:schemeClr val="dk1"/>
              </a:solidFill>
              <a:latin typeface="Inter ExtraLight"/>
              <a:ea typeface="Inter ExtraLight"/>
              <a:cs typeface="Inter ExtraLight"/>
              <a:sym typeface="Inter ExtraLight"/>
            </a:endParaRPr>
          </a:p>
        </p:txBody>
      </p:sp>
      <p:sp>
        <p:nvSpPr>
          <p:cNvPr id="521" name="Google Shape;521;p49"/>
          <p:cNvSpPr txBox="1"/>
          <p:nvPr/>
        </p:nvSpPr>
        <p:spPr>
          <a:xfrm>
            <a:off x="6121675" y="2276150"/>
            <a:ext cx="25857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ExtraLight"/>
                <a:ea typeface="Inter ExtraLight"/>
                <a:cs typeface="Inter ExtraLight"/>
                <a:sym typeface="Inter ExtraLight"/>
              </a:rPr>
              <a:t>Enterprise-grade security</a:t>
            </a:r>
            <a:endParaRPr sz="1600">
              <a:solidFill>
                <a:schemeClr val="dk1"/>
              </a:solidFill>
              <a:latin typeface="Inter ExtraLight"/>
              <a:ea typeface="Inter ExtraLight"/>
              <a:cs typeface="Inter ExtraLight"/>
              <a:sym typeface="Inter ExtraLight"/>
            </a:endParaRPr>
          </a:p>
        </p:txBody>
      </p:sp>
      <p:sp>
        <p:nvSpPr>
          <p:cNvPr id="522" name="Google Shape;522;p49"/>
          <p:cNvSpPr txBox="1"/>
          <p:nvPr/>
        </p:nvSpPr>
        <p:spPr>
          <a:xfrm>
            <a:off x="462775" y="2754863"/>
            <a:ext cx="2585700" cy="13698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Microsoft 365 apps, Teams, and security in one solution</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Ease licensing complexity</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Get up and running quickly with </a:t>
            </a:r>
            <a:r>
              <a:rPr lang="en" sz="1100">
                <a:solidFill>
                  <a:schemeClr val="dk1"/>
                </a:solidFill>
                <a:latin typeface="Inter ExtraLight"/>
                <a:ea typeface="Inter ExtraLight"/>
                <a:cs typeface="Inter ExtraLight"/>
                <a:sym typeface="Inter ExtraLight"/>
              </a:rPr>
              <a:t>simplified</a:t>
            </a:r>
            <a:r>
              <a:rPr lang="en" sz="1100">
                <a:solidFill>
                  <a:schemeClr val="dk1"/>
                </a:solidFill>
                <a:latin typeface="Inter ExtraLight"/>
                <a:ea typeface="Inter ExtraLight"/>
                <a:cs typeface="Inter ExtraLight"/>
                <a:sym typeface="Inter ExtraLight"/>
              </a:rPr>
              <a:t> deployment</a:t>
            </a:r>
            <a:endParaRPr sz="1100">
              <a:solidFill>
                <a:schemeClr val="dk1"/>
              </a:solidFill>
              <a:latin typeface="Inter ExtraLight"/>
              <a:ea typeface="Inter ExtraLight"/>
              <a:cs typeface="Inter ExtraLight"/>
              <a:sym typeface="Inter ExtraLight"/>
            </a:endParaRPr>
          </a:p>
        </p:txBody>
      </p:sp>
      <p:sp>
        <p:nvSpPr>
          <p:cNvPr id="523" name="Google Shape;523;p49"/>
          <p:cNvSpPr txBox="1"/>
          <p:nvPr/>
        </p:nvSpPr>
        <p:spPr>
          <a:xfrm>
            <a:off x="3274388" y="2754850"/>
            <a:ext cx="2585700" cy="13698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Save costs vs buying multiple security solutions</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Reduce operational expenses with automation </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Lower help desk overhead</a:t>
            </a:r>
            <a:endParaRPr sz="1100">
              <a:solidFill>
                <a:schemeClr val="dk1"/>
              </a:solidFill>
              <a:latin typeface="Inter ExtraLight"/>
              <a:ea typeface="Inter ExtraLight"/>
              <a:cs typeface="Inter ExtraLight"/>
              <a:sym typeface="Inter ExtraLight"/>
            </a:endParaRPr>
          </a:p>
        </p:txBody>
      </p:sp>
      <p:sp>
        <p:nvSpPr>
          <p:cNvPr id="524" name="Google Shape;524;p49"/>
          <p:cNvSpPr txBox="1"/>
          <p:nvPr/>
        </p:nvSpPr>
        <p:spPr>
          <a:xfrm>
            <a:off x="6129175" y="2707250"/>
            <a:ext cx="2585700" cy="1539300"/>
          </a:xfrm>
          <a:prstGeom prst="rect">
            <a:avLst/>
          </a:prstGeom>
          <a:noFill/>
          <a:ln>
            <a:noFill/>
          </a:ln>
        </p:spPr>
        <p:txBody>
          <a:bodyPr anchorCtr="0" anchor="t" bIns="91425" lIns="91425" spcFirstLastPara="1" rIns="91425" wrap="square" tIns="91425">
            <a:spAutoFit/>
          </a:bodyPr>
          <a:lstStyle/>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Top rated security vendor</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Comprehensive security across identity, devices, apps, and data</a:t>
            </a:r>
            <a:endParaRPr sz="1100">
              <a:solidFill>
                <a:schemeClr val="dk1"/>
              </a:solidFill>
              <a:latin typeface="Inter ExtraLight"/>
              <a:ea typeface="Inter ExtraLight"/>
              <a:cs typeface="Inter ExtraLight"/>
              <a:sym typeface="Inter ExtraLight"/>
            </a:endParaRPr>
          </a:p>
          <a:p>
            <a:pPr indent="0" lvl="0" marL="457200" rtl="0" algn="l">
              <a:spcBef>
                <a:spcPts val="0"/>
              </a:spcBef>
              <a:spcAft>
                <a:spcPts val="0"/>
              </a:spcAft>
              <a:buNone/>
            </a:pPr>
            <a:r>
              <a:t/>
            </a:r>
            <a:endParaRPr sz="1100">
              <a:solidFill>
                <a:schemeClr val="dk1"/>
              </a:solidFill>
              <a:latin typeface="Inter ExtraLight"/>
              <a:ea typeface="Inter ExtraLight"/>
              <a:cs typeface="Inter ExtraLight"/>
              <a:sym typeface="Inter ExtraLight"/>
            </a:endParaRPr>
          </a:p>
          <a:p>
            <a:pPr indent="-298450" lvl="0" marL="457200" rtl="0" algn="l">
              <a:spcBef>
                <a:spcPts val="0"/>
              </a:spcBef>
              <a:spcAft>
                <a:spcPts val="0"/>
              </a:spcAft>
              <a:buClr>
                <a:schemeClr val="dk1"/>
              </a:buClr>
              <a:buSzPts val="1100"/>
              <a:buFont typeface="Inter ExtraLight"/>
              <a:buChar char="➔"/>
            </a:pPr>
            <a:r>
              <a:rPr lang="en" sz="1100">
                <a:solidFill>
                  <a:schemeClr val="dk1"/>
                </a:solidFill>
                <a:latin typeface="Inter ExtraLight"/>
                <a:ea typeface="Inter ExtraLight"/>
                <a:cs typeface="Inter ExtraLight"/>
                <a:sym typeface="Inter ExtraLight"/>
              </a:rPr>
              <a:t>Industry first, automatic </a:t>
            </a:r>
            <a:r>
              <a:rPr lang="en" sz="1100">
                <a:solidFill>
                  <a:schemeClr val="dk1"/>
                </a:solidFill>
                <a:latin typeface="Inter ExtraLight"/>
                <a:ea typeface="Inter ExtraLight"/>
                <a:cs typeface="Inter ExtraLight"/>
                <a:sym typeface="Inter ExtraLight"/>
              </a:rPr>
              <a:t>attack</a:t>
            </a:r>
            <a:r>
              <a:rPr lang="en" sz="1100">
                <a:solidFill>
                  <a:schemeClr val="dk1"/>
                </a:solidFill>
                <a:latin typeface="Inter ExtraLight"/>
                <a:ea typeface="Inter ExtraLight"/>
                <a:cs typeface="Inter ExtraLight"/>
                <a:sym typeface="Inter ExtraLight"/>
              </a:rPr>
              <a:t> disruption</a:t>
            </a:r>
            <a:endParaRPr sz="1100">
              <a:solidFill>
                <a:schemeClr val="dk1"/>
              </a:solidFill>
              <a:latin typeface="Inter ExtraLight"/>
              <a:ea typeface="Inter ExtraLight"/>
              <a:cs typeface="Inter ExtraLight"/>
              <a:sym typeface="Inter ExtraLight"/>
            </a:endParaRPr>
          </a:p>
        </p:txBody>
      </p:sp>
      <p:pic>
        <p:nvPicPr>
          <p:cNvPr id="525" name="Google Shape;525;p49"/>
          <p:cNvPicPr preferRelativeResize="0"/>
          <p:nvPr/>
        </p:nvPicPr>
        <p:blipFill>
          <a:blip r:embed="rId3">
            <a:alphaModFix/>
          </a:blip>
          <a:stretch>
            <a:fillRect/>
          </a:stretch>
        </p:blipFill>
        <p:spPr>
          <a:xfrm>
            <a:off x="1387461" y="1516325"/>
            <a:ext cx="708824" cy="712175"/>
          </a:xfrm>
          <a:prstGeom prst="rect">
            <a:avLst/>
          </a:prstGeom>
          <a:noFill/>
          <a:ln>
            <a:noFill/>
          </a:ln>
        </p:spPr>
      </p:pic>
      <p:pic>
        <p:nvPicPr>
          <p:cNvPr id="526" name="Google Shape;526;p49"/>
          <p:cNvPicPr preferRelativeResize="0"/>
          <p:nvPr/>
        </p:nvPicPr>
        <p:blipFill>
          <a:blip r:embed="rId4">
            <a:alphaModFix/>
          </a:blip>
          <a:stretch>
            <a:fillRect/>
          </a:stretch>
        </p:blipFill>
        <p:spPr>
          <a:xfrm>
            <a:off x="4216324" y="1516319"/>
            <a:ext cx="708826" cy="712175"/>
          </a:xfrm>
          <a:prstGeom prst="rect">
            <a:avLst/>
          </a:prstGeom>
          <a:noFill/>
          <a:ln>
            <a:noFill/>
          </a:ln>
        </p:spPr>
      </p:pic>
      <p:pic>
        <p:nvPicPr>
          <p:cNvPr id="527" name="Google Shape;527;p49"/>
          <p:cNvPicPr preferRelativeResize="0"/>
          <p:nvPr/>
        </p:nvPicPr>
        <p:blipFill>
          <a:blip r:embed="rId5">
            <a:alphaModFix/>
          </a:blip>
          <a:stretch>
            <a:fillRect/>
          </a:stretch>
        </p:blipFill>
        <p:spPr>
          <a:xfrm>
            <a:off x="7038230" y="1516334"/>
            <a:ext cx="708826" cy="7121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50"/>
          <p:cNvSpPr txBox="1"/>
          <p:nvPr>
            <p:ph type="title"/>
          </p:nvPr>
        </p:nvSpPr>
        <p:spPr>
          <a:xfrm>
            <a:off x="417700" y="1642500"/>
            <a:ext cx="2590800" cy="1858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Microsoft 365 Business Premium comprehensive </a:t>
            </a:r>
            <a:r>
              <a:rPr lang="en"/>
              <a:t>productivity and security solution</a:t>
            </a:r>
            <a:endParaRPr/>
          </a:p>
        </p:txBody>
      </p:sp>
      <p:sp>
        <p:nvSpPr>
          <p:cNvPr id="533" name="Google Shape;533;p50"/>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solidFill>
                  <a:schemeClr val="dk2"/>
                </a:solidFill>
              </a:rPr>
              <a:t>‹#›</a:t>
            </a:fld>
            <a:endParaRPr>
              <a:solidFill>
                <a:schemeClr val="dk2"/>
              </a:solidFill>
            </a:endParaRPr>
          </a:p>
        </p:txBody>
      </p:sp>
      <p:sp>
        <p:nvSpPr>
          <p:cNvPr id="534" name="Google Shape;534;p50"/>
          <p:cNvSpPr/>
          <p:nvPr/>
        </p:nvSpPr>
        <p:spPr>
          <a:xfrm>
            <a:off x="7067184" y="307810"/>
            <a:ext cx="1675800" cy="21036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35" name="Google Shape;535;p50"/>
          <p:cNvSpPr/>
          <p:nvPr/>
        </p:nvSpPr>
        <p:spPr>
          <a:xfrm>
            <a:off x="5258099" y="307810"/>
            <a:ext cx="1675800" cy="21036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36" name="Google Shape;536;p50"/>
          <p:cNvSpPr/>
          <p:nvPr/>
        </p:nvSpPr>
        <p:spPr>
          <a:xfrm>
            <a:off x="3449013" y="307810"/>
            <a:ext cx="1675800" cy="21036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37" name="Google Shape;537;p50"/>
          <p:cNvSpPr txBox="1"/>
          <p:nvPr/>
        </p:nvSpPr>
        <p:spPr>
          <a:xfrm>
            <a:off x="3526630" y="428185"/>
            <a:ext cx="15207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A446F"/>
              </a:buClr>
              <a:buSzPts val="1800"/>
              <a:buFont typeface="Play"/>
              <a:buNone/>
            </a:pPr>
            <a:r>
              <a:rPr b="1" i="0" lang="en" u="none" cap="none" strike="noStrike">
                <a:solidFill>
                  <a:schemeClr val="accent1"/>
                </a:solidFill>
                <a:latin typeface="Inter"/>
                <a:ea typeface="Inter"/>
                <a:cs typeface="Inter"/>
                <a:sym typeface="Inter"/>
              </a:rPr>
              <a:t>Run your </a:t>
            </a:r>
            <a:br>
              <a:rPr b="1" i="0" lang="en" u="none" cap="none" strike="noStrike">
                <a:solidFill>
                  <a:schemeClr val="accent1"/>
                </a:solidFill>
                <a:latin typeface="Inter"/>
                <a:ea typeface="Inter"/>
                <a:cs typeface="Inter"/>
                <a:sym typeface="Inter"/>
              </a:rPr>
            </a:br>
            <a:r>
              <a:rPr b="1" i="0" lang="en" u="none" cap="none" strike="noStrike">
                <a:solidFill>
                  <a:schemeClr val="accent1"/>
                </a:solidFill>
                <a:latin typeface="Inter"/>
                <a:ea typeface="Inter"/>
                <a:cs typeface="Inter"/>
                <a:sym typeface="Inter"/>
              </a:rPr>
              <a:t>business</a:t>
            </a:r>
            <a:endParaRPr b="1">
              <a:solidFill>
                <a:schemeClr val="accent1"/>
              </a:solidFill>
              <a:latin typeface="Inter"/>
              <a:ea typeface="Inter"/>
              <a:cs typeface="Inter"/>
              <a:sym typeface="Inter"/>
            </a:endParaRPr>
          </a:p>
        </p:txBody>
      </p:sp>
      <p:sp>
        <p:nvSpPr>
          <p:cNvPr id="538" name="Google Shape;538;p50"/>
          <p:cNvSpPr txBox="1"/>
          <p:nvPr/>
        </p:nvSpPr>
        <p:spPr>
          <a:xfrm>
            <a:off x="3528425" y="1659050"/>
            <a:ext cx="1518900" cy="4617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lang="en" sz="1000">
                <a:solidFill>
                  <a:schemeClr val="dk1"/>
                </a:solidFill>
                <a:latin typeface="Inter ExtraLight"/>
                <a:ea typeface="Inter ExtraLight"/>
                <a:cs typeface="Inter ExtraLight"/>
                <a:sym typeface="Inter ExtraLight"/>
              </a:rPr>
              <a:t>Apps that power your company—in the office, at home, or on the go </a:t>
            </a:r>
            <a:endParaRPr i="0" sz="1000" u="none" cap="none" strike="noStrike">
              <a:solidFill>
                <a:schemeClr val="dk1"/>
              </a:solidFill>
              <a:latin typeface="Inter ExtraLight"/>
              <a:ea typeface="Inter ExtraLight"/>
              <a:cs typeface="Inter ExtraLight"/>
              <a:sym typeface="Inter ExtraLight"/>
            </a:endParaRPr>
          </a:p>
        </p:txBody>
      </p:sp>
      <p:sp>
        <p:nvSpPr>
          <p:cNvPr id="539" name="Google Shape;539;p50"/>
          <p:cNvSpPr txBox="1"/>
          <p:nvPr/>
        </p:nvSpPr>
        <p:spPr>
          <a:xfrm>
            <a:off x="5335591" y="428185"/>
            <a:ext cx="15207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A446F"/>
              </a:buClr>
              <a:buSzPts val="1800"/>
              <a:buFont typeface="Play"/>
              <a:buNone/>
            </a:pPr>
            <a:r>
              <a:rPr b="1" i="0" lang="en" u="none" cap="none" strike="noStrike">
                <a:solidFill>
                  <a:schemeClr val="accent1"/>
                </a:solidFill>
                <a:latin typeface="Inter"/>
                <a:ea typeface="Inter"/>
                <a:cs typeface="Inter"/>
                <a:sym typeface="Inter"/>
              </a:rPr>
              <a:t>Build your </a:t>
            </a:r>
            <a:br>
              <a:rPr b="1" i="0" lang="en" u="none" cap="none" strike="noStrike">
                <a:solidFill>
                  <a:schemeClr val="accent1"/>
                </a:solidFill>
                <a:latin typeface="Inter"/>
                <a:ea typeface="Inter"/>
                <a:cs typeface="Inter"/>
                <a:sym typeface="Inter"/>
              </a:rPr>
            </a:br>
            <a:r>
              <a:rPr b="1" i="0" lang="en" u="none" cap="none" strike="noStrike">
                <a:solidFill>
                  <a:schemeClr val="accent1"/>
                </a:solidFill>
                <a:latin typeface="Inter"/>
                <a:ea typeface="Inter"/>
                <a:cs typeface="Inter"/>
                <a:sym typeface="Inter"/>
              </a:rPr>
              <a:t>brand</a:t>
            </a:r>
            <a:endParaRPr b="1">
              <a:solidFill>
                <a:schemeClr val="accent1"/>
              </a:solidFill>
              <a:latin typeface="Inter"/>
              <a:ea typeface="Inter"/>
              <a:cs typeface="Inter"/>
              <a:sym typeface="Inter"/>
            </a:endParaRPr>
          </a:p>
        </p:txBody>
      </p:sp>
      <p:sp>
        <p:nvSpPr>
          <p:cNvPr id="540" name="Google Shape;540;p50"/>
          <p:cNvSpPr txBox="1"/>
          <p:nvPr/>
        </p:nvSpPr>
        <p:spPr>
          <a:xfrm>
            <a:off x="5335641" y="1659054"/>
            <a:ext cx="1520700" cy="4617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i="0" lang="en" sz="1000" u="none" cap="none" strike="noStrike">
                <a:solidFill>
                  <a:schemeClr val="dk1"/>
                </a:solidFill>
                <a:latin typeface="Inter ExtraLight"/>
                <a:ea typeface="Inter ExtraLight"/>
                <a:cs typeface="Inter ExtraLight"/>
                <a:sym typeface="Inter ExtraLight"/>
              </a:rPr>
              <a:t>Create </a:t>
            </a:r>
            <a:r>
              <a:rPr lang="en" sz="1000">
                <a:solidFill>
                  <a:schemeClr val="dk1"/>
                </a:solidFill>
                <a:latin typeface="Inter ExtraLight"/>
                <a:ea typeface="Inter ExtraLight"/>
                <a:cs typeface="Inter ExtraLight"/>
                <a:sym typeface="Inter ExtraLight"/>
              </a:rPr>
              <a:t>branded documents and collaborate in the cloud</a:t>
            </a:r>
            <a:endParaRPr i="0" sz="1000" u="none" cap="none" strike="noStrike">
              <a:solidFill>
                <a:schemeClr val="dk1"/>
              </a:solidFill>
              <a:latin typeface="Inter ExtraLight"/>
              <a:ea typeface="Inter ExtraLight"/>
              <a:cs typeface="Inter ExtraLight"/>
              <a:sym typeface="Inter ExtraLight"/>
            </a:endParaRPr>
          </a:p>
        </p:txBody>
      </p:sp>
      <p:sp>
        <p:nvSpPr>
          <p:cNvPr id="541" name="Google Shape;541;p50"/>
          <p:cNvSpPr txBox="1"/>
          <p:nvPr/>
        </p:nvSpPr>
        <p:spPr>
          <a:xfrm>
            <a:off x="7144676" y="428185"/>
            <a:ext cx="15207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A446F"/>
              </a:buClr>
              <a:buSzPts val="1800"/>
              <a:buFont typeface="Play"/>
              <a:buNone/>
            </a:pPr>
            <a:r>
              <a:rPr b="1" i="0" lang="en" u="none" cap="none" strike="noStrike">
                <a:solidFill>
                  <a:schemeClr val="accent1"/>
                </a:solidFill>
                <a:latin typeface="Inter"/>
                <a:ea typeface="Inter"/>
                <a:cs typeface="Inter"/>
                <a:sym typeface="Inter"/>
              </a:rPr>
              <a:t>Grow your customers</a:t>
            </a:r>
            <a:endParaRPr b="1">
              <a:solidFill>
                <a:schemeClr val="accent1"/>
              </a:solidFill>
              <a:latin typeface="Inter"/>
              <a:ea typeface="Inter"/>
              <a:cs typeface="Inter"/>
              <a:sym typeface="Inter"/>
            </a:endParaRPr>
          </a:p>
        </p:txBody>
      </p:sp>
      <p:sp>
        <p:nvSpPr>
          <p:cNvPr id="542" name="Google Shape;542;p50"/>
          <p:cNvSpPr txBox="1"/>
          <p:nvPr/>
        </p:nvSpPr>
        <p:spPr>
          <a:xfrm>
            <a:off x="7144676" y="1659054"/>
            <a:ext cx="1520700" cy="4617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lang="en" sz="1000">
                <a:solidFill>
                  <a:schemeClr val="dk1"/>
                </a:solidFill>
                <a:latin typeface="Inter ExtraLight"/>
                <a:ea typeface="Inter ExtraLight"/>
                <a:cs typeface="Inter ExtraLight"/>
                <a:sym typeface="Inter ExtraLight"/>
              </a:rPr>
              <a:t>Grow your customer </a:t>
            </a:r>
            <a:endParaRPr sz="1000">
              <a:solidFill>
                <a:schemeClr val="dk1"/>
              </a:solidFill>
              <a:latin typeface="Inter ExtraLight"/>
              <a:ea typeface="Inter ExtraLight"/>
              <a:cs typeface="Inter ExtraLight"/>
              <a:sym typeface="Inter ExtraLight"/>
            </a:endParaRPr>
          </a:p>
          <a:p>
            <a:pPr indent="0" lvl="0" marL="0" marR="0" rtl="0" algn="ctr">
              <a:spcBef>
                <a:spcPts val="0"/>
              </a:spcBef>
              <a:spcAft>
                <a:spcPts val="0"/>
              </a:spcAft>
              <a:buNone/>
            </a:pPr>
            <a:r>
              <a:rPr lang="en" sz="1000">
                <a:solidFill>
                  <a:schemeClr val="dk1"/>
                </a:solidFill>
                <a:latin typeface="Inter ExtraLight"/>
                <a:ea typeface="Inter ExtraLight"/>
                <a:cs typeface="Inter ExtraLight"/>
                <a:sym typeface="Inter ExtraLight"/>
              </a:rPr>
              <a:t>base with intuitive business tools</a:t>
            </a:r>
            <a:endParaRPr i="0" sz="1000" u="none" cap="none" strike="noStrike">
              <a:solidFill>
                <a:schemeClr val="dk1"/>
              </a:solidFill>
              <a:latin typeface="Inter ExtraLight"/>
              <a:ea typeface="Inter ExtraLight"/>
              <a:cs typeface="Inter ExtraLight"/>
              <a:sym typeface="Inter ExtraLight"/>
            </a:endParaRPr>
          </a:p>
        </p:txBody>
      </p:sp>
      <p:sp>
        <p:nvSpPr>
          <p:cNvPr id="543" name="Google Shape;543;p50"/>
          <p:cNvSpPr/>
          <p:nvPr/>
        </p:nvSpPr>
        <p:spPr>
          <a:xfrm>
            <a:off x="3449013" y="2559293"/>
            <a:ext cx="1675800" cy="21036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44" name="Google Shape;544;p50"/>
          <p:cNvSpPr/>
          <p:nvPr/>
        </p:nvSpPr>
        <p:spPr>
          <a:xfrm>
            <a:off x="5264805" y="2559293"/>
            <a:ext cx="1675800" cy="21036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45" name="Google Shape;545;p50"/>
          <p:cNvSpPr txBox="1"/>
          <p:nvPr/>
        </p:nvSpPr>
        <p:spPr>
          <a:xfrm>
            <a:off x="3526506" y="2679668"/>
            <a:ext cx="15207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A446F"/>
              </a:buClr>
              <a:buSzPts val="1800"/>
              <a:buFont typeface="Play"/>
              <a:buNone/>
            </a:pPr>
            <a:r>
              <a:rPr b="1" i="0" lang="en" u="none" cap="none" strike="noStrike">
                <a:solidFill>
                  <a:schemeClr val="accent1"/>
                </a:solidFill>
                <a:latin typeface="Inter"/>
                <a:ea typeface="Inter"/>
                <a:cs typeface="Inter"/>
                <a:sym typeface="Inter"/>
              </a:rPr>
              <a:t>Defend against cyberthreats</a:t>
            </a:r>
            <a:endParaRPr b="1">
              <a:solidFill>
                <a:schemeClr val="accent1"/>
              </a:solidFill>
              <a:latin typeface="Inter"/>
              <a:ea typeface="Inter"/>
              <a:cs typeface="Inter"/>
              <a:sym typeface="Inter"/>
            </a:endParaRPr>
          </a:p>
        </p:txBody>
      </p:sp>
      <p:sp>
        <p:nvSpPr>
          <p:cNvPr id="546" name="Google Shape;546;p50"/>
          <p:cNvSpPr txBox="1"/>
          <p:nvPr/>
        </p:nvSpPr>
        <p:spPr>
          <a:xfrm>
            <a:off x="3526506" y="3910537"/>
            <a:ext cx="1520700" cy="461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400"/>
              <a:buFont typeface="Play"/>
              <a:buNone/>
            </a:pPr>
            <a:r>
              <a:rPr i="0" lang="en" sz="1000" u="none" cap="none" strike="noStrike">
                <a:solidFill>
                  <a:schemeClr val="dk1"/>
                </a:solidFill>
                <a:latin typeface="Inter ExtraLight"/>
                <a:ea typeface="Inter ExtraLight"/>
                <a:cs typeface="Inter ExtraLight"/>
                <a:sym typeface="Inter ExtraLight"/>
              </a:rPr>
              <a:t>Guard against phishing, ransomware, and other cyberthreats</a:t>
            </a:r>
            <a:endParaRPr sz="1000">
              <a:solidFill>
                <a:schemeClr val="dk1"/>
              </a:solidFill>
              <a:latin typeface="Inter ExtraLight"/>
              <a:ea typeface="Inter ExtraLight"/>
              <a:cs typeface="Inter ExtraLight"/>
              <a:sym typeface="Inter ExtraLight"/>
            </a:endParaRPr>
          </a:p>
        </p:txBody>
      </p:sp>
      <p:sp>
        <p:nvSpPr>
          <p:cNvPr id="547" name="Google Shape;547;p50"/>
          <p:cNvSpPr txBox="1"/>
          <p:nvPr/>
        </p:nvSpPr>
        <p:spPr>
          <a:xfrm>
            <a:off x="5342299" y="2679668"/>
            <a:ext cx="15207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A446F"/>
              </a:buClr>
              <a:buSzPts val="1800"/>
              <a:buFont typeface="Play"/>
              <a:buNone/>
            </a:pPr>
            <a:r>
              <a:rPr b="1" i="0" lang="en" u="none" cap="none" strike="noStrike">
                <a:solidFill>
                  <a:schemeClr val="accent1"/>
                </a:solidFill>
                <a:latin typeface="Inter"/>
                <a:ea typeface="Inter"/>
                <a:cs typeface="Inter"/>
                <a:sym typeface="Inter"/>
              </a:rPr>
              <a:t>Safeguard </a:t>
            </a:r>
            <a:br>
              <a:rPr b="1" i="0" lang="en" u="none" cap="none" strike="noStrike">
                <a:solidFill>
                  <a:schemeClr val="accent1"/>
                </a:solidFill>
                <a:latin typeface="Inter"/>
                <a:ea typeface="Inter"/>
                <a:cs typeface="Inter"/>
                <a:sym typeface="Inter"/>
              </a:rPr>
            </a:br>
            <a:r>
              <a:rPr b="1" i="0" lang="en" u="none" cap="none" strike="noStrike">
                <a:solidFill>
                  <a:schemeClr val="accent1"/>
                </a:solidFill>
                <a:latin typeface="Inter"/>
                <a:ea typeface="Inter"/>
                <a:cs typeface="Inter"/>
                <a:sym typeface="Inter"/>
              </a:rPr>
              <a:t>your data</a:t>
            </a:r>
            <a:endParaRPr b="1">
              <a:solidFill>
                <a:schemeClr val="accent1"/>
              </a:solidFill>
              <a:latin typeface="Inter"/>
              <a:ea typeface="Inter"/>
              <a:cs typeface="Inter"/>
              <a:sym typeface="Inter"/>
            </a:endParaRPr>
          </a:p>
        </p:txBody>
      </p:sp>
      <p:sp>
        <p:nvSpPr>
          <p:cNvPr id="548" name="Google Shape;548;p50"/>
          <p:cNvSpPr txBox="1"/>
          <p:nvPr/>
        </p:nvSpPr>
        <p:spPr>
          <a:xfrm>
            <a:off x="5384389" y="3910537"/>
            <a:ext cx="1436700" cy="461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400"/>
              <a:buFont typeface="Play"/>
              <a:buNone/>
            </a:pPr>
            <a:r>
              <a:rPr i="0" lang="en" sz="1000" u="none" cap="none" strike="noStrike">
                <a:solidFill>
                  <a:schemeClr val="dk1"/>
                </a:solidFill>
                <a:latin typeface="Inter ExtraLight"/>
                <a:ea typeface="Inter ExtraLight"/>
                <a:cs typeface="Inter ExtraLight"/>
                <a:sym typeface="Inter ExtraLight"/>
              </a:rPr>
              <a:t>Protect confidential and sensitive data against breaches</a:t>
            </a:r>
            <a:endParaRPr sz="1000">
              <a:solidFill>
                <a:schemeClr val="dk1"/>
              </a:solidFill>
              <a:latin typeface="Inter ExtraLight"/>
              <a:ea typeface="Inter ExtraLight"/>
              <a:cs typeface="Inter ExtraLight"/>
              <a:sym typeface="Inter ExtraLight"/>
            </a:endParaRPr>
          </a:p>
        </p:txBody>
      </p:sp>
      <p:sp>
        <p:nvSpPr>
          <p:cNvPr id="549" name="Google Shape;549;p50"/>
          <p:cNvSpPr/>
          <p:nvPr/>
        </p:nvSpPr>
        <p:spPr>
          <a:xfrm>
            <a:off x="7067184" y="2559293"/>
            <a:ext cx="1675800" cy="2103600"/>
          </a:xfrm>
          <a:prstGeom prst="rect">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sp>
        <p:nvSpPr>
          <p:cNvPr id="550" name="Google Shape;550;p50"/>
          <p:cNvSpPr txBox="1"/>
          <p:nvPr/>
        </p:nvSpPr>
        <p:spPr>
          <a:xfrm>
            <a:off x="7144676" y="2679668"/>
            <a:ext cx="15207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2A446F"/>
              </a:buClr>
              <a:buSzPts val="1800"/>
              <a:buFont typeface="Play"/>
              <a:buNone/>
            </a:pPr>
            <a:r>
              <a:rPr b="1" i="0" lang="en" u="none" cap="none" strike="noStrike">
                <a:solidFill>
                  <a:schemeClr val="accent1"/>
                </a:solidFill>
                <a:latin typeface="Inter"/>
                <a:ea typeface="Inter"/>
                <a:cs typeface="Inter"/>
                <a:sym typeface="Inter"/>
              </a:rPr>
              <a:t>Manage access </a:t>
            </a:r>
            <a:br>
              <a:rPr b="1" i="0" lang="en" u="none" cap="none" strike="noStrike">
                <a:solidFill>
                  <a:schemeClr val="accent1"/>
                </a:solidFill>
                <a:latin typeface="Inter"/>
                <a:ea typeface="Inter"/>
                <a:cs typeface="Inter"/>
                <a:sym typeface="Inter"/>
              </a:rPr>
            </a:br>
            <a:r>
              <a:rPr b="1" i="0" lang="en" u="none" cap="none" strike="noStrike">
                <a:solidFill>
                  <a:schemeClr val="accent1"/>
                </a:solidFill>
                <a:latin typeface="Inter"/>
                <a:ea typeface="Inter"/>
                <a:cs typeface="Inter"/>
                <a:sym typeface="Inter"/>
              </a:rPr>
              <a:t>and devices</a:t>
            </a:r>
            <a:endParaRPr b="1">
              <a:solidFill>
                <a:schemeClr val="accent1"/>
              </a:solidFill>
              <a:latin typeface="Inter"/>
              <a:ea typeface="Inter"/>
              <a:cs typeface="Inter"/>
              <a:sym typeface="Inter"/>
            </a:endParaRPr>
          </a:p>
        </p:txBody>
      </p:sp>
      <p:sp>
        <p:nvSpPr>
          <p:cNvPr id="551" name="Google Shape;551;p50"/>
          <p:cNvSpPr txBox="1"/>
          <p:nvPr/>
        </p:nvSpPr>
        <p:spPr>
          <a:xfrm>
            <a:off x="7144676" y="3910537"/>
            <a:ext cx="1520700" cy="461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000000"/>
              </a:buClr>
              <a:buSzPts val="1400"/>
              <a:buFont typeface="Play"/>
              <a:buNone/>
            </a:pPr>
            <a:r>
              <a:rPr i="0" lang="en" sz="1000" u="none" cap="none" strike="noStrike">
                <a:solidFill>
                  <a:schemeClr val="dk1"/>
                </a:solidFill>
                <a:latin typeface="Inter ExtraLight"/>
                <a:ea typeface="Inter ExtraLight"/>
                <a:cs typeface="Inter ExtraLight"/>
                <a:sym typeface="Inter ExtraLight"/>
              </a:rPr>
              <a:t>Help employees securely access work resources from anywhere</a:t>
            </a:r>
            <a:endParaRPr sz="1000">
              <a:solidFill>
                <a:schemeClr val="dk1"/>
              </a:solidFill>
              <a:latin typeface="Inter ExtraLight"/>
              <a:ea typeface="Inter ExtraLight"/>
              <a:cs typeface="Inter ExtraLight"/>
              <a:sym typeface="Inter ExtraLight"/>
            </a:endParaRPr>
          </a:p>
        </p:txBody>
      </p:sp>
      <p:pic>
        <p:nvPicPr>
          <p:cNvPr id="552" name="Google Shape;552;p50"/>
          <p:cNvPicPr preferRelativeResize="0"/>
          <p:nvPr/>
        </p:nvPicPr>
        <p:blipFill>
          <a:blip r:embed="rId3">
            <a:alphaModFix/>
          </a:blip>
          <a:stretch>
            <a:fillRect/>
          </a:stretch>
        </p:blipFill>
        <p:spPr>
          <a:xfrm>
            <a:off x="7570025" y="922575"/>
            <a:ext cx="670011" cy="673175"/>
          </a:xfrm>
          <a:prstGeom prst="rect">
            <a:avLst/>
          </a:prstGeom>
          <a:noFill/>
          <a:ln>
            <a:noFill/>
          </a:ln>
        </p:spPr>
      </p:pic>
      <p:pic>
        <p:nvPicPr>
          <p:cNvPr id="553" name="Google Shape;553;p50"/>
          <p:cNvPicPr preferRelativeResize="0"/>
          <p:nvPr/>
        </p:nvPicPr>
        <p:blipFill>
          <a:blip r:embed="rId4">
            <a:alphaModFix/>
          </a:blip>
          <a:stretch>
            <a:fillRect/>
          </a:stretch>
        </p:blipFill>
        <p:spPr>
          <a:xfrm>
            <a:off x="7570074" y="3174062"/>
            <a:ext cx="670001" cy="673181"/>
          </a:xfrm>
          <a:prstGeom prst="rect">
            <a:avLst/>
          </a:prstGeom>
          <a:noFill/>
          <a:ln>
            <a:noFill/>
          </a:ln>
        </p:spPr>
      </p:pic>
      <p:pic>
        <p:nvPicPr>
          <p:cNvPr id="554" name="Google Shape;554;p50"/>
          <p:cNvPicPr preferRelativeResize="0"/>
          <p:nvPr/>
        </p:nvPicPr>
        <p:blipFill>
          <a:blip r:embed="rId5">
            <a:alphaModFix/>
          </a:blip>
          <a:stretch>
            <a:fillRect/>
          </a:stretch>
        </p:blipFill>
        <p:spPr>
          <a:xfrm>
            <a:off x="3951844" y="3174066"/>
            <a:ext cx="670001" cy="673167"/>
          </a:xfrm>
          <a:prstGeom prst="rect">
            <a:avLst/>
          </a:prstGeom>
          <a:noFill/>
          <a:ln>
            <a:noFill/>
          </a:ln>
        </p:spPr>
      </p:pic>
      <p:pic>
        <p:nvPicPr>
          <p:cNvPr id="555" name="Google Shape;555;p50"/>
          <p:cNvPicPr preferRelativeResize="0"/>
          <p:nvPr/>
        </p:nvPicPr>
        <p:blipFill>
          <a:blip r:embed="rId6">
            <a:alphaModFix/>
          </a:blip>
          <a:stretch>
            <a:fillRect/>
          </a:stretch>
        </p:blipFill>
        <p:spPr>
          <a:xfrm>
            <a:off x="5760994" y="3174066"/>
            <a:ext cx="670001" cy="673167"/>
          </a:xfrm>
          <a:prstGeom prst="rect">
            <a:avLst/>
          </a:prstGeom>
          <a:noFill/>
          <a:ln>
            <a:noFill/>
          </a:ln>
        </p:spPr>
      </p:pic>
      <p:pic>
        <p:nvPicPr>
          <p:cNvPr id="556" name="Google Shape;556;p50"/>
          <p:cNvPicPr preferRelativeResize="0"/>
          <p:nvPr/>
        </p:nvPicPr>
        <p:blipFill>
          <a:blip r:embed="rId7">
            <a:alphaModFix/>
          </a:blip>
          <a:stretch>
            <a:fillRect/>
          </a:stretch>
        </p:blipFill>
        <p:spPr>
          <a:xfrm>
            <a:off x="3951969" y="922579"/>
            <a:ext cx="670001" cy="673167"/>
          </a:xfrm>
          <a:prstGeom prst="rect">
            <a:avLst/>
          </a:prstGeom>
          <a:noFill/>
          <a:ln>
            <a:noFill/>
          </a:ln>
        </p:spPr>
      </p:pic>
      <p:pic>
        <p:nvPicPr>
          <p:cNvPr id="557" name="Google Shape;557;p50"/>
          <p:cNvPicPr preferRelativeResize="0"/>
          <p:nvPr/>
        </p:nvPicPr>
        <p:blipFill>
          <a:blip r:embed="rId8">
            <a:alphaModFix/>
          </a:blip>
          <a:stretch>
            <a:fillRect/>
          </a:stretch>
        </p:blipFill>
        <p:spPr>
          <a:xfrm>
            <a:off x="5760997" y="922606"/>
            <a:ext cx="670001" cy="67311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1"/>
          <p:cNvSpPr/>
          <p:nvPr/>
        </p:nvSpPr>
        <p:spPr>
          <a:xfrm>
            <a:off x="4817425" y="1810313"/>
            <a:ext cx="2109600" cy="1959300"/>
          </a:xfrm>
          <a:prstGeom prst="ellipse">
            <a:avLst/>
          </a:prstGeom>
          <a:solidFill>
            <a:schemeClr val="dk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563" name="Google Shape;563;p51"/>
          <p:cNvSpPr/>
          <p:nvPr/>
        </p:nvSpPr>
        <p:spPr>
          <a:xfrm>
            <a:off x="2260225" y="1811525"/>
            <a:ext cx="2148000" cy="1962900"/>
          </a:xfrm>
          <a:prstGeom prst="ellipse">
            <a:avLst/>
          </a:prstGeom>
          <a:solidFill>
            <a:schemeClr val="dk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nter ExtraLight"/>
              <a:ea typeface="Inter ExtraLight"/>
              <a:cs typeface="Inter ExtraLight"/>
              <a:sym typeface="Inter ExtraLight"/>
            </a:endParaRPr>
          </a:p>
        </p:txBody>
      </p:sp>
      <p:sp>
        <p:nvSpPr>
          <p:cNvPr id="564" name="Google Shape;564;p51"/>
          <p:cNvSpPr txBox="1"/>
          <p:nvPr>
            <p:ph type="title"/>
          </p:nvPr>
        </p:nvSpPr>
        <p:spPr>
          <a:xfrm>
            <a:off x="457200" y="708175"/>
            <a:ext cx="822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
                <a:latin typeface="Inter"/>
                <a:ea typeface="Inter"/>
                <a:cs typeface="Inter"/>
                <a:sym typeface="Inter"/>
              </a:rPr>
              <a:t>Cost-effective solution</a:t>
            </a:r>
            <a:endParaRPr b="1">
              <a:latin typeface="Inter"/>
              <a:ea typeface="Inter"/>
              <a:cs typeface="Inter"/>
              <a:sym typeface="Inter"/>
            </a:endParaRPr>
          </a:p>
        </p:txBody>
      </p:sp>
      <p:sp>
        <p:nvSpPr>
          <p:cNvPr id="565" name="Google Shape;565;p51"/>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solidFill>
                  <a:schemeClr val="dk1"/>
                </a:solidFill>
              </a:rPr>
              <a:t>‹#›</a:t>
            </a:fld>
            <a:endParaRPr>
              <a:solidFill>
                <a:schemeClr val="dk1"/>
              </a:solidFill>
            </a:endParaRPr>
          </a:p>
        </p:txBody>
      </p:sp>
      <p:sp>
        <p:nvSpPr>
          <p:cNvPr id="566" name="Google Shape;566;p51"/>
          <p:cNvSpPr txBox="1"/>
          <p:nvPr>
            <p:ph idx="1" type="subTitle"/>
          </p:nvPr>
        </p:nvSpPr>
        <p:spPr>
          <a:xfrm>
            <a:off x="457200" y="1309362"/>
            <a:ext cx="8229600" cy="2934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1800"/>
              <a:t>Monthly cost: </a:t>
            </a:r>
            <a:endParaRPr sz="1800"/>
          </a:p>
        </p:txBody>
      </p:sp>
      <p:sp>
        <p:nvSpPr>
          <p:cNvPr id="567" name="Google Shape;567;p51"/>
          <p:cNvSpPr txBox="1"/>
          <p:nvPr>
            <p:ph idx="2" type="subTitle"/>
          </p:nvPr>
        </p:nvSpPr>
        <p:spPr>
          <a:xfrm>
            <a:off x="2461675" y="3104138"/>
            <a:ext cx="1706700" cy="2331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solidFill>
                  <a:schemeClr val="lt1"/>
                </a:solidFill>
              </a:rPr>
              <a:t>t</a:t>
            </a:r>
            <a:r>
              <a:rPr lang="en">
                <a:solidFill>
                  <a:schemeClr val="lt1"/>
                </a:solidFill>
              </a:rPr>
              <a:t>hird-party solutions</a:t>
            </a:r>
            <a:r>
              <a:rPr baseline="30000" lang="en">
                <a:solidFill>
                  <a:schemeClr val="lt1"/>
                </a:solidFill>
              </a:rPr>
              <a:t>1</a:t>
            </a:r>
            <a:endParaRPr sz="1800">
              <a:solidFill>
                <a:schemeClr val="lt1"/>
              </a:solidFill>
            </a:endParaRPr>
          </a:p>
        </p:txBody>
      </p:sp>
      <p:sp>
        <p:nvSpPr>
          <p:cNvPr id="568" name="Google Shape;568;p51"/>
          <p:cNvSpPr txBox="1"/>
          <p:nvPr>
            <p:ph idx="4" type="subTitle"/>
          </p:nvPr>
        </p:nvSpPr>
        <p:spPr>
          <a:xfrm>
            <a:off x="5121475" y="3102938"/>
            <a:ext cx="1509600" cy="3936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solidFill>
                  <a:schemeClr val="lt1"/>
                </a:solidFill>
              </a:rPr>
              <a:t>Microsoft 365 Business Premium</a:t>
            </a:r>
            <a:r>
              <a:rPr baseline="30000" lang="en">
                <a:solidFill>
                  <a:schemeClr val="lt1"/>
                </a:solidFill>
              </a:rPr>
              <a:t>2</a:t>
            </a:r>
            <a:endParaRPr>
              <a:solidFill>
                <a:schemeClr val="lt1"/>
              </a:solidFill>
            </a:endParaRPr>
          </a:p>
        </p:txBody>
      </p:sp>
      <p:sp>
        <p:nvSpPr>
          <p:cNvPr id="569" name="Google Shape;569;p51"/>
          <p:cNvSpPr txBox="1"/>
          <p:nvPr/>
        </p:nvSpPr>
        <p:spPr>
          <a:xfrm>
            <a:off x="2241025" y="2321138"/>
            <a:ext cx="2148000" cy="783000"/>
          </a:xfrm>
          <a:prstGeom prst="rect">
            <a:avLst/>
          </a:prstGeom>
          <a:noFill/>
          <a:ln>
            <a:noFill/>
          </a:ln>
        </p:spPr>
        <p:txBody>
          <a:bodyPr anchorCtr="0" anchor="ctr" bIns="182875" lIns="182875" spcFirstLastPara="1" rIns="0" wrap="square" tIns="182875">
            <a:noAutofit/>
          </a:bodyPr>
          <a:lstStyle/>
          <a:p>
            <a:pPr indent="0" lvl="0" marL="0" rtl="0" algn="l">
              <a:spcBef>
                <a:spcPts val="0"/>
              </a:spcBef>
              <a:spcAft>
                <a:spcPts val="1000"/>
              </a:spcAft>
              <a:buNone/>
            </a:pPr>
            <a:r>
              <a:rPr lang="en" sz="5400">
                <a:solidFill>
                  <a:schemeClr val="dk2"/>
                </a:solidFill>
                <a:latin typeface="Inter ExtraBold"/>
                <a:ea typeface="Inter ExtraBold"/>
                <a:cs typeface="Inter ExtraBold"/>
                <a:sym typeface="Inter ExtraBold"/>
              </a:rPr>
              <a:t>&gt;$43</a:t>
            </a:r>
            <a:endParaRPr sz="5400">
              <a:solidFill>
                <a:schemeClr val="dk2"/>
              </a:solidFill>
              <a:latin typeface="Inter ExtraBold"/>
              <a:ea typeface="Inter ExtraBold"/>
              <a:cs typeface="Inter ExtraBold"/>
              <a:sym typeface="Inter ExtraBold"/>
            </a:endParaRPr>
          </a:p>
        </p:txBody>
      </p:sp>
      <p:sp>
        <p:nvSpPr>
          <p:cNvPr id="570" name="Google Shape;570;p51"/>
          <p:cNvSpPr txBox="1"/>
          <p:nvPr/>
        </p:nvSpPr>
        <p:spPr>
          <a:xfrm>
            <a:off x="5029550" y="2319938"/>
            <a:ext cx="1646400" cy="783000"/>
          </a:xfrm>
          <a:prstGeom prst="rect">
            <a:avLst/>
          </a:prstGeom>
          <a:noFill/>
          <a:ln>
            <a:noFill/>
          </a:ln>
        </p:spPr>
        <p:txBody>
          <a:bodyPr anchorCtr="0" anchor="ctr" bIns="182875" lIns="182875" spcFirstLastPara="1" rIns="0" wrap="square" tIns="182875">
            <a:noAutofit/>
          </a:bodyPr>
          <a:lstStyle/>
          <a:p>
            <a:pPr indent="0" lvl="0" marL="0" rtl="0" algn="l">
              <a:spcBef>
                <a:spcPts val="0"/>
              </a:spcBef>
              <a:spcAft>
                <a:spcPts val="1000"/>
              </a:spcAft>
              <a:buNone/>
            </a:pPr>
            <a:r>
              <a:rPr lang="en" sz="5400">
                <a:solidFill>
                  <a:schemeClr val="dk2"/>
                </a:solidFill>
                <a:latin typeface="Inter ExtraBold"/>
                <a:ea typeface="Inter ExtraBold"/>
                <a:cs typeface="Inter ExtraBold"/>
                <a:sym typeface="Inter ExtraBold"/>
              </a:rPr>
              <a:t>$22</a:t>
            </a:r>
            <a:endParaRPr sz="5400">
              <a:solidFill>
                <a:schemeClr val="dk2"/>
              </a:solidFill>
              <a:latin typeface="Inter ExtraBold"/>
              <a:ea typeface="Inter ExtraBold"/>
              <a:cs typeface="Inter ExtraBold"/>
              <a:sym typeface="Inter ExtraBold"/>
            </a:endParaRPr>
          </a:p>
        </p:txBody>
      </p:sp>
      <p:sp>
        <p:nvSpPr>
          <p:cNvPr id="571" name="Google Shape;571;p51"/>
          <p:cNvSpPr txBox="1"/>
          <p:nvPr/>
        </p:nvSpPr>
        <p:spPr>
          <a:xfrm>
            <a:off x="4389025" y="2574413"/>
            <a:ext cx="4092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Inter ExtraLight"/>
                <a:ea typeface="Inter ExtraLight"/>
                <a:cs typeface="Inter ExtraLight"/>
                <a:sym typeface="Inter ExtraLight"/>
              </a:rPr>
              <a:t>vs</a:t>
            </a:r>
            <a:endParaRPr sz="1600">
              <a:solidFill>
                <a:schemeClr val="dk1"/>
              </a:solidFill>
              <a:latin typeface="Inter ExtraLight"/>
              <a:ea typeface="Inter ExtraLight"/>
              <a:cs typeface="Inter ExtraLight"/>
              <a:sym typeface="Inter ExtraLight"/>
            </a:endParaRPr>
          </a:p>
        </p:txBody>
      </p:sp>
      <p:sp>
        <p:nvSpPr>
          <p:cNvPr id="572" name="Google Shape;572;p51"/>
          <p:cNvSpPr/>
          <p:nvPr/>
        </p:nvSpPr>
        <p:spPr>
          <a:xfrm>
            <a:off x="7002513" y="1641887"/>
            <a:ext cx="266319" cy="1962987"/>
          </a:xfrm>
          <a:custGeom>
            <a:rect b="b" l="l" r="r" t="t"/>
            <a:pathLst>
              <a:path extrusionOk="0" h="3474313" w="457200">
                <a:moveTo>
                  <a:pt x="457200" y="3474314"/>
                </a:moveTo>
                <a:cubicBezTo>
                  <a:pt x="331788" y="3474314"/>
                  <a:pt x="228600" y="3371114"/>
                  <a:pt x="228600" y="3245714"/>
                </a:cubicBezTo>
                <a:cubicBezTo>
                  <a:pt x="228600" y="3245714"/>
                  <a:pt x="228600" y="1959432"/>
                  <a:pt x="228600" y="1959432"/>
                </a:cubicBezTo>
                <a:cubicBezTo>
                  <a:pt x="228600" y="1834020"/>
                  <a:pt x="125400" y="1730832"/>
                  <a:pt x="0" y="1730832"/>
                </a:cubicBezTo>
                <a:cubicBezTo>
                  <a:pt x="125400" y="1730832"/>
                  <a:pt x="228600" y="1627632"/>
                  <a:pt x="228600" y="1502232"/>
                </a:cubicBezTo>
                <a:cubicBezTo>
                  <a:pt x="228600" y="1502232"/>
                  <a:pt x="228600" y="228600"/>
                  <a:pt x="228600" y="228600"/>
                </a:cubicBezTo>
                <a:cubicBezTo>
                  <a:pt x="228600" y="103188"/>
                  <a:pt x="331788" y="0"/>
                  <a:pt x="457200" y="0"/>
                </a:cubicBezTo>
              </a:path>
            </a:pathLst>
          </a:custGeom>
          <a:noFill/>
          <a:ln cap="flat" cmpd="sng" w="19050">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573" name="Google Shape;573;p51"/>
          <p:cNvSpPr/>
          <p:nvPr/>
        </p:nvSpPr>
        <p:spPr>
          <a:xfrm>
            <a:off x="7234563" y="1372688"/>
            <a:ext cx="1782900" cy="2273100"/>
          </a:xfrm>
          <a:prstGeom prst="roundRect">
            <a:avLst>
              <a:gd fmla="val 5239" name="adj"/>
            </a:avLst>
          </a:prstGeom>
          <a:solidFill>
            <a:srgbClr val="FFFFFF"/>
          </a:solidFill>
          <a:ln cap="flat" cmpd="sng" w="9525">
            <a:solidFill>
              <a:schemeClr val="dk1"/>
            </a:solidFill>
            <a:prstDash val="solid"/>
            <a:round/>
            <a:headEnd len="sm" w="sm" type="none"/>
            <a:tailEnd len="sm" w="sm" type="none"/>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0078D4"/>
              </a:solidFill>
              <a:latin typeface="Quattrocento Sans"/>
              <a:ea typeface="Quattrocento Sans"/>
              <a:cs typeface="Quattrocento Sans"/>
              <a:sym typeface="Quattrocento Sans"/>
            </a:endParaRPr>
          </a:p>
        </p:txBody>
      </p:sp>
      <p:sp>
        <p:nvSpPr>
          <p:cNvPr id="574" name="Google Shape;574;p51"/>
          <p:cNvSpPr/>
          <p:nvPr/>
        </p:nvSpPr>
        <p:spPr>
          <a:xfrm>
            <a:off x="7344313" y="1681038"/>
            <a:ext cx="1565100" cy="1742100"/>
          </a:xfrm>
          <a:prstGeom prst="rect">
            <a:avLst/>
          </a:prstGeom>
          <a:noFill/>
          <a:ln>
            <a:noFill/>
          </a:ln>
        </p:spPr>
        <p:txBody>
          <a:bodyPr anchorCtr="0" anchor="ctr" bIns="0" lIns="0" spcFirstLastPara="1" rIns="0" wrap="square" tIns="0">
            <a:noAutofit/>
          </a:bodyPr>
          <a:lstStyle/>
          <a:p>
            <a:pPr indent="0" lvl="0" marL="0" marR="0" rtl="0" algn="l">
              <a:lnSpc>
                <a:spcPct val="90000"/>
              </a:lnSpc>
              <a:spcBef>
                <a:spcPts val="0"/>
              </a:spcBef>
              <a:spcAft>
                <a:spcPts val="0"/>
              </a:spcAft>
              <a:buClr>
                <a:srgbClr val="243A5E"/>
              </a:buClr>
              <a:buSzPts val="2000"/>
              <a:buFont typeface="Play"/>
              <a:buNone/>
            </a:pPr>
            <a:r>
              <a:rPr b="1" i="0" lang="en" sz="1600" u="none" cap="none" strike="noStrike">
                <a:solidFill>
                  <a:schemeClr val="dk1"/>
                </a:solidFill>
                <a:latin typeface="Inter"/>
                <a:ea typeface="Inter"/>
                <a:cs typeface="Inter"/>
                <a:sym typeface="Inter"/>
              </a:rPr>
              <a:t>Microsoft 365 </a:t>
            </a:r>
            <a:br>
              <a:rPr b="1" i="0" lang="en" sz="1600" u="none" cap="none" strike="noStrike">
                <a:solidFill>
                  <a:schemeClr val="dk1"/>
                </a:solidFill>
                <a:latin typeface="Inter"/>
                <a:ea typeface="Inter"/>
                <a:cs typeface="Inter"/>
                <a:sym typeface="Inter"/>
              </a:rPr>
            </a:br>
            <a:r>
              <a:rPr b="1" i="0" lang="en" sz="1600" u="none" cap="none" strike="noStrike">
                <a:solidFill>
                  <a:schemeClr val="dk1"/>
                </a:solidFill>
                <a:latin typeface="Inter"/>
                <a:ea typeface="Inter"/>
                <a:cs typeface="Inter"/>
                <a:sym typeface="Inter"/>
              </a:rPr>
              <a:t>Business Premium</a:t>
            </a:r>
            <a:endParaRPr b="1" sz="1000">
              <a:solidFill>
                <a:schemeClr val="dk1"/>
              </a:solidFill>
              <a:latin typeface="Inter"/>
              <a:ea typeface="Inter"/>
              <a:cs typeface="Inter"/>
              <a:sym typeface="Inter"/>
            </a:endParaRPr>
          </a:p>
          <a:p>
            <a:pPr indent="0" lvl="0" marL="0" marR="0" rtl="0" algn="l">
              <a:lnSpc>
                <a:spcPct val="90000"/>
              </a:lnSpc>
              <a:spcBef>
                <a:spcPts val="360"/>
              </a:spcBef>
              <a:spcAft>
                <a:spcPts val="0"/>
              </a:spcAft>
              <a:buClr>
                <a:srgbClr val="000000"/>
              </a:buClr>
              <a:buSzPts val="1400"/>
              <a:buFont typeface="Play"/>
              <a:buNone/>
            </a:pPr>
            <a:r>
              <a:rPr i="0" lang="en" sz="1200" u="none" cap="none" strike="noStrike">
                <a:solidFill>
                  <a:schemeClr val="dk1"/>
                </a:solidFill>
                <a:latin typeface="Inter ExtraLight"/>
                <a:ea typeface="Inter ExtraLight"/>
                <a:cs typeface="Inter ExtraLight"/>
                <a:sym typeface="Inter ExtraLight"/>
              </a:rPr>
              <a:t>Everything your business needs to be more productive and secure</a:t>
            </a:r>
            <a:endParaRPr i="0" sz="850" u="none" cap="none" strike="noStrike">
              <a:solidFill>
                <a:schemeClr val="dk1"/>
              </a:solidFill>
              <a:latin typeface="Inter ExtraLight"/>
              <a:ea typeface="Inter ExtraLight"/>
              <a:cs typeface="Inter ExtraLight"/>
              <a:sym typeface="Inter ExtraLight"/>
            </a:endParaRPr>
          </a:p>
        </p:txBody>
      </p:sp>
      <p:sp>
        <p:nvSpPr>
          <p:cNvPr id="575" name="Google Shape;575;p51"/>
          <p:cNvSpPr/>
          <p:nvPr/>
        </p:nvSpPr>
        <p:spPr>
          <a:xfrm>
            <a:off x="1766113" y="1453339"/>
            <a:ext cx="457200" cy="2197503"/>
          </a:xfrm>
          <a:custGeom>
            <a:rect b="b" l="l" r="r" t="t"/>
            <a:pathLst>
              <a:path extrusionOk="0" h="3474313" w="457200">
                <a:moveTo>
                  <a:pt x="0" y="3474314"/>
                </a:moveTo>
                <a:cubicBezTo>
                  <a:pt x="125400" y="3474314"/>
                  <a:pt x="228600" y="3371113"/>
                  <a:pt x="228600" y="3245714"/>
                </a:cubicBezTo>
                <a:cubicBezTo>
                  <a:pt x="228600" y="3245714"/>
                  <a:pt x="228600" y="1959432"/>
                  <a:pt x="228600" y="1959432"/>
                </a:cubicBezTo>
                <a:cubicBezTo>
                  <a:pt x="228600" y="1834020"/>
                  <a:pt x="331788" y="1730832"/>
                  <a:pt x="457200" y="1730832"/>
                </a:cubicBezTo>
                <a:cubicBezTo>
                  <a:pt x="331788" y="1730832"/>
                  <a:pt x="228600" y="1627632"/>
                  <a:pt x="228600" y="1502232"/>
                </a:cubicBezTo>
                <a:cubicBezTo>
                  <a:pt x="228600" y="1502232"/>
                  <a:pt x="228600" y="228600"/>
                  <a:pt x="228600" y="228600"/>
                </a:cubicBezTo>
                <a:cubicBezTo>
                  <a:pt x="228600" y="103188"/>
                  <a:pt x="125400" y="0"/>
                  <a:pt x="0" y="0"/>
                </a:cubicBezTo>
              </a:path>
            </a:pathLst>
          </a:custGeom>
          <a:noFill/>
          <a:ln cap="flat" cmpd="sng" w="19050">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91F2C"/>
              </a:buClr>
              <a:buSzPts val="1800"/>
              <a:buFont typeface="Play"/>
              <a:buNone/>
            </a:pPr>
            <a:r>
              <a:t/>
            </a:r>
            <a:endParaRPr b="0" i="0" sz="1800" u="none" cap="none" strike="noStrike">
              <a:solidFill>
                <a:srgbClr val="000000"/>
              </a:solidFill>
              <a:latin typeface="Play"/>
              <a:ea typeface="Play"/>
              <a:cs typeface="Play"/>
              <a:sym typeface="Play"/>
            </a:endParaRPr>
          </a:p>
        </p:txBody>
      </p:sp>
      <p:sp>
        <p:nvSpPr>
          <p:cNvPr id="576" name="Google Shape;576;p51"/>
          <p:cNvSpPr/>
          <p:nvPr/>
        </p:nvSpPr>
        <p:spPr>
          <a:xfrm>
            <a:off x="126538" y="1372688"/>
            <a:ext cx="1706700" cy="2322000"/>
          </a:xfrm>
          <a:prstGeom prst="roundRect">
            <a:avLst>
              <a:gd fmla="val 5239" name="adj"/>
            </a:avLst>
          </a:prstGeom>
          <a:solidFill>
            <a:srgbClr val="FFFFFF"/>
          </a:solidFill>
          <a:ln cap="flat" cmpd="sng" w="9525">
            <a:solidFill>
              <a:schemeClr val="dk1"/>
            </a:solidFill>
            <a:prstDash val="solid"/>
            <a:round/>
            <a:headEnd len="sm" w="sm" type="none"/>
            <a:tailEnd len="sm" w="sm" type="none"/>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8F3"/>
              </a:buClr>
              <a:buSzPts val="2000"/>
              <a:buFont typeface="Play"/>
              <a:buNone/>
            </a:pPr>
            <a:r>
              <a:t/>
            </a:r>
            <a:endParaRPr b="0" i="0" sz="2000" u="none" cap="none" strike="noStrike">
              <a:solidFill>
                <a:srgbClr val="0078D4"/>
              </a:solidFill>
              <a:latin typeface="Quattrocento Sans"/>
              <a:ea typeface="Quattrocento Sans"/>
              <a:cs typeface="Quattrocento Sans"/>
              <a:sym typeface="Quattrocento Sans"/>
            </a:endParaRPr>
          </a:p>
        </p:txBody>
      </p:sp>
      <p:sp>
        <p:nvSpPr>
          <p:cNvPr id="577" name="Google Shape;577;p51"/>
          <p:cNvSpPr/>
          <p:nvPr/>
        </p:nvSpPr>
        <p:spPr>
          <a:xfrm>
            <a:off x="239515" y="1453338"/>
            <a:ext cx="1509300" cy="293400"/>
          </a:xfrm>
          <a:prstGeom prst="rect">
            <a:avLst/>
          </a:prstGeom>
          <a:no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rgbClr val="0078D4"/>
              </a:buClr>
              <a:buSzPts val="1200"/>
              <a:buFont typeface="Play"/>
              <a:buNone/>
            </a:pPr>
            <a:r>
              <a:rPr i="0" lang="en" sz="800" u="none" cap="none" strike="noStrike">
                <a:solidFill>
                  <a:srgbClr val="0078D4"/>
                </a:solidFill>
                <a:latin typeface="Inter ExtraLight"/>
                <a:ea typeface="Inter ExtraLight"/>
                <a:cs typeface="Inter ExtraLight"/>
                <a:sym typeface="Inter ExtraLight"/>
              </a:rPr>
              <a:t>Security, identity, and</a:t>
            </a:r>
            <a:r>
              <a:rPr lang="en" sz="800">
                <a:solidFill>
                  <a:srgbClr val="0078D4"/>
                </a:solidFill>
                <a:latin typeface="Inter ExtraLight"/>
                <a:ea typeface="Inter ExtraLight"/>
                <a:cs typeface="Inter ExtraLight"/>
                <a:sym typeface="Inter ExtraLight"/>
              </a:rPr>
              <a:t> </a:t>
            </a:r>
            <a:r>
              <a:rPr i="0" lang="en" sz="800" u="none" cap="none" strike="noStrike">
                <a:solidFill>
                  <a:srgbClr val="0078D4"/>
                </a:solidFill>
                <a:latin typeface="Inter ExtraLight"/>
                <a:ea typeface="Inter ExtraLight"/>
                <a:cs typeface="Inter ExtraLight"/>
                <a:sym typeface="Inter ExtraLight"/>
              </a:rPr>
              <a:t>device management</a:t>
            </a:r>
            <a:endParaRPr sz="800">
              <a:latin typeface="Inter ExtraLight"/>
              <a:ea typeface="Inter ExtraLight"/>
              <a:cs typeface="Inter ExtraLight"/>
              <a:sym typeface="Inter ExtraLight"/>
            </a:endParaRPr>
          </a:p>
        </p:txBody>
      </p:sp>
      <p:sp>
        <p:nvSpPr>
          <p:cNvPr id="578" name="Google Shape;578;p51"/>
          <p:cNvSpPr/>
          <p:nvPr/>
        </p:nvSpPr>
        <p:spPr>
          <a:xfrm>
            <a:off x="218113" y="1907738"/>
            <a:ext cx="1401600" cy="119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Remote access solutions</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Single sign-on</a:t>
            </a:r>
            <a:endParaRPr sz="600">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Conditional Access + MFA</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App proxy (on premises)</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API access mgmt</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Endpoint anti-virus protection</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Endpoint detection and response</a:t>
            </a:r>
            <a:endParaRPr i="0" sz="6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200"/>
              </a:spcBef>
              <a:spcAft>
                <a:spcPts val="0"/>
              </a:spcAft>
              <a:buClr>
                <a:srgbClr val="000000"/>
              </a:buClr>
              <a:buSzPts val="1100"/>
              <a:buFont typeface="Quattrocento Sans"/>
              <a:buNone/>
            </a:pPr>
            <a:r>
              <a:rPr i="0" lang="en" sz="600" u="none" cap="none" strike="noStrike">
                <a:solidFill>
                  <a:srgbClr val="000000"/>
                </a:solidFill>
                <a:latin typeface="Inter ExtraLight"/>
                <a:ea typeface="Inter ExtraLight"/>
                <a:cs typeface="Inter ExtraLight"/>
                <a:sym typeface="Inter ExtraLight"/>
              </a:rPr>
              <a:t>Device management (per device)</a:t>
            </a:r>
            <a:endParaRPr i="0" sz="600" u="none" cap="none" strike="noStrike">
              <a:solidFill>
                <a:srgbClr val="000000"/>
              </a:solidFill>
              <a:latin typeface="Inter ExtraLight"/>
              <a:ea typeface="Inter ExtraLight"/>
              <a:cs typeface="Inter ExtraLight"/>
              <a:sym typeface="Inter ExtraLight"/>
            </a:endParaRPr>
          </a:p>
        </p:txBody>
      </p:sp>
      <p:sp>
        <p:nvSpPr>
          <p:cNvPr id="579" name="Google Shape;579;p51"/>
          <p:cNvSpPr/>
          <p:nvPr/>
        </p:nvSpPr>
        <p:spPr>
          <a:xfrm>
            <a:off x="1472088" y="1907750"/>
            <a:ext cx="276300" cy="11934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$5</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$3</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$6</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$3</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$2</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~$3</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~$5</a:t>
            </a:r>
            <a:endParaRPr sz="600">
              <a:latin typeface="Inter ExtraLight"/>
              <a:ea typeface="Inter ExtraLight"/>
              <a:cs typeface="Inter ExtraLight"/>
              <a:sym typeface="Inter ExtraLight"/>
            </a:endParaRPr>
          </a:p>
          <a:p>
            <a:pPr indent="0" lvl="0" marL="0" marR="0" rtl="0" algn="r">
              <a:lnSpc>
                <a:spcPct val="100000"/>
              </a:lnSpc>
              <a:spcBef>
                <a:spcPts val="20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$4</a:t>
            </a:r>
            <a:endParaRPr sz="600">
              <a:latin typeface="Inter ExtraLight"/>
              <a:ea typeface="Inter ExtraLight"/>
              <a:cs typeface="Inter ExtraLight"/>
              <a:sym typeface="Inter ExtraLight"/>
            </a:endParaRPr>
          </a:p>
        </p:txBody>
      </p:sp>
      <p:sp>
        <p:nvSpPr>
          <p:cNvPr id="580" name="Google Shape;580;p51"/>
          <p:cNvSpPr/>
          <p:nvPr/>
        </p:nvSpPr>
        <p:spPr>
          <a:xfrm>
            <a:off x="186838" y="3006713"/>
            <a:ext cx="1646400" cy="326400"/>
          </a:xfrm>
          <a:prstGeom prst="rect">
            <a:avLst/>
          </a:prstGeom>
          <a:solidFill>
            <a:srgbClr val="FFF8F3"/>
          </a:solid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rgbClr val="0078D4"/>
              </a:buClr>
              <a:buSzPts val="1200"/>
              <a:buFont typeface="Play"/>
              <a:buNone/>
            </a:pPr>
            <a:r>
              <a:rPr lang="en" sz="800">
                <a:solidFill>
                  <a:srgbClr val="0078D4"/>
                </a:solidFill>
                <a:latin typeface="Inter ExtraLight"/>
                <a:ea typeface="Inter ExtraLight"/>
                <a:cs typeface="Inter ExtraLight"/>
                <a:sym typeface="Inter ExtraLight"/>
              </a:rPr>
              <a:t>  </a:t>
            </a:r>
            <a:r>
              <a:rPr i="0" lang="en" sz="800" u="none" cap="none" strike="noStrike">
                <a:solidFill>
                  <a:srgbClr val="0078D4"/>
                </a:solidFill>
                <a:latin typeface="Inter ExtraLight"/>
                <a:ea typeface="Inter ExtraLight"/>
                <a:cs typeface="Inter ExtraLight"/>
                <a:sym typeface="Inter ExtraLight"/>
              </a:rPr>
              <a:t>Collaboration </a:t>
            </a:r>
            <a:r>
              <a:rPr lang="en" sz="800">
                <a:solidFill>
                  <a:srgbClr val="0078D4"/>
                </a:solidFill>
                <a:latin typeface="Inter ExtraLight"/>
                <a:ea typeface="Inter ExtraLight"/>
                <a:cs typeface="Inter ExtraLight"/>
                <a:sym typeface="Inter ExtraLight"/>
              </a:rPr>
              <a:t>&amp; </a:t>
            </a:r>
            <a:r>
              <a:rPr i="0" lang="en" sz="800" u="none" cap="none" strike="noStrike">
                <a:solidFill>
                  <a:srgbClr val="0078D4"/>
                </a:solidFill>
                <a:latin typeface="Inter ExtraLight"/>
                <a:ea typeface="Inter ExtraLight"/>
                <a:cs typeface="Inter ExtraLight"/>
                <a:sym typeface="Inter ExtraLight"/>
              </a:rPr>
              <a:t> productivity</a:t>
            </a:r>
            <a:endParaRPr sz="1000">
              <a:latin typeface="Inter ExtraLight"/>
              <a:ea typeface="Inter ExtraLight"/>
              <a:cs typeface="Inter ExtraLight"/>
              <a:sym typeface="Inter ExtraLight"/>
            </a:endParaRPr>
          </a:p>
        </p:txBody>
      </p:sp>
      <p:sp>
        <p:nvSpPr>
          <p:cNvPr id="581" name="Google Shape;581;p51"/>
          <p:cNvSpPr/>
          <p:nvPr/>
        </p:nvSpPr>
        <p:spPr>
          <a:xfrm>
            <a:off x="218113" y="3412788"/>
            <a:ext cx="1254000" cy="2331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Productivity, storage,</a:t>
            </a:r>
            <a:r>
              <a:rPr lang="en" sz="600">
                <a:latin typeface="Inter ExtraLight"/>
                <a:ea typeface="Inter ExtraLight"/>
                <a:cs typeface="Inter ExtraLight"/>
                <a:sym typeface="Inter ExtraLight"/>
              </a:rPr>
              <a:t> </a:t>
            </a:r>
            <a:r>
              <a:rPr i="0" lang="en" sz="600" u="none" cap="none" strike="noStrike">
                <a:solidFill>
                  <a:srgbClr val="000000"/>
                </a:solidFill>
                <a:latin typeface="Inter ExtraLight"/>
                <a:ea typeface="Inter ExtraLight"/>
                <a:cs typeface="Inter ExtraLight"/>
                <a:sym typeface="Inter ExtraLight"/>
              </a:rPr>
              <a:t>collaboration</a:t>
            </a:r>
            <a:endParaRPr i="0" sz="600" u="none" cap="none" strike="noStrike">
              <a:solidFill>
                <a:srgbClr val="000000"/>
              </a:solidFill>
              <a:latin typeface="Inter ExtraLight"/>
              <a:ea typeface="Inter ExtraLight"/>
              <a:cs typeface="Inter ExtraLight"/>
              <a:sym typeface="Inter ExtraLight"/>
            </a:endParaRPr>
          </a:p>
        </p:txBody>
      </p:sp>
      <p:sp>
        <p:nvSpPr>
          <p:cNvPr id="582" name="Google Shape;582;p51"/>
          <p:cNvSpPr/>
          <p:nvPr/>
        </p:nvSpPr>
        <p:spPr>
          <a:xfrm>
            <a:off x="1479021" y="3484460"/>
            <a:ext cx="287100" cy="1692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000000"/>
              </a:buClr>
              <a:buSzPts val="1100"/>
              <a:buFont typeface="Play"/>
              <a:buNone/>
            </a:pPr>
            <a:r>
              <a:rPr i="0" lang="en" sz="600" u="none" cap="none" strike="noStrike">
                <a:solidFill>
                  <a:srgbClr val="000000"/>
                </a:solidFill>
                <a:latin typeface="Inter ExtraLight"/>
                <a:ea typeface="Inter ExtraLight"/>
                <a:cs typeface="Inter ExtraLight"/>
                <a:sym typeface="Inter ExtraLight"/>
              </a:rPr>
              <a:t>$12</a:t>
            </a:r>
            <a:endParaRPr sz="600">
              <a:latin typeface="Inter ExtraLight"/>
              <a:ea typeface="Inter ExtraLight"/>
              <a:cs typeface="Inter ExtraLight"/>
              <a:sym typeface="Inter ExtraLight"/>
            </a:endParaRPr>
          </a:p>
        </p:txBody>
      </p:sp>
      <p:sp>
        <p:nvSpPr>
          <p:cNvPr id="583" name="Google Shape;583;p51"/>
          <p:cNvSpPr txBox="1"/>
          <p:nvPr/>
        </p:nvSpPr>
        <p:spPr>
          <a:xfrm>
            <a:off x="310680" y="4219575"/>
            <a:ext cx="5638800" cy="554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¹ Estimates based on published prices; price subject to changes </a:t>
            </a:r>
            <a:endParaRPr sz="600">
              <a:solidFill>
                <a:schemeClr val="dk1"/>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² Microsoft 365 Business Premium priced at $22pupm starting March 1, 2022, Price is subject to change based on subscription term, currency and region</a:t>
            </a:r>
            <a:endParaRPr sz="600">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File Storage and Productivity apps—Google Workspace $12 (unlimited storage)</a:t>
            </a:r>
            <a:endParaRPr sz="600">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Single Sign On—Okta $2; Adaptive MFA (Conditional Access+ MFA)—Okta $6 </a:t>
            </a:r>
            <a:endParaRPr i="0" sz="600" u="none" cap="none" strike="noStrike">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Device Management—IBM MaaS 360 - $4.00, Endpoint Protection: Sentinel One Complete (Antivirus with EDR) $8, </a:t>
            </a:r>
            <a:endParaRPr sz="600">
              <a:solidFill>
                <a:schemeClr val="dk1"/>
              </a:solidFill>
              <a:latin typeface="Inter ExtraLight"/>
              <a:ea typeface="Inter ExtraLight"/>
              <a:cs typeface="Inter ExtraLight"/>
              <a:sym typeface="Inter ExtraLight"/>
            </a:endParaRPr>
          </a:p>
          <a:p>
            <a:pPr indent="4762" lvl="0" marL="63500" marR="0" rtl="0" algn="l">
              <a:lnSpc>
                <a:spcPct val="100000"/>
              </a:lnSpc>
              <a:spcBef>
                <a:spcPts val="0"/>
              </a:spcBef>
              <a:spcAft>
                <a:spcPts val="0"/>
              </a:spcAft>
              <a:buClr>
                <a:srgbClr val="FFFFFF"/>
              </a:buClr>
              <a:buSzPts val="900"/>
              <a:buFont typeface="Play"/>
              <a:buNone/>
            </a:pPr>
            <a:r>
              <a:rPr i="0" lang="en" sz="600" u="none" cap="none" strike="noStrike">
                <a:solidFill>
                  <a:schemeClr val="dk1"/>
                </a:solidFill>
                <a:latin typeface="Inter ExtraLight"/>
                <a:ea typeface="Inter ExtraLight"/>
                <a:cs typeface="Inter ExtraLight"/>
                <a:sym typeface="Inter ExtraLight"/>
              </a:rPr>
              <a:t>Remote Access: Windows Terminal server CAL ($199 perpetual per user; over 3 years—per month would be around $5); TeamViewer—$49 per user per month</a:t>
            </a:r>
            <a:endParaRPr sz="600">
              <a:solidFill>
                <a:schemeClr val="dk1"/>
              </a:solidFill>
              <a:latin typeface="Inter ExtraLight"/>
              <a:ea typeface="Inter ExtraLight"/>
              <a:cs typeface="Inter ExtraLight"/>
              <a:sym typeface="Inter Extra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52"/>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A Leader in security, compliance, identity, and management</a:t>
            </a:r>
            <a:endParaRPr sz="2300"/>
          </a:p>
        </p:txBody>
      </p:sp>
      <p:sp>
        <p:nvSpPr>
          <p:cNvPr id="589" name="Google Shape;589;p52"/>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sp>
        <p:nvSpPr>
          <p:cNvPr id="590" name="Google Shape;590;p52"/>
          <p:cNvSpPr txBox="1"/>
          <p:nvPr/>
        </p:nvSpPr>
        <p:spPr>
          <a:xfrm>
            <a:off x="223949" y="2883306"/>
            <a:ext cx="2482800" cy="24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FFFF"/>
              </a:buClr>
              <a:buSzPts val="2400"/>
              <a:buFont typeface="Noto Sans Symbols"/>
              <a:buNone/>
            </a:pPr>
            <a:r>
              <a:rPr i="0" lang="en" sz="1600" u="none" cap="none" strike="noStrike">
                <a:solidFill>
                  <a:schemeClr val="dk1"/>
                </a:solidFill>
                <a:latin typeface="Inter ExtraLight"/>
                <a:ea typeface="Inter ExtraLight"/>
                <a:cs typeface="Inter ExtraLight"/>
                <a:sym typeface="Inter ExtraLight"/>
              </a:rPr>
              <a:t>A Leader in </a:t>
            </a:r>
            <a:r>
              <a:rPr b="1" i="0" lang="en" sz="1600" u="none" cap="none" strike="noStrike">
                <a:solidFill>
                  <a:schemeClr val="dk1"/>
                </a:solidFill>
                <a:latin typeface="Inter"/>
                <a:ea typeface="Inter"/>
                <a:cs typeface="Inter"/>
                <a:sym typeface="Inter"/>
              </a:rPr>
              <a:t>three </a:t>
            </a:r>
            <a:endParaRPr b="1" i="0" sz="1600" u="none" cap="none" strike="noStrike">
              <a:solidFill>
                <a:schemeClr val="dk1"/>
              </a:solidFill>
              <a:latin typeface="Inter"/>
              <a:ea typeface="Inter"/>
              <a:cs typeface="Inter"/>
              <a:sym typeface="Inter"/>
            </a:endParaRPr>
          </a:p>
        </p:txBody>
      </p:sp>
      <p:sp>
        <p:nvSpPr>
          <p:cNvPr id="591" name="Google Shape;591;p52"/>
          <p:cNvSpPr txBox="1"/>
          <p:nvPr/>
        </p:nvSpPr>
        <p:spPr>
          <a:xfrm>
            <a:off x="223949" y="3129611"/>
            <a:ext cx="2482800" cy="431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FFFF"/>
              </a:buClr>
              <a:buSzPts val="1800"/>
              <a:buFont typeface="Noto Sans Symbols"/>
              <a:buNone/>
            </a:pPr>
            <a:r>
              <a:rPr i="0" lang="en" u="none" cap="none" strike="noStrike">
                <a:solidFill>
                  <a:schemeClr val="dk1"/>
                </a:solidFill>
                <a:latin typeface="Inter ExtraLight"/>
                <a:ea typeface="Inter ExtraLight"/>
                <a:cs typeface="Inter ExtraLight"/>
                <a:sym typeface="Inter ExtraLight"/>
              </a:rPr>
              <a:t>Gartner</a:t>
            </a:r>
            <a:r>
              <a:rPr baseline="30000" i="0" lang="en" u="none" cap="none" strike="noStrike">
                <a:solidFill>
                  <a:schemeClr val="dk1"/>
                </a:solidFill>
                <a:latin typeface="Inter ExtraLight"/>
                <a:ea typeface="Inter ExtraLight"/>
                <a:cs typeface="Inter ExtraLight"/>
                <a:sym typeface="Inter ExtraLight"/>
              </a:rPr>
              <a:t>®</a:t>
            </a:r>
            <a:r>
              <a:rPr i="0" lang="en" u="none" cap="none" strike="noStrike">
                <a:solidFill>
                  <a:schemeClr val="dk1"/>
                </a:solidFill>
                <a:latin typeface="Inter ExtraLight"/>
                <a:ea typeface="Inter ExtraLight"/>
                <a:cs typeface="Inter ExtraLight"/>
                <a:sym typeface="Inter ExtraLight"/>
              </a:rPr>
              <a:t> Magic </a:t>
            </a:r>
            <a:br>
              <a:rPr i="0" lang="en" u="none" cap="none" strike="noStrike">
                <a:solidFill>
                  <a:schemeClr val="dk1"/>
                </a:solidFill>
                <a:latin typeface="Inter ExtraLight"/>
                <a:ea typeface="Inter ExtraLight"/>
                <a:cs typeface="Inter ExtraLight"/>
                <a:sym typeface="Inter ExtraLight"/>
              </a:rPr>
            </a:br>
            <a:r>
              <a:rPr i="0" lang="en" u="none" cap="none" strike="noStrike">
                <a:solidFill>
                  <a:schemeClr val="dk1"/>
                </a:solidFill>
                <a:latin typeface="Inter ExtraLight"/>
                <a:ea typeface="Inter ExtraLight"/>
                <a:cs typeface="Inter ExtraLight"/>
                <a:sym typeface="Inter ExtraLight"/>
              </a:rPr>
              <a:t>Quadrant</a:t>
            </a:r>
            <a:r>
              <a:rPr baseline="30000" i="0" lang="en" u="none" cap="none" strike="noStrike">
                <a:solidFill>
                  <a:schemeClr val="dk1"/>
                </a:solidFill>
                <a:latin typeface="Inter ExtraLight"/>
                <a:ea typeface="Inter ExtraLight"/>
                <a:cs typeface="Inter ExtraLight"/>
                <a:sym typeface="Inter ExtraLight"/>
              </a:rPr>
              <a:t>™</a:t>
            </a:r>
            <a:r>
              <a:rPr i="0" lang="en" u="none" cap="none" strike="noStrike">
                <a:solidFill>
                  <a:schemeClr val="dk1"/>
                </a:solidFill>
                <a:latin typeface="Inter ExtraLight"/>
                <a:ea typeface="Inter ExtraLight"/>
                <a:cs typeface="Inter ExtraLight"/>
                <a:sym typeface="Inter ExtraLight"/>
              </a:rPr>
              <a:t> reports</a:t>
            </a:r>
            <a:endParaRPr>
              <a:solidFill>
                <a:schemeClr val="dk1"/>
              </a:solidFill>
              <a:latin typeface="Inter ExtraLight"/>
              <a:ea typeface="Inter ExtraLight"/>
              <a:cs typeface="Inter ExtraLight"/>
              <a:sym typeface="Inter ExtraLight"/>
            </a:endParaRPr>
          </a:p>
        </p:txBody>
      </p:sp>
      <p:sp>
        <p:nvSpPr>
          <p:cNvPr id="592" name="Google Shape;592;p52"/>
          <p:cNvSpPr txBox="1"/>
          <p:nvPr/>
        </p:nvSpPr>
        <p:spPr>
          <a:xfrm>
            <a:off x="3332169" y="2883307"/>
            <a:ext cx="2482800" cy="24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FFFF"/>
              </a:buClr>
              <a:buSzPts val="2400"/>
              <a:buFont typeface="Noto Sans Symbols"/>
              <a:buNone/>
            </a:pPr>
            <a:r>
              <a:rPr i="0" lang="en" sz="1600" u="none" cap="none" strike="noStrike">
                <a:solidFill>
                  <a:schemeClr val="dk1"/>
                </a:solidFill>
                <a:latin typeface="Inter ExtraLight"/>
                <a:ea typeface="Inter ExtraLight"/>
                <a:cs typeface="Inter ExtraLight"/>
                <a:sym typeface="Inter ExtraLight"/>
              </a:rPr>
              <a:t>A Leader in </a:t>
            </a:r>
            <a:r>
              <a:rPr b="1" i="0" lang="en" sz="1600" u="none" cap="none" strike="noStrike">
                <a:solidFill>
                  <a:schemeClr val="dk1"/>
                </a:solidFill>
                <a:latin typeface="Inter"/>
                <a:ea typeface="Inter"/>
                <a:cs typeface="Inter"/>
                <a:sym typeface="Inter"/>
              </a:rPr>
              <a:t>nine</a:t>
            </a:r>
            <a:endParaRPr b="1" i="0" sz="1600" u="none" cap="none" strike="noStrike">
              <a:solidFill>
                <a:schemeClr val="dk1"/>
              </a:solidFill>
              <a:latin typeface="Inter"/>
              <a:ea typeface="Inter"/>
              <a:cs typeface="Inter"/>
              <a:sym typeface="Inter"/>
            </a:endParaRPr>
          </a:p>
        </p:txBody>
      </p:sp>
      <p:sp>
        <p:nvSpPr>
          <p:cNvPr id="593" name="Google Shape;593;p52"/>
          <p:cNvSpPr txBox="1"/>
          <p:nvPr/>
        </p:nvSpPr>
        <p:spPr>
          <a:xfrm>
            <a:off x="3330595" y="3129611"/>
            <a:ext cx="2482800" cy="215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FFFF"/>
              </a:buClr>
              <a:buSzPts val="1800"/>
              <a:buFont typeface="Noto Sans Symbols"/>
              <a:buNone/>
            </a:pPr>
            <a:r>
              <a:rPr i="0" lang="en" u="none" cap="none" strike="noStrike">
                <a:solidFill>
                  <a:schemeClr val="dk1"/>
                </a:solidFill>
                <a:latin typeface="Inter ExtraLight"/>
                <a:ea typeface="Inter ExtraLight"/>
                <a:cs typeface="Inter ExtraLight"/>
                <a:sym typeface="Inter ExtraLight"/>
              </a:rPr>
              <a:t>Forrester Wave™ categories</a:t>
            </a:r>
            <a:endParaRPr>
              <a:solidFill>
                <a:schemeClr val="dk1"/>
              </a:solidFill>
              <a:latin typeface="Inter ExtraLight"/>
              <a:ea typeface="Inter ExtraLight"/>
              <a:cs typeface="Inter ExtraLight"/>
              <a:sym typeface="Inter ExtraLight"/>
            </a:endParaRPr>
          </a:p>
        </p:txBody>
      </p:sp>
      <p:sp>
        <p:nvSpPr>
          <p:cNvPr id="594" name="Google Shape;594;p52"/>
          <p:cNvSpPr txBox="1"/>
          <p:nvPr/>
        </p:nvSpPr>
        <p:spPr>
          <a:xfrm>
            <a:off x="6437245" y="2881472"/>
            <a:ext cx="2482800" cy="24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FFFF"/>
              </a:buClr>
              <a:buSzPts val="2400"/>
              <a:buFont typeface="Noto Sans Symbols"/>
              <a:buNone/>
            </a:pPr>
            <a:r>
              <a:rPr i="0" lang="en" sz="1600" u="none" cap="none" strike="noStrike">
                <a:solidFill>
                  <a:schemeClr val="dk1"/>
                </a:solidFill>
                <a:latin typeface="Inter ExtraLight"/>
                <a:ea typeface="Inter ExtraLight"/>
                <a:cs typeface="Inter ExtraLight"/>
                <a:sym typeface="Inter ExtraLight"/>
              </a:rPr>
              <a:t>A Leader in </a:t>
            </a:r>
            <a:r>
              <a:rPr b="1" i="0" lang="en" sz="1600" u="none" cap="none" strike="noStrike">
                <a:solidFill>
                  <a:schemeClr val="dk1"/>
                </a:solidFill>
                <a:latin typeface="Inter"/>
                <a:ea typeface="Inter"/>
                <a:cs typeface="Inter"/>
                <a:sym typeface="Inter"/>
              </a:rPr>
              <a:t>eight </a:t>
            </a:r>
            <a:endParaRPr b="1" i="0" sz="1600" u="sng" cap="none" strike="noStrike">
              <a:solidFill>
                <a:schemeClr val="dk1"/>
              </a:solidFill>
              <a:latin typeface="Inter"/>
              <a:ea typeface="Inter"/>
              <a:cs typeface="Inter"/>
              <a:sym typeface="Inter"/>
              <a:hlinkClick r:id="rId3">
                <a:extLst>
                  <a:ext uri="{A12FA001-AC4F-418D-AE19-62706E023703}">
                    <ahyp:hlinkClr val="tx"/>
                  </a:ext>
                </a:extLst>
              </a:hlinkClick>
            </a:endParaRPr>
          </a:p>
        </p:txBody>
      </p:sp>
      <p:sp>
        <p:nvSpPr>
          <p:cNvPr id="595" name="Google Shape;595;p52"/>
          <p:cNvSpPr txBox="1"/>
          <p:nvPr/>
        </p:nvSpPr>
        <p:spPr>
          <a:xfrm>
            <a:off x="6437246" y="3129611"/>
            <a:ext cx="2482800" cy="215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Clr>
                <a:srgbClr val="FFFFFF"/>
              </a:buClr>
              <a:buSzPts val="1800"/>
              <a:buFont typeface="Noto Sans Symbols"/>
              <a:buNone/>
            </a:pPr>
            <a:r>
              <a:rPr i="0" lang="en" u="none" cap="none" strike="noStrike">
                <a:solidFill>
                  <a:schemeClr val="dk1"/>
                </a:solidFill>
                <a:latin typeface="Inter ExtraLight"/>
                <a:ea typeface="Inter ExtraLight"/>
                <a:cs typeface="Inter ExtraLight"/>
                <a:sym typeface="Inter ExtraLight"/>
              </a:rPr>
              <a:t>IDC MarketScape reports</a:t>
            </a:r>
            <a:endParaRPr>
              <a:solidFill>
                <a:schemeClr val="dk1"/>
              </a:solidFill>
              <a:latin typeface="Inter ExtraLight"/>
              <a:ea typeface="Inter ExtraLight"/>
              <a:cs typeface="Inter ExtraLight"/>
              <a:sym typeface="Inter ExtraLight"/>
            </a:endParaRPr>
          </a:p>
        </p:txBody>
      </p:sp>
      <p:grpSp>
        <p:nvGrpSpPr>
          <p:cNvPr id="596" name="Google Shape;596;p52"/>
          <p:cNvGrpSpPr/>
          <p:nvPr/>
        </p:nvGrpSpPr>
        <p:grpSpPr>
          <a:xfrm>
            <a:off x="763729" y="1240452"/>
            <a:ext cx="1403710" cy="1406024"/>
            <a:chOff x="1164522" y="1583803"/>
            <a:chExt cx="2313300" cy="2313300"/>
          </a:xfrm>
        </p:grpSpPr>
        <p:sp>
          <p:nvSpPr>
            <p:cNvPr id="597" name="Google Shape;597;p52"/>
            <p:cNvSpPr/>
            <p:nvPr/>
          </p:nvSpPr>
          <p:spPr>
            <a:xfrm>
              <a:off x="1164522" y="1583803"/>
              <a:ext cx="2313300" cy="2313300"/>
            </a:xfrm>
            <a:prstGeom prst="ellipse">
              <a:avLst/>
            </a:prstGeom>
            <a:solidFill>
              <a:srgbClr val="FFF8F3"/>
            </a:solidFill>
            <a:ln cap="flat" cmpd="sng" w="88900">
              <a:solidFill>
                <a:srgbClr val="0078D4"/>
              </a:solidFill>
              <a:prstDash val="solid"/>
              <a:round/>
              <a:headEnd len="sm" w="sm" type="none"/>
              <a:tailEnd len="sm" w="sm" type="none"/>
            </a:ln>
          </p:spPr>
          <p:txBody>
            <a:bodyPr anchorCtr="0" anchor="t" bIns="146100" lIns="182650" spcFirstLastPara="1" rIns="182650" wrap="square" tIns="146100">
              <a:noAutofit/>
            </a:bodyPr>
            <a:lstStyle/>
            <a:p>
              <a:pPr indent="0" lvl="0" marL="0" marR="0" rtl="0" algn="l">
                <a:lnSpc>
                  <a:spcPct val="100000"/>
                </a:lnSpc>
                <a:spcBef>
                  <a:spcPts val="0"/>
                </a:spcBef>
                <a:spcAft>
                  <a:spcPts val="0"/>
                </a:spcAft>
                <a:buClr>
                  <a:srgbClr val="FFF8F3"/>
                </a:buClr>
                <a:buSzPts val="1797"/>
                <a:buFont typeface="Play"/>
                <a:buNone/>
              </a:pPr>
              <a:r>
                <a:t/>
              </a:r>
              <a:endParaRPr b="0" i="0" sz="1796" u="none" cap="none" strike="noStrike">
                <a:solidFill>
                  <a:srgbClr val="FFFFFF"/>
                </a:solidFill>
                <a:latin typeface="Quattrocento Sans"/>
                <a:ea typeface="Quattrocento Sans"/>
                <a:cs typeface="Quattrocento Sans"/>
                <a:sym typeface="Quattrocento Sans"/>
              </a:endParaRPr>
            </a:p>
          </p:txBody>
        </p:sp>
        <p:pic>
          <p:nvPicPr>
            <p:cNvPr id="598" name="Google Shape;598;p52"/>
            <p:cNvPicPr preferRelativeResize="0"/>
            <p:nvPr/>
          </p:nvPicPr>
          <p:blipFill rotWithShape="1">
            <a:blip r:embed="rId4">
              <a:alphaModFix/>
            </a:blip>
            <a:srcRect b="0" l="0" r="0" t="0"/>
            <a:stretch/>
          </p:blipFill>
          <p:spPr>
            <a:xfrm>
              <a:off x="1656639" y="2588497"/>
              <a:ext cx="1329199" cy="304044"/>
            </a:xfrm>
            <a:prstGeom prst="rect">
              <a:avLst/>
            </a:prstGeom>
            <a:noFill/>
            <a:ln>
              <a:noFill/>
            </a:ln>
          </p:spPr>
        </p:pic>
      </p:grpSp>
      <p:grpSp>
        <p:nvGrpSpPr>
          <p:cNvPr id="599" name="Google Shape;599;p52"/>
          <p:cNvGrpSpPr/>
          <p:nvPr/>
        </p:nvGrpSpPr>
        <p:grpSpPr>
          <a:xfrm>
            <a:off x="3872314" y="1240461"/>
            <a:ext cx="1403710" cy="1406024"/>
            <a:chOff x="4939284" y="1707987"/>
            <a:chExt cx="2313300" cy="2313300"/>
          </a:xfrm>
        </p:grpSpPr>
        <p:sp>
          <p:nvSpPr>
            <p:cNvPr id="600" name="Google Shape;600;p52"/>
            <p:cNvSpPr/>
            <p:nvPr/>
          </p:nvSpPr>
          <p:spPr>
            <a:xfrm>
              <a:off x="4939284" y="1707987"/>
              <a:ext cx="2313300" cy="2313300"/>
            </a:xfrm>
            <a:prstGeom prst="ellipse">
              <a:avLst/>
            </a:prstGeom>
            <a:solidFill>
              <a:srgbClr val="FFF8F3"/>
            </a:solidFill>
            <a:ln cap="flat" cmpd="sng" w="88900">
              <a:solidFill>
                <a:srgbClr val="0078D4"/>
              </a:solidFill>
              <a:prstDash val="solid"/>
              <a:round/>
              <a:headEnd len="sm" w="sm" type="none"/>
              <a:tailEnd len="sm" w="sm" type="none"/>
            </a:ln>
          </p:spPr>
          <p:txBody>
            <a:bodyPr anchorCtr="0" anchor="t" bIns="146100" lIns="182650" spcFirstLastPara="1" rIns="182650" wrap="square" tIns="146100">
              <a:noAutofit/>
            </a:bodyPr>
            <a:lstStyle/>
            <a:p>
              <a:pPr indent="0" lvl="0" marL="0" marR="0" rtl="0" algn="l">
                <a:lnSpc>
                  <a:spcPct val="100000"/>
                </a:lnSpc>
                <a:spcBef>
                  <a:spcPts val="0"/>
                </a:spcBef>
                <a:spcAft>
                  <a:spcPts val="0"/>
                </a:spcAft>
                <a:buClr>
                  <a:srgbClr val="FFF8F3"/>
                </a:buClr>
                <a:buSzPts val="1797"/>
                <a:buFont typeface="Play"/>
                <a:buNone/>
              </a:pPr>
              <a:r>
                <a:t/>
              </a:r>
              <a:endParaRPr b="0" i="0" sz="1796" u="none" cap="none" strike="noStrike">
                <a:solidFill>
                  <a:srgbClr val="FFFFFF"/>
                </a:solidFill>
                <a:latin typeface="Quattrocento Sans"/>
                <a:ea typeface="Quattrocento Sans"/>
                <a:cs typeface="Quattrocento Sans"/>
                <a:sym typeface="Quattrocento Sans"/>
              </a:endParaRPr>
            </a:p>
          </p:txBody>
        </p:sp>
        <p:pic>
          <p:nvPicPr>
            <p:cNvPr descr="See the source image" id="601" name="Google Shape;601;p52"/>
            <p:cNvPicPr preferRelativeResize="0"/>
            <p:nvPr/>
          </p:nvPicPr>
          <p:blipFill rotWithShape="1">
            <a:blip r:embed="rId5">
              <a:alphaModFix/>
            </a:blip>
            <a:srcRect b="0" l="0" r="0" t="0"/>
            <a:stretch/>
          </p:blipFill>
          <p:spPr>
            <a:xfrm>
              <a:off x="5129018" y="2710590"/>
              <a:ext cx="1933965" cy="308225"/>
            </a:xfrm>
            <a:prstGeom prst="rect">
              <a:avLst/>
            </a:prstGeom>
            <a:noFill/>
            <a:ln>
              <a:noFill/>
            </a:ln>
          </p:spPr>
        </p:pic>
      </p:grpSp>
      <p:grpSp>
        <p:nvGrpSpPr>
          <p:cNvPr id="602" name="Google Shape;602;p52"/>
          <p:cNvGrpSpPr/>
          <p:nvPr/>
        </p:nvGrpSpPr>
        <p:grpSpPr>
          <a:xfrm>
            <a:off x="6974664" y="1240461"/>
            <a:ext cx="1403710" cy="1406024"/>
            <a:chOff x="9290305" y="1707987"/>
            <a:chExt cx="2313300" cy="2313300"/>
          </a:xfrm>
        </p:grpSpPr>
        <p:sp>
          <p:nvSpPr>
            <p:cNvPr id="603" name="Google Shape;603;p52"/>
            <p:cNvSpPr/>
            <p:nvPr/>
          </p:nvSpPr>
          <p:spPr>
            <a:xfrm>
              <a:off x="9290305" y="1707987"/>
              <a:ext cx="2313300" cy="2313300"/>
            </a:xfrm>
            <a:prstGeom prst="ellipse">
              <a:avLst/>
            </a:prstGeom>
            <a:solidFill>
              <a:srgbClr val="FFF8F3"/>
            </a:solidFill>
            <a:ln cap="flat" cmpd="sng" w="88900">
              <a:solidFill>
                <a:srgbClr val="0078D4"/>
              </a:solidFill>
              <a:prstDash val="solid"/>
              <a:round/>
              <a:headEnd len="sm" w="sm" type="none"/>
              <a:tailEnd len="sm" w="sm" type="none"/>
            </a:ln>
          </p:spPr>
          <p:txBody>
            <a:bodyPr anchorCtr="0" anchor="t" bIns="146100" lIns="182650" spcFirstLastPara="1" rIns="182650" wrap="square" tIns="146100">
              <a:noAutofit/>
            </a:bodyPr>
            <a:lstStyle/>
            <a:p>
              <a:pPr indent="0" lvl="0" marL="0" marR="0" rtl="0" algn="l">
                <a:lnSpc>
                  <a:spcPct val="100000"/>
                </a:lnSpc>
                <a:spcBef>
                  <a:spcPts val="0"/>
                </a:spcBef>
                <a:spcAft>
                  <a:spcPts val="0"/>
                </a:spcAft>
                <a:buClr>
                  <a:srgbClr val="FFF8F3"/>
                </a:buClr>
                <a:buSzPts val="1797"/>
                <a:buFont typeface="Play"/>
                <a:buNone/>
              </a:pPr>
              <a:r>
                <a:t/>
              </a:r>
              <a:endParaRPr b="0" i="0" sz="1796" u="none" cap="none" strike="noStrike">
                <a:solidFill>
                  <a:srgbClr val="FFFFFF"/>
                </a:solidFill>
                <a:latin typeface="Quattrocento Sans"/>
                <a:ea typeface="Quattrocento Sans"/>
                <a:cs typeface="Quattrocento Sans"/>
                <a:sym typeface="Quattrocento Sans"/>
              </a:endParaRPr>
            </a:p>
          </p:txBody>
        </p:sp>
        <p:pic>
          <p:nvPicPr>
            <p:cNvPr descr="Icon&#10;&#10;Description automatically generated" id="604" name="Google Shape;604;p52"/>
            <p:cNvPicPr preferRelativeResize="0"/>
            <p:nvPr/>
          </p:nvPicPr>
          <p:blipFill rotWithShape="1">
            <a:blip r:embed="rId6">
              <a:alphaModFix/>
            </a:blip>
            <a:srcRect b="0" l="0" r="0" t="0"/>
            <a:stretch/>
          </p:blipFill>
          <p:spPr>
            <a:xfrm flipH="1" rot="10800000">
              <a:off x="9925304" y="2708500"/>
              <a:ext cx="1043434" cy="312406"/>
            </a:xfrm>
            <a:prstGeom prst="rect">
              <a:avLst/>
            </a:prstGeom>
            <a:noFill/>
            <a:ln>
              <a:noFill/>
            </a:ln>
          </p:spPr>
        </p:pic>
      </p:grpSp>
      <p:sp>
        <p:nvSpPr>
          <p:cNvPr id="605" name="Google Shape;605;p52"/>
          <p:cNvSpPr txBox="1"/>
          <p:nvPr/>
        </p:nvSpPr>
        <p:spPr>
          <a:xfrm>
            <a:off x="459375" y="3700175"/>
            <a:ext cx="8229600" cy="1015800"/>
          </a:xfrm>
          <a:prstGeom prst="rect">
            <a:avLst/>
          </a:prstGeom>
          <a:noFill/>
          <a:ln>
            <a:noFill/>
          </a:ln>
        </p:spPr>
        <p:txBody>
          <a:bodyPr anchorCtr="0" anchor="t" bIns="45700" lIns="0" spcFirstLastPara="1" rIns="91425" wrap="square" tIns="45700">
            <a:spAutoFit/>
          </a:bodyPr>
          <a:lstStyle/>
          <a:p>
            <a:pPr indent="0" lvl="0" marL="0" marR="0" rtl="0" algn="l">
              <a:lnSpc>
                <a:spcPct val="100000"/>
              </a:lnSpc>
              <a:spcBef>
                <a:spcPts val="0"/>
              </a:spcBef>
              <a:spcAft>
                <a:spcPts val="0"/>
              </a:spcAft>
              <a:buClr>
                <a:srgbClr val="000000"/>
              </a:buClr>
              <a:buSzPts val="700"/>
              <a:buFont typeface="Play"/>
              <a:buNone/>
            </a:pPr>
            <a:r>
              <a:rPr i="0" lang="en" sz="500" u="none" cap="none" strike="noStrike">
                <a:solidFill>
                  <a:srgbClr val="000000"/>
                </a:solidFill>
                <a:latin typeface="Inter ExtraLight"/>
                <a:ea typeface="Inter ExtraLight"/>
                <a:cs typeface="Inter ExtraLight"/>
                <a:sym typeface="Inter ExtraLight"/>
              </a:rPr>
              <a:t>Gartner and Magic Quadrant are registered trademarks and service marks of Gartner, Inc. and/or its affiliates in the U.S. and internationally and are used herein with permission. All rights reserved</a:t>
            </a:r>
            <a:endParaRPr sz="500">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00000"/>
              </a:buClr>
              <a:buSzPts val="700"/>
              <a:buFont typeface="Play"/>
              <a:buNone/>
            </a:pPr>
            <a:r>
              <a:rPr i="0" lang="en" sz="500" u="none" cap="none" strike="noStrike">
                <a:solidFill>
                  <a:srgbClr val="000000"/>
                </a:solidFill>
                <a:latin typeface="Inter ExtraLight"/>
                <a:ea typeface="Inter ExtraLight"/>
                <a:cs typeface="Inter ExtraLight"/>
                <a:sym typeface="Inter ExtraLight"/>
              </a:rPr>
              <a:t>Gartner does not endorse any vendor, product or service depicted in its research publications, and does not advise technology users to select only those vendors with the highest ratings or other designation. Gartner research publications consist of the opinions of Gartner’s research organization and should not be construed as statements of fact. Gartner disclaims all warranties, expressed or implied, with respect to this research, including any warranties of merchantability or fitness for a particular purpose.</a:t>
            </a:r>
            <a:endParaRPr sz="500">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91F2C"/>
              </a:buClr>
              <a:buSzPts val="700"/>
              <a:buFont typeface="Play"/>
              <a:buNone/>
            </a:pPr>
            <a:r>
              <a:t/>
            </a:r>
            <a:endParaRPr i="0" sz="5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00000"/>
              </a:buClr>
              <a:buSzPts val="700"/>
              <a:buFont typeface="Play"/>
              <a:buNone/>
            </a:pPr>
            <a:r>
              <a:rPr i="0" lang="en" sz="500" u="none" cap="none" strike="noStrike">
                <a:solidFill>
                  <a:srgbClr val="000000"/>
                </a:solidFill>
                <a:latin typeface="Inter ExtraLight"/>
                <a:ea typeface="Inter ExtraLight"/>
                <a:cs typeface="Inter ExtraLight"/>
                <a:sym typeface="Inter ExtraLight"/>
              </a:rPr>
              <a:t>The Forrester Wave™ is copyrighted by Forrester Research, Inc. Forrester and Forrester Wave™ are trademarks of Forrester Research, Inc. The Forrester Wave™ is a graphical representation of Forrester’s call on a market and is plotted using a detailed spreadsheet with exposed scores, weightings, and comments. Forrester does not endorse any vendor, product, or service depicted in the Forrester Wave™. Information is based on best available resources. Opinions reflect judgment at the time and are subject to change.</a:t>
            </a:r>
            <a:endParaRPr i="0" sz="5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91F2C"/>
              </a:buClr>
              <a:buSzPts val="700"/>
              <a:buFont typeface="Play"/>
              <a:buNone/>
            </a:pPr>
            <a:r>
              <a:t/>
            </a:r>
            <a:endParaRPr i="0" sz="5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00000"/>
              </a:buClr>
              <a:buSzPts val="700"/>
              <a:buFont typeface="Play"/>
              <a:buNone/>
            </a:pPr>
            <a:r>
              <a:rPr i="0" lang="en" sz="500" u="sng" cap="none" strike="noStrike">
                <a:solidFill>
                  <a:srgbClr val="000000"/>
                </a:solidFill>
                <a:latin typeface="Inter ExtraLight"/>
                <a:ea typeface="Inter ExtraLight"/>
                <a:cs typeface="Inter ExtraLight"/>
                <a:sym typeface="Inter ExtraLight"/>
                <a:hlinkClick r:id="rId7">
                  <a:extLst>
                    <a:ext uri="{A12FA001-AC4F-418D-AE19-62706E023703}">
                      <ahyp:hlinkClr val="tx"/>
                    </a:ext>
                  </a:extLst>
                </a:hlinkClick>
              </a:rPr>
              <a:t>IDC MarketScape: Worldwide Modern Endpoint Security for Enterprises 2024 Vendor Assessment, Doc #US50521223. January 2024 </a:t>
            </a:r>
            <a:endParaRPr i="0" sz="5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00000"/>
              </a:buClr>
              <a:buSzPts val="700"/>
              <a:buFont typeface="Play"/>
              <a:buNone/>
            </a:pPr>
            <a:r>
              <a:rPr i="0" lang="en" sz="500" u="sng" cap="none" strike="noStrike">
                <a:solidFill>
                  <a:srgbClr val="000000"/>
                </a:solidFill>
                <a:latin typeface="Inter ExtraLight"/>
                <a:ea typeface="Inter ExtraLight"/>
                <a:cs typeface="Inter ExtraLight"/>
                <a:sym typeface="Inter ExtraLight"/>
                <a:hlinkClick r:id="rId8">
                  <a:extLst>
                    <a:ext uri="{A12FA001-AC4F-418D-AE19-62706E023703}">
                      <ahyp:hlinkClr val="tx"/>
                    </a:ext>
                  </a:extLst>
                </a:hlinkClick>
              </a:rPr>
              <a:t>IDC MarketScape: Worldwide Modern Endpoint Security for Midsize Businesses 2024 Vendor Assessment, Doc #US50521323. February 2024 </a:t>
            </a:r>
            <a:endParaRPr i="0" sz="5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00000"/>
              </a:buClr>
              <a:buSzPts val="700"/>
              <a:buFont typeface="Play"/>
              <a:buNone/>
            </a:pPr>
            <a:r>
              <a:rPr i="0" lang="en" sz="500" u="sng" cap="none" strike="noStrike">
                <a:solidFill>
                  <a:srgbClr val="000000"/>
                </a:solidFill>
                <a:latin typeface="Inter ExtraLight"/>
                <a:ea typeface="Inter ExtraLight"/>
                <a:cs typeface="Inter ExtraLight"/>
                <a:sym typeface="Inter ExtraLight"/>
                <a:hlinkClick r:id="rId9">
                  <a:extLst>
                    <a:ext uri="{A12FA001-AC4F-418D-AE19-62706E023703}">
                      <ahyp:hlinkClr val="tx"/>
                    </a:ext>
                  </a:extLst>
                </a:hlinkClick>
              </a:rPr>
              <a:t>IDC MarketScape: Worldwide Modern Endpoint Security for Small Business 2024 Vendor Assessment, Doc #US50521424. March 2024 </a:t>
            </a:r>
            <a:endParaRPr i="0" sz="5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00000"/>
              </a:buClr>
              <a:buSzPts val="700"/>
              <a:buFont typeface="Play"/>
              <a:buNone/>
            </a:pPr>
            <a:r>
              <a:rPr i="0" lang="en" sz="500" u="sng" cap="none" strike="noStrike">
                <a:solidFill>
                  <a:srgbClr val="000000"/>
                </a:solidFill>
                <a:latin typeface="Inter ExtraLight"/>
                <a:ea typeface="Inter ExtraLight"/>
                <a:cs typeface="Inter ExtraLight"/>
                <a:sym typeface="Inter ExtraLight"/>
                <a:hlinkClick r:id="rId10">
                  <a:extLst>
                    <a:ext uri="{A12FA001-AC4F-418D-AE19-62706E023703}">
                      <ahyp:hlinkClr val="tx"/>
                    </a:ext>
                  </a:extLst>
                </a:hlinkClick>
              </a:rPr>
              <a:t>IDC MarketScape: Worldwide eDiscovery Early Case Assessment Software 2022 Vendor Assessment, Doc #US48970222, October 2022</a:t>
            </a:r>
            <a:endParaRPr i="0" sz="500" u="none" cap="none" strike="noStrike">
              <a:solidFill>
                <a:srgbClr val="000000"/>
              </a:solidFill>
              <a:latin typeface="Inter ExtraLight"/>
              <a:ea typeface="Inter ExtraLight"/>
              <a:cs typeface="Inter ExtraLight"/>
              <a:sym typeface="Inter ExtraLight"/>
            </a:endParaRPr>
          </a:p>
          <a:p>
            <a:pPr indent="0" lvl="0" marL="0" marR="0" rtl="0" algn="l">
              <a:lnSpc>
                <a:spcPct val="100000"/>
              </a:lnSpc>
              <a:spcBef>
                <a:spcPts val="0"/>
              </a:spcBef>
              <a:spcAft>
                <a:spcPts val="0"/>
              </a:spcAft>
              <a:buClr>
                <a:srgbClr val="000000"/>
              </a:buClr>
              <a:buSzPts val="700"/>
              <a:buFont typeface="Play"/>
              <a:buNone/>
            </a:pPr>
            <a:r>
              <a:rPr i="0" lang="en" sz="500" u="sng" cap="none" strike="noStrike">
                <a:solidFill>
                  <a:srgbClr val="000000"/>
                </a:solidFill>
                <a:latin typeface="Inter ExtraLight"/>
                <a:ea typeface="Inter ExtraLight"/>
                <a:cs typeface="Inter ExtraLight"/>
                <a:sym typeface="Inter ExtraLight"/>
                <a:hlinkClick r:id="rId11">
                  <a:extLst>
                    <a:ext uri="{A12FA001-AC4F-418D-AE19-62706E023703}">
                      <ahyp:hlinkClr val="tx"/>
                    </a:ext>
                  </a:extLst>
                </a:hlinkClick>
              </a:rPr>
              <a:t>IDC MarketScape: Worldwide Client Endpoint Management Software for Windows Devices 2024 Vendor Assessment. Doc #US51234324. April 2024</a:t>
            </a:r>
            <a:endParaRPr i="0" sz="500" u="none" cap="none" strike="noStrike">
              <a:solidFill>
                <a:srgbClr val="000000"/>
              </a:solidFill>
              <a:latin typeface="Inter ExtraLight"/>
              <a:ea typeface="Inter ExtraLight"/>
              <a:cs typeface="Inter ExtraLight"/>
              <a:sym typeface="Inter Extra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53"/>
          <p:cNvSpPr txBox="1"/>
          <p:nvPr>
            <p:ph type="title"/>
          </p:nvPr>
        </p:nvSpPr>
        <p:spPr>
          <a:xfrm>
            <a:off x="457200" y="480275"/>
            <a:ext cx="8229600" cy="393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300"/>
              <a:t>Layered security</a:t>
            </a:r>
            <a:endParaRPr sz="2300"/>
          </a:p>
        </p:txBody>
      </p:sp>
      <p:sp>
        <p:nvSpPr>
          <p:cNvPr id="611" name="Google Shape;611;p53"/>
          <p:cNvSpPr txBox="1"/>
          <p:nvPr>
            <p:ph idx="12" type="sldNum"/>
          </p:nvPr>
        </p:nvSpPr>
        <p:spPr>
          <a:xfrm>
            <a:off x="457200" y="4855464"/>
            <a:ext cx="177000" cy="1077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fld id="{00000000-1234-1234-1234-123412341234}" type="slidenum">
              <a:rPr lang="en"/>
              <a:t>‹#›</a:t>
            </a:fld>
            <a:endParaRPr/>
          </a:p>
        </p:txBody>
      </p:sp>
      <p:grpSp>
        <p:nvGrpSpPr>
          <p:cNvPr id="612" name="Google Shape;612;p53"/>
          <p:cNvGrpSpPr/>
          <p:nvPr/>
        </p:nvGrpSpPr>
        <p:grpSpPr>
          <a:xfrm>
            <a:off x="1324678" y="1343618"/>
            <a:ext cx="6982395" cy="266590"/>
            <a:chOff x="1688555" y="1703152"/>
            <a:chExt cx="9082200" cy="192999"/>
          </a:xfrm>
        </p:grpSpPr>
        <p:sp>
          <p:nvSpPr>
            <p:cNvPr id="613" name="Google Shape;613;p53"/>
            <p:cNvSpPr/>
            <p:nvPr/>
          </p:nvSpPr>
          <p:spPr>
            <a:xfrm rot="-5400000">
              <a:off x="6133205" y="-2741498"/>
              <a:ext cx="192900" cy="9082200"/>
            </a:xfrm>
            <a:prstGeom prst="rightBracket">
              <a:avLst>
                <a:gd fmla="val 0" name="adj"/>
              </a:avLst>
            </a:prstGeom>
            <a:noFill/>
            <a:ln cap="flat" cmpd="sng" w="19050">
              <a:solidFill>
                <a:srgbClr val="8DC8E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91F2C"/>
                </a:buClr>
                <a:buSzPts val="1800"/>
                <a:buFont typeface="Play"/>
                <a:buNone/>
              </a:pPr>
              <a:r>
                <a:t/>
              </a:r>
              <a:endParaRPr b="0" i="0" sz="1800" u="none" cap="none" strike="noStrike">
                <a:solidFill>
                  <a:srgbClr val="282828"/>
                </a:solidFill>
                <a:latin typeface="Quattrocento Sans"/>
                <a:ea typeface="Quattrocento Sans"/>
                <a:cs typeface="Quattrocento Sans"/>
                <a:sym typeface="Quattrocento Sans"/>
              </a:endParaRPr>
            </a:p>
          </p:txBody>
        </p:sp>
        <p:cxnSp>
          <p:nvCxnSpPr>
            <p:cNvPr id="614" name="Google Shape;614;p53"/>
            <p:cNvCxnSpPr/>
            <p:nvPr/>
          </p:nvCxnSpPr>
          <p:spPr>
            <a:xfrm>
              <a:off x="4038517" y="1703251"/>
              <a:ext cx="0" cy="192900"/>
            </a:xfrm>
            <a:prstGeom prst="straightConnector1">
              <a:avLst/>
            </a:prstGeom>
            <a:noFill/>
            <a:ln cap="flat" cmpd="sng" w="19050">
              <a:solidFill>
                <a:srgbClr val="8DC8E8"/>
              </a:solidFill>
              <a:prstDash val="solid"/>
              <a:round/>
              <a:headEnd len="sm" w="sm" type="none"/>
              <a:tailEnd len="sm" w="sm" type="none"/>
            </a:ln>
          </p:spPr>
        </p:cxnSp>
        <p:cxnSp>
          <p:nvCxnSpPr>
            <p:cNvPr id="615" name="Google Shape;615;p53"/>
            <p:cNvCxnSpPr/>
            <p:nvPr/>
          </p:nvCxnSpPr>
          <p:spPr>
            <a:xfrm>
              <a:off x="8476733" y="1703249"/>
              <a:ext cx="0" cy="192900"/>
            </a:xfrm>
            <a:prstGeom prst="straightConnector1">
              <a:avLst/>
            </a:prstGeom>
            <a:noFill/>
            <a:ln cap="flat" cmpd="sng" w="19050">
              <a:solidFill>
                <a:srgbClr val="8DC8E8"/>
              </a:solidFill>
              <a:prstDash val="solid"/>
              <a:round/>
              <a:headEnd len="sm" w="sm" type="none"/>
              <a:tailEnd len="sm" w="sm" type="none"/>
            </a:ln>
          </p:spPr>
        </p:cxnSp>
        <p:cxnSp>
          <p:nvCxnSpPr>
            <p:cNvPr id="616" name="Google Shape;616;p53"/>
            <p:cNvCxnSpPr/>
            <p:nvPr/>
          </p:nvCxnSpPr>
          <p:spPr>
            <a:xfrm>
              <a:off x="6195681" y="1703251"/>
              <a:ext cx="0" cy="192900"/>
            </a:xfrm>
            <a:prstGeom prst="straightConnector1">
              <a:avLst/>
            </a:prstGeom>
            <a:noFill/>
            <a:ln cap="flat" cmpd="sng" w="19050">
              <a:solidFill>
                <a:srgbClr val="8DC8E8"/>
              </a:solidFill>
              <a:prstDash val="solid"/>
              <a:round/>
              <a:headEnd len="sm" w="sm" type="none"/>
              <a:tailEnd len="sm" w="sm" type="none"/>
            </a:ln>
          </p:spPr>
        </p:cxnSp>
      </p:grpSp>
      <p:sp>
        <p:nvSpPr>
          <p:cNvPr id="617" name="Google Shape;617;p53"/>
          <p:cNvSpPr txBox="1"/>
          <p:nvPr/>
        </p:nvSpPr>
        <p:spPr>
          <a:xfrm>
            <a:off x="3160107" y="923700"/>
            <a:ext cx="3106200" cy="207900"/>
          </a:xfrm>
          <a:prstGeom prst="rect">
            <a:avLst/>
          </a:prstGeom>
          <a:noFill/>
          <a:ln>
            <a:noFill/>
          </a:ln>
        </p:spPr>
        <p:txBody>
          <a:bodyPr anchorCtr="0" anchor="t" bIns="0" lIns="0" spcFirstLastPara="1" rIns="0" wrap="square" tIns="0">
            <a:spAutoFit/>
          </a:bodyPr>
          <a:lstStyle/>
          <a:p>
            <a:pPr indent="0" lvl="0" marL="0" marR="0" rtl="0" algn="ctr">
              <a:lnSpc>
                <a:spcPct val="90000"/>
              </a:lnSpc>
              <a:spcBef>
                <a:spcPts val="0"/>
              </a:spcBef>
              <a:spcAft>
                <a:spcPts val="0"/>
              </a:spcAft>
              <a:buClr>
                <a:srgbClr val="2A446F"/>
              </a:buClr>
              <a:buSzPts val="2000"/>
              <a:buFont typeface="Play"/>
              <a:buNone/>
            </a:pPr>
            <a:r>
              <a:rPr b="1" i="0" lang="en" sz="1500" u="none" cap="none" strike="noStrike">
                <a:solidFill>
                  <a:srgbClr val="2A446F"/>
                </a:solidFill>
                <a:latin typeface="Inter"/>
                <a:ea typeface="Inter"/>
                <a:cs typeface="Inter"/>
                <a:sym typeface="Inter"/>
              </a:rPr>
              <a:t>Microsoft 365 Business Premium</a:t>
            </a:r>
            <a:endParaRPr b="1" sz="1500">
              <a:latin typeface="Inter"/>
              <a:ea typeface="Inter"/>
              <a:cs typeface="Inter"/>
              <a:sym typeface="Inter"/>
            </a:endParaRPr>
          </a:p>
        </p:txBody>
      </p:sp>
      <p:sp>
        <p:nvSpPr>
          <p:cNvPr id="618" name="Google Shape;618;p53"/>
          <p:cNvSpPr/>
          <p:nvPr/>
        </p:nvSpPr>
        <p:spPr>
          <a:xfrm>
            <a:off x="331850" y="1547225"/>
            <a:ext cx="1760400" cy="387600"/>
          </a:xfrm>
          <a:prstGeom prst="roundRect">
            <a:avLst>
              <a:gd fmla="val 50000" name="adj"/>
            </a:avLst>
          </a:prstGeom>
          <a:solidFill>
            <a:srgbClr val="8661C5"/>
          </a:solidFill>
          <a:ln>
            <a:noFill/>
          </a:ln>
        </p:spPr>
        <p:txBody>
          <a:bodyPr anchorCtr="0" anchor="ctr" bIns="89625" lIns="0" spcFirstLastPara="1" rIns="0" wrap="square" tIns="89625">
            <a:noAutofit/>
          </a:bodyPr>
          <a:lstStyle/>
          <a:p>
            <a:pPr indent="0" lvl="0" marL="0" marR="0" rtl="0" algn="ctr">
              <a:lnSpc>
                <a:spcPct val="100000"/>
              </a:lnSpc>
              <a:spcBef>
                <a:spcPts val="0"/>
              </a:spcBef>
              <a:spcAft>
                <a:spcPts val="0"/>
              </a:spcAft>
              <a:buClr>
                <a:srgbClr val="FFFFFF"/>
              </a:buClr>
              <a:buSzPts val="1200"/>
              <a:buFont typeface="Play"/>
              <a:buNone/>
            </a:pPr>
            <a:r>
              <a:rPr i="0" lang="en" sz="1000" u="none" cap="none" strike="noStrike">
                <a:solidFill>
                  <a:srgbClr val="FFFFFF"/>
                </a:solidFill>
                <a:latin typeface="Inter ExtraLight"/>
                <a:ea typeface="Inter ExtraLight"/>
                <a:cs typeface="Inter ExtraLight"/>
                <a:sym typeface="Inter ExtraLight"/>
              </a:rPr>
              <a:t>Identity and access controls</a:t>
            </a:r>
            <a:endParaRPr sz="1000">
              <a:latin typeface="Inter ExtraLight"/>
              <a:ea typeface="Inter ExtraLight"/>
              <a:cs typeface="Inter ExtraLight"/>
              <a:sym typeface="Inter ExtraLight"/>
            </a:endParaRPr>
          </a:p>
        </p:txBody>
      </p:sp>
      <p:sp>
        <p:nvSpPr>
          <p:cNvPr id="619" name="Google Shape;619;p53"/>
          <p:cNvSpPr/>
          <p:nvPr/>
        </p:nvSpPr>
        <p:spPr>
          <a:xfrm>
            <a:off x="2347092" y="1547225"/>
            <a:ext cx="1395300" cy="387600"/>
          </a:xfrm>
          <a:prstGeom prst="roundRect">
            <a:avLst>
              <a:gd fmla="val 50000" name="adj"/>
            </a:avLst>
          </a:prstGeom>
          <a:solidFill>
            <a:srgbClr val="463668"/>
          </a:solidFill>
          <a:ln>
            <a:noFill/>
          </a:ln>
        </p:spPr>
        <p:txBody>
          <a:bodyPr anchorCtr="0" anchor="ctr" bIns="89625" lIns="0" spcFirstLastPara="1" rIns="0" wrap="square" tIns="89625">
            <a:noAutofit/>
          </a:bodyPr>
          <a:lstStyle/>
          <a:p>
            <a:pPr indent="0" lvl="0" marL="0" marR="0" rtl="0" algn="ctr">
              <a:lnSpc>
                <a:spcPct val="100000"/>
              </a:lnSpc>
              <a:spcBef>
                <a:spcPts val="0"/>
              </a:spcBef>
              <a:spcAft>
                <a:spcPts val="0"/>
              </a:spcAft>
              <a:buClr>
                <a:srgbClr val="FFFFFF"/>
              </a:buClr>
              <a:buSzPts val="1200"/>
              <a:buFont typeface="Play"/>
              <a:buNone/>
            </a:pPr>
            <a:r>
              <a:rPr i="0" lang="en" sz="1000" u="none" cap="none" strike="noStrike">
                <a:solidFill>
                  <a:srgbClr val="FFFFFF"/>
                </a:solidFill>
                <a:latin typeface="Inter ExtraLight"/>
                <a:ea typeface="Inter ExtraLight"/>
                <a:cs typeface="Inter ExtraLight"/>
                <a:sym typeface="Inter ExtraLight"/>
              </a:rPr>
              <a:t>Device management</a:t>
            </a:r>
            <a:endParaRPr sz="1000">
              <a:latin typeface="Inter ExtraLight"/>
              <a:ea typeface="Inter ExtraLight"/>
              <a:cs typeface="Inter ExtraLight"/>
              <a:sym typeface="Inter ExtraLight"/>
            </a:endParaRPr>
          </a:p>
        </p:txBody>
      </p:sp>
      <p:sp>
        <p:nvSpPr>
          <p:cNvPr id="620" name="Google Shape;620;p53"/>
          <p:cNvSpPr/>
          <p:nvPr/>
        </p:nvSpPr>
        <p:spPr>
          <a:xfrm>
            <a:off x="4064026" y="1547225"/>
            <a:ext cx="1328400" cy="387600"/>
          </a:xfrm>
          <a:prstGeom prst="roundRect">
            <a:avLst>
              <a:gd fmla="val 50000" name="adj"/>
            </a:avLst>
          </a:prstGeom>
          <a:solidFill>
            <a:srgbClr val="225B62"/>
          </a:solidFill>
          <a:ln>
            <a:noFill/>
          </a:ln>
        </p:spPr>
        <p:txBody>
          <a:bodyPr anchorCtr="0" anchor="ctr" bIns="89625" lIns="0" spcFirstLastPara="1" rIns="0" wrap="square" tIns="89625">
            <a:noAutofit/>
          </a:bodyPr>
          <a:lstStyle/>
          <a:p>
            <a:pPr indent="0" lvl="0" marL="0" marR="0" rtl="0" algn="ctr">
              <a:lnSpc>
                <a:spcPct val="100000"/>
              </a:lnSpc>
              <a:spcBef>
                <a:spcPts val="0"/>
              </a:spcBef>
              <a:spcAft>
                <a:spcPts val="0"/>
              </a:spcAft>
              <a:buClr>
                <a:srgbClr val="FFFFFF"/>
              </a:buClr>
              <a:buSzPts val="1200"/>
              <a:buFont typeface="Play"/>
              <a:buNone/>
            </a:pPr>
            <a:r>
              <a:rPr i="0" lang="en" sz="1000" u="none" cap="none" strike="noStrike">
                <a:solidFill>
                  <a:srgbClr val="FFFFFF"/>
                </a:solidFill>
                <a:latin typeface="Inter ExtraLight"/>
                <a:ea typeface="Inter ExtraLight"/>
                <a:cs typeface="Inter ExtraLight"/>
                <a:sym typeface="Inter ExtraLight"/>
              </a:rPr>
              <a:t>Device security</a:t>
            </a:r>
            <a:endParaRPr sz="1000">
              <a:latin typeface="Inter ExtraLight"/>
              <a:ea typeface="Inter ExtraLight"/>
              <a:cs typeface="Inter ExtraLight"/>
              <a:sym typeface="Inter ExtraLight"/>
            </a:endParaRPr>
          </a:p>
        </p:txBody>
      </p:sp>
      <p:sp>
        <p:nvSpPr>
          <p:cNvPr id="621" name="Google Shape;621;p53"/>
          <p:cNvSpPr/>
          <p:nvPr/>
        </p:nvSpPr>
        <p:spPr>
          <a:xfrm>
            <a:off x="5746982" y="1547225"/>
            <a:ext cx="1522200" cy="387600"/>
          </a:xfrm>
          <a:prstGeom prst="roundRect">
            <a:avLst>
              <a:gd fmla="val 50000" name="adj"/>
            </a:avLst>
          </a:prstGeom>
          <a:solidFill>
            <a:srgbClr val="0078D4"/>
          </a:solidFill>
          <a:ln>
            <a:noFill/>
          </a:ln>
        </p:spPr>
        <p:txBody>
          <a:bodyPr anchorCtr="0" anchor="ctr" bIns="89625" lIns="0" spcFirstLastPara="1" rIns="0" wrap="square" tIns="89625">
            <a:noAutofit/>
          </a:bodyPr>
          <a:lstStyle/>
          <a:p>
            <a:pPr indent="0" lvl="0" marL="0" marR="0" rtl="0" algn="ctr">
              <a:lnSpc>
                <a:spcPct val="100000"/>
              </a:lnSpc>
              <a:spcBef>
                <a:spcPts val="0"/>
              </a:spcBef>
              <a:spcAft>
                <a:spcPts val="0"/>
              </a:spcAft>
              <a:buClr>
                <a:srgbClr val="FFFFFF"/>
              </a:buClr>
              <a:buSzPts val="1200"/>
              <a:buFont typeface="Play"/>
              <a:buNone/>
            </a:pPr>
            <a:r>
              <a:rPr i="0" lang="en" sz="1000" u="none" cap="none" strike="noStrike">
                <a:solidFill>
                  <a:srgbClr val="FFFFFF"/>
                </a:solidFill>
                <a:latin typeface="Inter ExtraLight"/>
                <a:ea typeface="Inter ExtraLight"/>
                <a:cs typeface="Inter ExtraLight"/>
                <a:sym typeface="Inter ExtraLight"/>
              </a:rPr>
              <a:t>Email and app security</a:t>
            </a:r>
            <a:endParaRPr sz="1000">
              <a:latin typeface="Inter ExtraLight"/>
              <a:ea typeface="Inter ExtraLight"/>
              <a:cs typeface="Inter ExtraLight"/>
              <a:sym typeface="Inter ExtraLight"/>
            </a:endParaRPr>
          </a:p>
        </p:txBody>
      </p:sp>
      <p:sp>
        <p:nvSpPr>
          <p:cNvPr id="622" name="Google Shape;622;p53"/>
          <p:cNvSpPr/>
          <p:nvPr/>
        </p:nvSpPr>
        <p:spPr>
          <a:xfrm>
            <a:off x="7623246" y="1547225"/>
            <a:ext cx="1328400" cy="387600"/>
          </a:xfrm>
          <a:prstGeom prst="roundRect">
            <a:avLst>
              <a:gd fmla="val 50000" name="adj"/>
            </a:avLst>
          </a:prstGeom>
          <a:solidFill>
            <a:srgbClr val="2A446F"/>
          </a:solidFill>
          <a:ln>
            <a:noFill/>
          </a:ln>
        </p:spPr>
        <p:txBody>
          <a:bodyPr anchorCtr="0" anchor="ctr" bIns="89625" lIns="0" spcFirstLastPara="1" rIns="0" wrap="square" tIns="89625">
            <a:noAutofit/>
          </a:bodyPr>
          <a:lstStyle/>
          <a:p>
            <a:pPr indent="0" lvl="0" marL="0" marR="0" rtl="0" algn="ctr">
              <a:lnSpc>
                <a:spcPct val="100000"/>
              </a:lnSpc>
              <a:spcBef>
                <a:spcPts val="0"/>
              </a:spcBef>
              <a:spcAft>
                <a:spcPts val="0"/>
              </a:spcAft>
              <a:buClr>
                <a:srgbClr val="FFFFFF"/>
              </a:buClr>
              <a:buSzPts val="1200"/>
              <a:buFont typeface="Play"/>
              <a:buNone/>
            </a:pPr>
            <a:r>
              <a:rPr i="0" lang="en" sz="1000" u="none" cap="none" strike="noStrike">
                <a:solidFill>
                  <a:srgbClr val="FFFFFF"/>
                </a:solidFill>
                <a:latin typeface="Inter ExtraLight"/>
                <a:ea typeface="Inter ExtraLight"/>
                <a:cs typeface="Inter ExtraLight"/>
                <a:sym typeface="Inter ExtraLight"/>
              </a:rPr>
              <a:t>Data security</a:t>
            </a:r>
            <a:endParaRPr sz="1000">
              <a:latin typeface="Inter ExtraLight"/>
              <a:ea typeface="Inter ExtraLight"/>
              <a:cs typeface="Inter ExtraLight"/>
              <a:sym typeface="Inter ExtraLight"/>
            </a:endParaRPr>
          </a:p>
        </p:txBody>
      </p:sp>
      <p:cxnSp>
        <p:nvCxnSpPr>
          <p:cNvPr id="623" name="Google Shape;623;p53"/>
          <p:cNvCxnSpPr/>
          <p:nvPr/>
        </p:nvCxnSpPr>
        <p:spPr>
          <a:xfrm>
            <a:off x="2006416" y="2389719"/>
            <a:ext cx="421800" cy="0"/>
          </a:xfrm>
          <a:prstGeom prst="straightConnector1">
            <a:avLst/>
          </a:prstGeom>
          <a:noFill/>
          <a:ln cap="flat" cmpd="sng" w="19050">
            <a:solidFill>
              <a:srgbClr val="8DC8E8"/>
            </a:solidFill>
            <a:prstDash val="solid"/>
            <a:round/>
            <a:headEnd len="sm" w="sm" type="none"/>
            <a:tailEnd len="med" w="med" type="stealth"/>
          </a:ln>
        </p:spPr>
      </p:cxnSp>
      <p:pic>
        <p:nvPicPr>
          <p:cNvPr id="624" name="Google Shape;624;p53"/>
          <p:cNvPicPr preferRelativeResize="0"/>
          <p:nvPr/>
        </p:nvPicPr>
        <p:blipFill rotWithShape="1">
          <a:blip r:embed="rId3">
            <a:alphaModFix/>
          </a:blip>
          <a:srcRect b="0" l="0" r="0" t="0"/>
          <a:stretch/>
        </p:blipFill>
        <p:spPr>
          <a:xfrm>
            <a:off x="1022875" y="2079951"/>
            <a:ext cx="619525" cy="619525"/>
          </a:xfrm>
          <a:prstGeom prst="rect">
            <a:avLst/>
          </a:prstGeom>
          <a:noFill/>
          <a:ln>
            <a:noFill/>
          </a:ln>
        </p:spPr>
      </p:pic>
      <p:pic>
        <p:nvPicPr>
          <p:cNvPr id="625" name="Google Shape;625;p53"/>
          <p:cNvPicPr preferRelativeResize="0"/>
          <p:nvPr/>
        </p:nvPicPr>
        <p:blipFill rotWithShape="1">
          <a:blip r:embed="rId4">
            <a:alphaModFix/>
          </a:blip>
          <a:srcRect b="0" l="0" r="0" t="0"/>
          <a:stretch/>
        </p:blipFill>
        <p:spPr>
          <a:xfrm>
            <a:off x="4477684" y="2079939"/>
            <a:ext cx="593797" cy="619534"/>
          </a:xfrm>
          <a:prstGeom prst="rect">
            <a:avLst/>
          </a:prstGeom>
          <a:noFill/>
          <a:ln>
            <a:noFill/>
          </a:ln>
        </p:spPr>
      </p:pic>
      <p:pic>
        <p:nvPicPr>
          <p:cNvPr id="626" name="Google Shape;626;p53"/>
          <p:cNvPicPr preferRelativeResize="0"/>
          <p:nvPr/>
        </p:nvPicPr>
        <p:blipFill rotWithShape="1">
          <a:blip r:embed="rId5">
            <a:alphaModFix/>
          </a:blip>
          <a:srcRect b="0" l="0" r="0" t="0"/>
          <a:stretch/>
        </p:blipFill>
        <p:spPr>
          <a:xfrm>
            <a:off x="2763175" y="2079951"/>
            <a:ext cx="651636" cy="651636"/>
          </a:xfrm>
          <a:prstGeom prst="rect">
            <a:avLst/>
          </a:prstGeom>
          <a:noFill/>
          <a:ln>
            <a:noFill/>
          </a:ln>
        </p:spPr>
      </p:pic>
      <p:pic>
        <p:nvPicPr>
          <p:cNvPr id="627" name="Google Shape;627;p53"/>
          <p:cNvPicPr preferRelativeResize="0"/>
          <p:nvPr/>
        </p:nvPicPr>
        <p:blipFill rotWithShape="1">
          <a:blip r:embed="rId6">
            <a:alphaModFix/>
          </a:blip>
          <a:srcRect b="0" l="0" r="0" t="0"/>
          <a:stretch/>
        </p:blipFill>
        <p:spPr>
          <a:xfrm>
            <a:off x="7977681" y="2112051"/>
            <a:ext cx="619534" cy="619534"/>
          </a:xfrm>
          <a:prstGeom prst="rect">
            <a:avLst/>
          </a:prstGeom>
          <a:noFill/>
          <a:ln>
            <a:noFill/>
          </a:ln>
        </p:spPr>
      </p:pic>
      <p:cxnSp>
        <p:nvCxnSpPr>
          <p:cNvPr id="628" name="Google Shape;628;p53"/>
          <p:cNvCxnSpPr/>
          <p:nvPr/>
        </p:nvCxnSpPr>
        <p:spPr>
          <a:xfrm>
            <a:off x="3735329" y="2389719"/>
            <a:ext cx="421800" cy="0"/>
          </a:xfrm>
          <a:prstGeom prst="straightConnector1">
            <a:avLst/>
          </a:prstGeom>
          <a:noFill/>
          <a:ln cap="flat" cmpd="sng" w="19050">
            <a:solidFill>
              <a:srgbClr val="8DC8E8"/>
            </a:solidFill>
            <a:prstDash val="solid"/>
            <a:round/>
            <a:headEnd len="sm" w="sm" type="none"/>
            <a:tailEnd len="med" w="med" type="stealth"/>
          </a:ln>
        </p:spPr>
      </p:cxnSp>
      <p:cxnSp>
        <p:nvCxnSpPr>
          <p:cNvPr id="629" name="Google Shape;629;p53"/>
          <p:cNvCxnSpPr/>
          <p:nvPr/>
        </p:nvCxnSpPr>
        <p:spPr>
          <a:xfrm>
            <a:off x="5392432" y="2389719"/>
            <a:ext cx="421800" cy="0"/>
          </a:xfrm>
          <a:prstGeom prst="straightConnector1">
            <a:avLst/>
          </a:prstGeom>
          <a:noFill/>
          <a:ln cap="flat" cmpd="sng" w="19050">
            <a:solidFill>
              <a:srgbClr val="8DC8E8"/>
            </a:solidFill>
            <a:prstDash val="solid"/>
            <a:round/>
            <a:headEnd len="sm" w="sm" type="none"/>
            <a:tailEnd len="med" w="med" type="stealth"/>
          </a:ln>
        </p:spPr>
      </p:cxnSp>
      <p:cxnSp>
        <p:nvCxnSpPr>
          <p:cNvPr id="630" name="Google Shape;630;p53"/>
          <p:cNvCxnSpPr/>
          <p:nvPr/>
        </p:nvCxnSpPr>
        <p:spPr>
          <a:xfrm>
            <a:off x="7287784" y="2389719"/>
            <a:ext cx="421800" cy="0"/>
          </a:xfrm>
          <a:prstGeom prst="straightConnector1">
            <a:avLst/>
          </a:prstGeom>
          <a:noFill/>
          <a:ln cap="flat" cmpd="sng" w="19050">
            <a:solidFill>
              <a:srgbClr val="8DC8E8"/>
            </a:solidFill>
            <a:prstDash val="solid"/>
            <a:round/>
            <a:headEnd len="sm" w="sm" type="none"/>
            <a:tailEnd len="med" w="med" type="stealth"/>
          </a:ln>
        </p:spPr>
      </p:cxnSp>
      <p:grpSp>
        <p:nvGrpSpPr>
          <p:cNvPr id="631" name="Google Shape;631;p53"/>
          <p:cNvGrpSpPr/>
          <p:nvPr/>
        </p:nvGrpSpPr>
        <p:grpSpPr>
          <a:xfrm>
            <a:off x="6021584" y="2043206"/>
            <a:ext cx="922290" cy="693052"/>
            <a:chOff x="5959508" y="2045400"/>
            <a:chExt cx="1080218" cy="917100"/>
          </a:xfrm>
        </p:grpSpPr>
        <p:sp>
          <p:nvSpPr>
            <p:cNvPr id="632" name="Google Shape;632;p53"/>
            <p:cNvSpPr/>
            <p:nvPr/>
          </p:nvSpPr>
          <p:spPr>
            <a:xfrm>
              <a:off x="6158026" y="2045400"/>
              <a:ext cx="881700" cy="917100"/>
            </a:xfrm>
            <a:prstGeom prst="ellipse">
              <a:avLst/>
            </a:prstGeom>
            <a:noFill/>
            <a:ln cap="flat" cmpd="sng" w="57150">
              <a:solidFill>
                <a:srgbClr val="0078D4"/>
              </a:solidFill>
              <a:prstDash val="solid"/>
              <a:round/>
              <a:headEnd len="sm" w="sm" type="none"/>
              <a:tailEnd len="sm" w="sm" type="none"/>
            </a:ln>
          </p:spPr>
          <p:txBody>
            <a:bodyPr anchorCtr="0" anchor="t" bIns="146300" lIns="182875" spcFirstLastPara="1" rIns="182875" wrap="square" tIns="146300">
              <a:noAutofit/>
            </a:bodyPr>
            <a:lstStyle/>
            <a:p>
              <a:pPr indent="0" lvl="0" marL="0" marR="0" rtl="0" algn="l">
                <a:spcBef>
                  <a:spcPts val="0"/>
                </a:spcBef>
                <a:spcAft>
                  <a:spcPts val="0"/>
                </a:spcAft>
                <a:buNone/>
              </a:pPr>
              <a:r>
                <a:t/>
              </a:r>
              <a:endParaRPr sz="2000">
                <a:solidFill>
                  <a:srgbClr val="FFFFFF"/>
                </a:solidFill>
                <a:latin typeface="Play"/>
                <a:ea typeface="Play"/>
                <a:cs typeface="Play"/>
                <a:sym typeface="Play"/>
              </a:endParaRPr>
            </a:p>
          </p:txBody>
        </p:sp>
        <p:grpSp>
          <p:nvGrpSpPr>
            <p:cNvPr id="633" name="Google Shape;633;p53"/>
            <p:cNvGrpSpPr/>
            <p:nvPr/>
          </p:nvGrpSpPr>
          <p:grpSpPr>
            <a:xfrm>
              <a:off x="6318283" y="2246187"/>
              <a:ext cx="556186" cy="516031"/>
              <a:chOff x="7944192" y="2597033"/>
              <a:chExt cx="893615" cy="752560"/>
            </a:xfrm>
          </p:grpSpPr>
          <p:pic>
            <p:nvPicPr>
              <p:cNvPr descr="A blue cloud on a black background&#10;&#10;Description automatically generated" id="634" name="Google Shape;634;p53"/>
              <p:cNvPicPr preferRelativeResize="0"/>
              <p:nvPr/>
            </p:nvPicPr>
            <p:blipFill rotWithShape="1">
              <a:blip r:embed="rId7">
                <a:alphaModFix/>
              </a:blip>
              <a:srcRect b="30537" l="21984" r="23826" t="29771"/>
              <a:stretch/>
            </p:blipFill>
            <p:spPr>
              <a:xfrm>
                <a:off x="7944192" y="3002961"/>
                <a:ext cx="440338" cy="322522"/>
              </a:xfrm>
              <a:prstGeom prst="rect">
                <a:avLst/>
              </a:prstGeom>
              <a:noFill/>
              <a:ln>
                <a:noFill/>
              </a:ln>
            </p:spPr>
          </p:pic>
          <p:pic>
            <p:nvPicPr>
              <p:cNvPr descr="A logo with a black background&#10;&#10;Description automatically generated" id="635" name="Google Shape;635;p53"/>
              <p:cNvPicPr preferRelativeResize="0"/>
              <p:nvPr/>
            </p:nvPicPr>
            <p:blipFill rotWithShape="1">
              <a:blip r:embed="rId8">
                <a:alphaModFix/>
              </a:blip>
              <a:srcRect b="24156" l="23091" r="24500" t="24094"/>
              <a:stretch/>
            </p:blipFill>
            <p:spPr>
              <a:xfrm>
                <a:off x="8450919" y="2967560"/>
                <a:ext cx="386888" cy="382033"/>
              </a:xfrm>
              <a:prstGeom prst="rect">
                <a:avLst/>
              </a:prstGeom>
              <a:noFill/>
              <a:ln>
                <a:noFill/>
              </a:ln>
            </p:spPr>
          </p:pic>
          <p:pic>
            <p:nvPicPr>
              <p:cNvPr descr="Copilot in Outlook" id="636" name="Google Shape;636;p53"/>
              <p:cNvPicPr preferRelativeResize="0"/>
              <p:nvPr/>
            </p:nvPicPr>
            <p:blipFill rotWithShape="1">
              <a:blip r:embed="rId9">
                <a:alphaModFix/>
              </a:blip>
              <a:srcRect b="0" l="0" r="0" t="0"/>
              <a:stretch/>
            </p:blipFill>
            <p:spPr>
              <a:xfrm>
                <a:off x="8018231" y="2608880"/>
                <a:ext cx="315884" cy="295971"/>
              </a:xfrm>
              <a:prstGeom prst="rect">
                <a:avLst/>
              </a:prstGeom>
              <a:noFill/>
              <a:ln>
                <a:noFill/>
              </a:ln>
            </p:spPr>
          </p:pic>
          <p:pic>
            <p:nvPicPr>
              <p:cNvPr descr="Copilot in Teams" id="637" name="Google Shape;637;p53"/>
              <p:cNvPicPr preferRelativeResize="0"/>
              <p:nvPr/>
            </p:nvPicPr>
            <p:blipFill rotWithShape="1">
              <a:blip r:embed="rId10">
                <a:alphaModFix/>
              </a:blip>
              <a:srcRect b="0" l="0" r="0" t="0"/>
              <a:stretch/>
            </p:blipFill>
            <p:spPr>
              <a:xfrm>
                <a:off x="8480518" y="2597033"/>
                <a:ext cx="337139" cy="315883"/>
              </a:xfrm>
              <a:prstGeom prst="rect">
                <a:avLst/>
              </a:prstGeom>
              <a:noFill/>
              <a:ln>
                <a:noFill/>
              </a:ln>
            </p:spPr>
          </p:pic>
        </p:grpSp>
        <p:grpSp>
          <p:nvGrpSpPr>
            <p:cNvPr id="638" name="Google Shape;638;p53"/>
            <p:cNvGrpSpPr/>
            <p:nvPr/>
          </p:nvGrpSpPr>
          <p:grpSpPr>
            <a:xfrm>
              <a:off x="5959508" y="2310211"/>
              <a:ext cx="351790" cy="387513"/>
              <a:chOff x="8676908" y="4130598"/>
              <a:chExt cx="640200" cy="640200"/>
            </a:xfrm>
          </p:grpSpPr>
          <p:sp>
            <p:nvSpPr>
              <p:cNvPr id="639" name="Google Shape;639;p53"/>
              <p:cNvSpPr/>
              <p:nvPr/>
            </p:nvSpPr>
            <p:spPr>
              <a:xfrm>
                <a:off x="8676908" y="4130598"/>
                <a:ext cx="640200" cy="640200"/>
              </a:xfrm>
              <a:prstGeom prst="ellipse">
                <a:avLst/>
              </a:prstGeom>
              <a:solidFill>
                <a:srgbClr val="FFFFFF"/>
              </a:solidFill>
              <a:ln>
                <a:noFill/>
              </a:ln>
              <a:effectLst>
                <a:outerShdw blurRad="190500" rotWithShape="0" algn="tl" dir="5400000" dist="63500">
                  <a:srgbClr val="000000">
                    <a:alpha val="20000"/>
                  </a:srgbClr>
                </a:outerShdw>
              </a:effectLst>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2000">
                  <a:solidFill>
                    <a:srgbClr val="225B62"/>
                  </a:solidFill>
                  <a:latin typeface="Quattrocento Sans"/>
                  <a:ea typeface="Quattrocento Sans"/>
                  <a:cs typeface="Quattrocento Sans"/>
                  <a:sym typeface="Quattrocento Sans"/>
                </a:endParaRPr>
              </a:p>
            </p:txBody>
          </p:sp>
          <p:pic>
            <p:nvPicPr>
              <p:cNvPr id="640" name="Google Shape;640;p53"/>
              <p:cNvPicPr preferRelativeResize="0"/>
              <p:nvPr/>
            </p:nvPicPr>
            <p:blipFill rotWithShape="1">
              <a:blip r:embed="rId4">
                <a:alphaModFix/>
              </a:blip>
              <a:srcRect b="0" l="0" r="0" t="0"/>
              <a:stretch/>
            </p:blipFill>
            <p:spPr>
              <a:xfrm>
                <a:off x="8796733" y="4255396"/>
                <a:ext cx="400430" cy="417789"/>
              </a:xfrm>
              <a:prstGeom prst="rect">
                <a:avLst/>
              </a:prstGeom>
              <a:noFill/>
              <a:ln>
                <a:noFill/>
              </a:ln>
            </p:spPr>
          </p:pic>
        </p:grpSp>
      </p:grpSp>
      <p:sp>
        <p:nvSpPr>
          <p:cNvPr id="641" name="Google Shape;641;p53"/>
          <p:cNvSpPr txBox="1"/>
          <p:nvPr/>
        </p:nvSpPr>
        <p:spPr>
          <a:xfrm>
            <a:off x="520525" y="2869375"/>
            <a:ext cx="1485900" cy="18162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None/>
            </a:pPr>
            <a:r>
              <a:rPr b="1" lang="en" sz="800">
                <a:solidFill>
                  <a:srgbClr val="000000"/>
                </a:solidFill>
                <a:latin typeface="Inter"/>
                <a:ea typeface="Inter"/>
                <a:cs typeface="Inter"/>
                <a:sym typeface="Inter"/>
              </a:rPr>
              <a:t>Microsoft Entra ID </a:t>
            </a:r>
            <a:br>
              <a:rPr b="1" lang="en" sz="800">
                <a:solidFill>
                  <a:srgbClr val="000000"/>
                </a:solidFill>
                <a:latin typeface="Inter"/>
                <a:ea typeface="Inter"/>
                <a:cs typeface="Inter"/>
                <a:sym typeface="Inter"/>
              </a:rPr>
            </a:br>
            <a:r>
              <a:rPr b="1" lang="en" sz="800">
                <a:solidFill>
                  <a:srgbClr val="000000"/>
                </a:solidFill>
                <a:latin typeface="Inter"/>
                <a:ea typeface="Inter"/>
                <a:cs typeface="Inter"/>
                <a:sym typeface="Inter"/>
              </a:rPr>
              <a:t>Plan 1</a:t>
            </a:r>
            <a:endParaRPr b="1" sz="1000">
              <a:latin typeface="Inter"/>
              <a:ea typeface="Inter"/>
              <a:cs typeface="Inter"/>
              <a:sym typeface="Inter"/>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Multi-Factor authentication to protect against password loss</a:t>
            </a:r>
            <a:endParaRPr sz="1000">
              <a:latin typeface="Inter ExtraLight"/>
              <a:ea typeface="Inter ExtraLight"/>
              <a:cs typeface="Inter ExtraLight"/>
              <a:sym typeface="Inter ExtraLight"/>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Passwordless authentication </a:t>
            </a:r>
            <a:endParaRPr sz="1000">
              <a:latin typeface="Inter ExtraLight"/>
              <a:ea typeface="Inter ExtraLight"/>
              <a:cs typeface="Inter ExtraLight"/>
              <a:sym typeface="Inter ExtraLight"/>
            </a:endParaRPr>
          </a:p>
          <a:p>
            <a:pPr indent="0" lvl="0" marL="0" marR="0" rtl="0" algn="ctr">
              <a:spcBef>
                <a:spcPts val="1200"/>
              </a:spcBef>
              <a:spcAft>
                <a:spcPts val="0"/>
              </a:spcAft>
              <a:buNone/>
            </a:pPr>
            <a:r>
              <a:rPr i="0" lang="en" sz="650" u="none" cap="none" strike="noStrike">
                <a:solidFill>
                  <a:srgbClr val="000000"/>
                </a:solidFill>
                <a:latin typeface="Inter ExtraLight"/>
                <a:ea typeface="Inter ExtraLight"/>
                <a:cs typeface="Inter ExtraLight"/>
                <a:sym typeface="Inter ExtraLight"/>
              </a:rPr>
              <a:t>Self Service Password Reset</a:t>
            </a:r>
            <a:endParaRPr i="0" sz="650" u="none" cap="none" strike="noStrike">
              <a:solidFill>
                <a:srgbClr val="000000"/>
              </a:solidFill>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Conditional Access to provide access controls to work data</a:t>
            </a:r>
            <a:endParaRPr i="0" sz="650" u="none" cap="none" strike="noStrike">
              <a:solidFill>
                <a:srgbClr val="000000"/>
              </a:solidFill>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lang="en" sz="650">
                <a:solidFill>
                  <a:srgbClr val="000000"/>
                </a:solidFill>
                <a:latin typeface="Inter ExtraLight"/>
                <a:ea typeface="Inter ExtraLight"/>
                <a:cs typeface="Inter ExtraLight"/>
                <a:sym typeface="Inter ExtraLight"/>
              </a:rPr>
              <a:t>Cloud App Discovery to discover Shadow IT </a:t>
            </a:r>
            <a:endParaRPr i="0" sz="650" u="none" cap="none" strike="noStrike">
              <a:solidFill>
                <a:srgbClr val="000000"/>
              </a:solidFill>
              <a:latin typeface="Inter ExtraLight"/>
              <a:ea typeface="Inter ExtraLight"/>
              <a:cs typeface="Inter ExtraLight"/>
              <a:sym typeface="Inter ExtraLight"/>
            </a:endParaRPr>
          </a:p>
        </p:txBody>
      </p:sp>
      <p:sp>
        <p:nvSpPr>
          <p:cNvPr id="642" name="Google Shape;642;p53"/>
          <p:cNvSpPr txBox="1"/>
          <p:nvPr/>
        </p:nvSpPr>
        <p:spPr>
          <a:xfrm>
            <a:off x="2301810" y="2876700"/>
            <a:ext cx="1485900" cy="20163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Clr>
                <a:srgbClr val="000000"/>
              </a:buClr>
              <a:buSzPts val="1200"/>
              <a:buFont typeface="Play"/>
              <a:buNone/>
            </a:pPr>
            <a:r>
              <a:rPr b="1" i="0" lang="en" sz="800" u="none" cap="none">
                <a:solidFill>
                  <a:srgbClr val="000000"/>
                </a:solidFill>
                <a:latin typeface="Inter"/>
                <a:ea typeface="Inter"/>
                <a:cs typeface="Inter"/>
                <a:sym typeface="Inter"/>
              </a:rPr>
              <a:t>Microsoft </a:t>
            </a:r>
            <a:br>
              <a:rPr b="1" i="0" lang="en" sz="800" u="none" cap="none">
                <a:solidFill>
                  <a:srgbClr val="000000"/>
                </a:solidFill>
                <a:latin typeface="Inter"/>
                <a:ea typeface="Inter"/>
                <a:cs typeface="Inter"/>
                <a:sym typeface="Inter"/>
              </a:rPr>
            </a:br>
            <a:r>
              <a:rPr b="1" i="0" lang="en" sz="800" u="none" cap="none">
                <a:solidFill>
                  <a:srgbClr val="000000"/>
                </a:solidFill>
                <a:latin typeface="Inter"/>
                <a:ea typeface="Inter"/>
                <a:cs typeface="Inter"/>
                <a:sym typeface="Inter"/>
              </a:rPr>
              <a:t>Intune</a:t>
            </a:r>
            <a:endParaRPr b="1" sz="1000">
              <a:latin typeface="Inter"/>
              <a:ea typeface="Inter"/>
              <a:cs typeface="Inter"/>
              <a:sym typeface="Inter"/>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Centralized management </a:t>
            </a:r>
            <a:br>
              <a:rPr lang="en" sz="650">
                <a:solidFill>
                  <a:srgbClr val="000000"/>
                </a:solidFill>
                <a:latin typeface="Inter ExtraLight"/>
                <a:ea typeface="Inter ExtraLight"/>
                <a:cs typeface="Inter ExtraLight"/>
                <a:sym typeface="Inter ExtraLight"/>
              </a:rPr>
            </a:br>
            <a:r>
              <a:rPr lang="en" sz="650">
                <a:solidFill>
                  <a:srgbClr val="000000"/>
                </a:solidFill>
                <a:latin typeface="Inter ExtraLight"/>
                <a:ea typeface="Inter ExtraLight"/>
                <a:cs typeface="Inter ExtraLight"/>
                <a:sym typeface="Inter ExtraLight"/>
              </a:rPr>
              <a:t>of mobile and desktop, </a:t>
            </a:r>
            <a:br>
              <a:rPr lang="en" sz="650">
                <a:solidFill>
                  <a:srgbClr val="000000"/>
                </a:solidFill>
                <a:latin typeface="Inter ExtraLight"/>
                <a:ea typeface="Inter ExtraLight"/>
                <a:cs typeface="Inter ExtraLight"/>
                <a:sym typeface="Inter ExtraLight"/>
              </a:rPr>
            </a:br>
            <a:r>
              <a:rPr lang="en" sz="650">
                <a:solidFill>
                  <a:srgbClr val="000000"/>
                </a:solidFill>
                <a:latin typeface="Inter ExtraLight"/>
                <a:ea typeface="Inter ExtraLight"/>
                <a:cs typeface="Inter ExtraLight"/>
                <a:sym typeface="Inter ExtraLight"/>
              </a:rPr>
              <a:t>Mac devices</a:t>
            </a:r>
            <a:endParaRPr sz="1000">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lang="en" sz="650">
                <a:solidFill>
                  <a:srgbClr val="000000"/>
                </a:solidFill>
                <a:latin typeface="Inter ExtraLight"/>
                <a:ea typeface="Inter ExtraLight"/>
                <a:cs typeface="Inter ExtraLight"/>
                <a:sym typeface="Inter ExtraLight"/>
              </a:rPr>
              <a:t>Enforce that work data is only accessed via authorized apps</a:t>
            </a:r>
            <a:endParaRPr i="0" sz="650" u="none" cap="none" strike="noStrike">
              <a:solidFill>
                <a:srgbClr val="000000"/>
              </a:solidFill>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Remote wipe of data of lost </a:t>
            </a:r>
            <a:br>
              <a:rPr i="0" lang="en" sz="650" u="none" cap="none" strike="noStrike">
                <a:solidFill>
                  <a:srgbClr val="000000"/>
                </a:solidFill>
                <a:latin typeface="Inter ExtraLight"/>
                <a:ea typeface="Inter ExtraLight"/>
                <a:cs typeface="Inter ExtraLight"/>
                <a:sym typeface="Inter ExtraLight"/>
              </a:rPr>
            </a:br>
            <a:r>
              <a:rPr i="0" lang="en" sz="650" u="none" cap="none" strike="noStrike">
                <a:solidFill>
                  <a:srgbClr val="000000"/>
                </a:solidFill>
                <a:latin typeface="Inter ExtraLight"/>
                <a:ea typeface="Inter ExtraLight"/>
                <a:cs typeface="Inter ExtraLight"/>
                <a:sym typeface="Inter ExtraLight"/>
              </a:rPr>
              <a:t>and stolen devices</a:t>
            </a:r>
            <a:endParaRPr i="0" sz="650" u="none" cap="none" strike="noStrike">
              <a:solidFill>
                <a:srgbClr val="000000"/>
              </a:solidFill>
              <a:latin typeface="Inter ExtraLight"/>
              <a:ea typeface="Inter ExtraLight"/>
              <a:cs typeface="Inter ExtraLight"/>
              <a:sym typeface="Inter ExtraLight"/>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Enforce strong pin requirements and disk encryption​</a:t>
            </a:r>
            <a:endParaRPr sz="1000">
              <a:latin typeface="Inter ExtraLight"/>
              <a:ea typeface="Inter ExtraLight"/>
              <a:cs typeface="Inter ExtraLight"/>
              <a:sym typeface="Inter ExtraLight"/>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Manage Wi-Fi, VPN certificates ​</a:t>
            </a:r>
            <a:endParaRPr sz="1000">
              <a:latin typeface="Inter ExtraLight"/>
              <a:ea typeface="Inter ExtraLight"/>
              <a:cs typeface="Inter ExtraLight"/>
              <a:sym typeface="Inter ExtraLight"/>
            </a:endParaRPr>
          </a:p>
        </p:txBody>
      </p:sp>
      <p:sp>
        <p:nvSpPr>
          <p:cNvPr id="643" name="Google Shape;643;p53"/>
          <p:cNvSpPr txBox="1"/>
          <p:nvPr/>
        </p:nvSpPr>
        <p:spPr>
          <a:xfrm>
            <a:off x="4020778" y="2869375"/>
            <a:ext cx="1485900" cy="18162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Clr>
                <a:srgbClr val="000000"/>
              </a:buClr>
              <a:buSzPts val="1200"/>
              <a:buFont typeface="Play"/>
              <a:buNone/>
            </a:pPr>
            <a:r>
              <a:rPr b="1" i="0" lang="en" sz="800" u="none" cap="none">
                <a:solidFill>
                  <a:srgbClr val="000000"/>
                </a:solidFill>
                <a:latin typeface="Inter"/>
                <a:ea typeface="Inter"/>
                <a:cs typeface="Inter"/>
                <a:sym typeface="Inter"/>
              </a:rPr>
              <a:t>Microsoft Defender </a:t>
            </a:r>
            <a:br>
              <a:rPr b="1" i="0" lang="en" sz="800" u="none" cap="none">
                <a:solidFill>
                  <a:srgbClr val="000000"/>
                </a:solidFill>
                <a:latin typeface="Inter"/>
                <a:ea typeface="Inter"/>
                <a:cs typeface="Inter"/>
                <a:sym typeface="Inter"/>
              </a:rPr>
            </a:br>
            <a:r>
              <a:rPr b="1" i="0" lang="en" sz="800" u="none" cap="none">
                <a:solidFill>
                  <a:srgbClr val="000000"/>
                </a:solidFill>
                <a:latin typeface="Inter"/>
                <a:ea typeface="Inter"/>
                <a:cs typeface="Inter"/>
                <a:sym typeface="Inter"/>
              </a:rPr>
              <a:t>for Business</a:t>
            </a:r>
            <a:endParaRPr b="1" sz="1000">
              <a:latin typeface="Inter"/>
              <a:ea typeface="Inter"/>
              <a:cs typeface="Inter"/>
              <a:sym typeface="Inter"/>
            </a:endParaRPr>
          </a:p>
          <a:p>
            <a:pPr indent="0" lvl="0" marL="0" marR="0" rtl="0" algn="ctr">
              <a:spcBef>
                <a:spcPts val="120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Ransomware protection </a:t>
            </a:r>
            <a:br>
              <a:rPr i="0" lang="en" sz="650" u="none" cap="none" strike="noStrike">
                <a:solidFill>
                  <a:srgbClr val="000000"/>
                </a:solidFill>
                <a:latin typeface="Inter ExtraLight"/>
                <a:ea typeface="Inter ExtraLight"/>
                <a:cs typeface="Inter ExtraLight"/>
                <a:sym typeface="Inter ExtraLight"/>
              </a:rPr>
            </a:br>
            <a:r>
              <a:rPr i="0" lang="en" sz="650" u="none" cap="none" strike="noStrike">
                <a:solidFill>
                  <a:srgbClr val="000000"/>
                </a:solidFill>
                <a:latin typeface="Inter ExtraLight"/>
                <a:ea typeface="Inter ExtraLight"/>
                <a:cs typeface="Inter ExtraLight"/>
                <a:sym typeface="Inter ExtraLight"/>
              </a:rPr>
              <a:t>with AI</a:t>
            </a:r>
            <a:r>
              <a:rPr i="0" lang="en" sz="650" u="none" cap="none" strike="noStrike">
                <a:solidFill>
                  <a:srgbClr val="000000"/>
                </a:solidFill>
                <a:latin typeface="Inter ExtraLight"/>
                <a:ea typeface="Inter ExtraLight"/>
                <a:cs typeface="Inter ExtraLight"/>
                <a:sym typeface="Inter ExtraLight"/>
              </a:rPr>
              <a:t> powered EDR w</a:t>
            </a:r>
            <a:r>
              <a:rPr lang="en" sz="650">
                <a:solidFill>
                  <a:srgbClr val="000000"/>
                </a:solidFill>
                <a:latin typeface="Inter ExtraLight"/>
                <a:ea typeface="Inter ExtraLight"/>
                <a:cs typeface="Inter ExtraLight"/>
                <a:sym typeface="Inter ExtraLight"/>
              </a:rPr>
              <a:t>ith</a:t>
            </a:r>
            <a:br>
              <a:rPr i="0" lang="en" sz="650" u="none" cap="none" strike="noStrike">
                <a:solidFill>
                  <a:srgbClr val="000000"/>
                </a:solidFill>
                <a:latin typeface="Inter ExtraLight"/>
                <a:ea typeface="Inter ExtraLight"/>
                <a:cs typeface="Inter ExtraLight"/>
                <a:sym typeface="Inter ExtraLight"/>
              </a:rPr>
            </a:br>
            <a:r>
              <a:rPr i="0" lang="en" sz="650" u="none" cap="none" strike="noStrike">
                <a:solidFill>
                  <a:srgbClr val="000000"/>
                </a:solidFill>
                <a:latin typeface="Inter ExtraLight"/>
                <a:ea typeface="Inter ExtraLight"/>
                <a:cs typeface="Inter ExtraLight"/>
                <a:sym typeface="Inter ExtraLight"/>
              </a:rPr>
              <a:t>automatic attack disruption</a:t>
            </a:r>
            <a:endParaRPr i="0" sz="650" u="none" cap="none" strike="noStrike">
              <a:solidFill>
                <a:srgbClr val="000000"/>
              </a:solidFill>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lang="en" sz="650">
                <a:solidFill>
                  <a:srgbClr val="000000"/>
                </a:solidFill>
                <a:latin typeface="Inter ExtraLight"/>
                <a:ea typeface="Inter ExtraLight"/>
                <a:cs typeface="Inter ExtraLight"/>
                <a:sym typeface="Inter ExtraLight"/>
              </a:rPr>
              <a:t>Next gen-AV protection</a:t>
            </a:r>
            <a:endParaRPr i="0" sz="650" u="none" cap="none" strike="noStrike">
              <a:solidFill>
                <a:srgbClr val="000000"/>
              </a:solidFill>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Protection across</a:t>
            </a:r>
            <a:r>
              <a:rPr i="0" lang="en" sz="650" u="none" cap="none" strike="noStrike">
                <a:solidFill>
                  <a:srgbClr val="000000"/>
                </a:solidFill>
                <a:latin typeface="Inter ExtraLight"/>
                <a:ea typeface="Inter ExtraLight"/>
                <a:cs typeface="Inter ExtraLight"/>
                <a:sym typeface="Inter ExtraLight"/>
              </a:rPr>
              <a:t> Android, iOS, Max, Windows and Linux</a:t>
            </a:r>
            <a:endParaRPr i="0" sz="650" u="none" cap="none" strike="noStrike">
              <a:solidFill>
                <a:srgbClr val="000000"/>
              </a:solidFill>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Threat and vulnerability management</a:t>
            </a:r>
            <a:endParaRPr sz="1000">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lang="en" sz="650">
                <a:solidFill>
                  <a:srgbClr val="000000"/>
                </a:solidFill>
                <a:latin typeface="Inter ExtraLight"/>
                <a:ea typeface="Inter ExtraLight"/>
                <a:cs typeface="Inter ExtraLight"/>
                <a:sym typeface="Inter ExtraLight"/>
              </a:rPr>
              <a:t>Monthly summary reports </a:t>
            </a:r>
            <a:endParaRPr i="0" sz="650" u="none" cap="none" strike="noStrike">
              <a:solidFill>
                <a:srgbClr val="000000"/>
              </a:solidFill>
              <a:latin typeface="Inter ExtraLight"/>
              <a:ea typeface="Inter ExtraLight"/>
              <a:cs typeface="Inter ExtraLight"/>
              <a:sym typeface="Inter ExtraLight"/>
            </a:endParaRPr>
          </a:p>
        </p:txBody>
      </p:sp>
      <p:sp>
        <p:nvSpPr>
          <p:cNvPr id="644" name="Google Shape;644;p53"/>
          <p:cNvSpPr txBox="1"/>
          <p:nvPr/>
        </p:nvSpPr>
        <p:spPr>
          <a:xfrm>
            <a:off x="5814219" y="2844625"/>
            <a:ext cx="1485900" cy="19626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Clr>
                <a:srgbClr val="000000"/>
              </a:buClr>
              <a:buSzPts val="1200"/>
              <a:buFont typeface="Play"/>
              <a:buNone/>
            </a:pPr>
            <a:r>
              <a:rPr b="1" i="0" lang="en" sz="800" u="none" cap="none" strike="noStrike">
                <a:solidFill>
                  <a:srgbClr val="000000"/>
                </a:solidFill>
                <a:latin typeface="Inter"/>
                <a:ea typeface="Inter"/>
                <a:cs typeface="Inter"/>
                <a:sym typeface="Inter"/>
              </a:rPr>
              <a:t>Microsoft</a:t>
            </a:r>
            <a:r>
              <a:rPr b="1" i="0" lang="en" sz="800" u="none" cap="none" strike="noStrike">
                <a:solidFill>
                  <a:srgbClr val="000000"/>
                </a:solidFill>
                <a:latin typeface="Inter"/>
                <a:ea typeface="Inter"/>
                <a:cs typeface="Inter"/>
                <a:sym typeface="Inter"/>
              </a:rPr>
              <a:t> </a:t>
            </a:r>
            <a:r>
              <a:rPr b="1" i="0" lang="en" sz="800" u="none" cap="none" strike="noStrike">
                <a:solidFill>
                  <a:srgbClr val="000000"/>
                </a:solidFill>
                <a:latin typeface="Inter"/>
                <a:ea typeface="Inter"/>
                <a:cs typeface="Inter"/>
                <a:sym typeface="Inter"/>
              </a:rPr>
              <a:t>Defender </a:t>
            </a:r>
            <a:br>
              <a:rPr b="1" i="0" lang="en" sz="800" u="none" cap="none" strike="noStrike">
                <a:solidFill>
                  <a:srgbClr val="000000"/>
                </a:solidFill>
                <a:latin typeface="Inter"/>
                <a:ea typeface="Inter"/>
                <a:cs typeface="Inter"/>
                <a:sym typeface="Inter"/>
              </a:rPr>
            </a:br>
            <a:r>
              <a:rPr b="1" i="0" lang="en" sz="800" u="none" cap="none" strike="noStrike">
                <a:solidFill>
                  <a:srgbClr val="000000"/>
                </a:solidFill>
                <a:latin typeface="Inter"/>
                <a:ea typeface="Inter"/>
                <a:cs typeface="Inter"/>
                <a:sym typeface="Inter"/>
              </a:rPr>
              <a:t>for Office 365 </a:t>
            </a:r>
            <a:endParaRPr b="1" sz="1000">
              <a:latin typeface="Inter"/>
              <a:ea typeface="Inter"/>
              <a:cs typeface="Inter"/>
              <a:sym typeface="Inter"/>
            </a:endParaRPr>
          </a:p>
          <a:p>
            <a:pPr indent="0" lvl="0" marL="0" marR="0" rtl="0" algn="ctr">
              <a:spcBef>
                <a:spcPts val="1200"/>
              </a:spcBef>
              <a:spcAft>
                <a:spcPts val="0"/>
              </a:spcAft>
              <a:buClr>
                <a:srgbClr val="000000"/>
              </a:buClr>
              <a:buSzPts val="1050"/>
              <a:buFont typeface="Play"/>
              <a:buNone/>
            </a:pPr>
            <a:r>
              <a:rPr lang="en" sz="650">
                <a:solidFill>
                  <a:srgbClr val="000000"/>
                </a:solidFill>
                <a:latin typeface="Inter ExtraLight"/>
                <a:ea typeface="Inter ExtraLight"/>
                <a:cs typeface="Inter ExtraLight"/>
                <a:sym typeface="Inter ExtraLight"/>
              </a:rPr>
              <a:t>AI powered LLM based threat protection </a:t>
            </a:r>
            <a:endParaRPr sz="1000">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lang="en" sz="650">
                <a:solidFill>
                  <a:srgbClr val="000000"/>
                </a:solidFill>
                <a:latin typeface="Inter ExtraLight"/>
                <a:ea typeface="Inter ExtraLight"/>
                <a:cs typeface="Inter ExtraLight"/>
                <a:sym typeface="Inter ExtraLight"/>
              </a:rPr>
              <a:t>Phishing and malware </a:t>
            </a:r>
            <a:br>
              <a:rPr lang="en" sz="650">
                <a:solidFill>
                  <a:srgbClr val="000000"/>
                </a:solidFill>
                <a:latin typeface="Inter ExtraLight"/>
                <a:ea typeface="Inter ExtraLight"/>
                <a:cs typeface="Inter ExtraLight"/>
                <a:sym typeface="Inter ExtraLight"/>
              </a:rPr>
            </a:br>
            <a:r>
              <a:rPr lang="en" sz="650">
                <a:solidFill>
                  <a:srgbClr val="000000"/>
                </a:solidFill>
                <a:latin typeface="Inter ExtraLight"/>
                <a:ea typeface="Inter ExtraLight"/>
                <a:cs typeface="Inter ExtraLight"/>
                <a:sym typeface="Inter ExtraLight"/>
              </a:rPr>
              <a:t>defense across email, Microsoft Teams, </a:t>
            </a:r>
            <a:br>
              <a:rPr lang="en" sz="650">
                <a:solidFill>
                  <a:srgbClr val="000000"/>
                </a:solidFill>
                <a:latin typeface="Inter ExtraLight"/>
                <a:ea typeface="Inter ExtraLight"/>
                <a:cs typeface="Inter ExtraLight"/>
                <a:sym typeface="Inter ExtraLight"/>
              </a:rPr>
            </a:br>
            <a:r>
              <a:rPr lang="en" sz="650">
                <a:solidFill>
                  <a:srgbClr val="000000"/>
                </a:solidFill>
                <a:latin typeface="Inter ExtraLight"/>
                <a:ea typeface="Inter ExtraLight"/>
                <a:cs typeface="Inter ExtraLight"/>
                <a:sym typeface="Inter ExtraLight"/>
              </a:rPr>
              <a:t>OneDrive and SharePoint</a:t>
            </a:r>
            <a:endParaRPr sz="1000">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SafeLinks with</a:t>
            </a:r>
            <a:r>
              <a:rPr i="0" lang="en" sz="650" u="none" cap="none" strike="noStrike">
                <a:solidFill>
                  <a:srgbClr val="000000"/>
                </a:solidFill>
                <a:latin typeface="Inter ExtraLight"/>
                <a:ea typeface="Inter ExtraLight"/>
                <a:cs typeface="Inter ExtraLight"/>
                <a:sym typeface="Inter ExtraLight"/>
              </a:rPr>
              <a:t> time of click </a:t>
            </a:r>
            <a:br>
              <a:rPr i="0" lang="en" sz="650" u="none" cap="none" strike="noStrike">
                <a:solidFill>
                  <a:srgbClr val="000000"/>
                </a:solidFill>
                <a:latin typeface="Inter ExtraLight"/>
                <a:ea typeface="Inter ExtraLight"/>
                <a:cs typeface="Inter ExtraLight"/>
                <a:sym typeface="Inter ExtraLight"/>
              </a:rPr>
            </a:br>
            <a:r>
              <a:rPr i="0" lang="en" sz="650" u="none" cap="none" strike="noStrike">
                <a:solidFill>
                  <a:srgbClr val="000000"/>
                </a:solidFill>
                <a:latin typeface="Inter ExtraLight"/>
                <a:ea typeface="Inter ExtraLight"/>
                <a:cs typeface="Inter ExtraLight"/>
                <a:sym typeface="Inter ExtraLight"/>
              </a:rPr>
              <a:t>URL filtering</a:t>
            </a:r>
            <a:endParaRPr sz="1000">
              <a:latin typeface="Inter ExtraLight"/>
              <a:ea typeface="Inter ExtraLight"/>
              <a:cs typeface="Inter ExtraLight"/>
              <a:sym typeface="Inter ExtraLight"/>
            </a:endParaRPr>
          </a:p>
          <a:p>
            <a:pPr indent="0" lvl="0" marL="0" marR="0" rtl="0" algn="ctr">
              <a:spcBef>
                <a:spcPts val="1200"/>
              </a:spcBef>
              <a:spcAft>
                <a:spcPts val="0"/>
              </a:spcAft>
              <a:buClr>
                <a:srgbClr val="000000"/>
              </a:buClr>
              <a:buSzPts val="1050"/>
              <a:buFont typeface="Play"/>
              <a:buNone/>
            </a:pPr>
            <a:r>
              <a:rPr i="0" lang="en" sz="650" u="none" cap="none" strike="noStrike">
                <a:solidFill>
                  <a:srgbClr val="000000"/>
                </a:solidFill>
                <a:latin typeface="Inter ExtraLight"/>
                <a:ea typeface="Inter ExtraLight"/>
                <a:cs typeface="Inter ExtraLight"/>
                <a:sym typeface="Inter ExtraLight"/>
              </a:rPr>
              <a:t>Safe Attachments with </a:t>
            </a:r>
            <a:br>
              <a:rPr i="0" lang="en" sz="650" u="none" cap="none" strike="noStrike">
                <a:solidFill>
                  <a:srgbClr val="000000"/>
                </a:solidFill>
                <a:latin typeface="Inter ExtraLight"/>
                <a:ea typeface="Inter ExtraLight"/>
                <a:cs typeface="Inter ExtraLight"/>
                <a:sym typeface="Inter ExtraLight"/>
              </a:rPr>
            </a:br>
            <a:r>
              <a:rPr i="0" lang="en" sz="650" u="none" cap="none" strike="noStrike">
                <a:solidFill>
                  <a:srgbClr val="000000"/>
                </a:solidFill>
                <a:latin typeface="Inter ExtraLight"/>
                <a:ea typeface="Inter ExtraLight"/>
                <a:cs typeface="Inter ExtraLight"/>
                <a:sym typeface="Inter ExtraLight"/>
              </a:rPr>
              <a:t>real-time attachment </a:t>
            </a:r>
            <a:br>
              <a:rPr i="0" lang="en" sz="650" u="none" cap="none" strike="noStrike">
                <a:solidFill>
                  <a:srgbClr val="000000"/>
                </a:solidFill>
                <a:latin typeface="Inter ExtraLight"/>
                <a:ea typeface="Inter ExtraLight"/>
                <a:cs typeface="Inter ExtraLight"/>
                <a:sym typeface="Inter ExtraLight"/>
              </a:rPr>
            </a:br>
            <a:r>
              <a:rPr i="0" lang="en" sz="650" u="none" cap="none" strike="noStrike">
                <a:solidFill>
                  <a:srgbClr val="000000"/>
                </a:solidFill>
                <a:latin typeface="Inter ExtraLight"/>
                <a:ea typeface="Inter ExtraLight"/>
                <a:cs typeface="Inter ExtraLight"/>
                <a:sym typeface="Inter ExtraLight"/>
              </a:rPr>
              <a:t>scanning in sandbox</a:t>
            </a:r>
            <a:endParaRPr i="0" sz="650" u="none" cap="none" strike="noStrike">
              <a:solidFill>
                <a:srgbClr val="000000"/>
              </a:solidFill>
              <a:latin typeface="Inter ExtraLight"/>
              <a:ea typeface="Inter ExtraLight"/>
              <a:cs typeface="Inter ExtraLight"/>
              <a:sym typeface="Inter ExtraLight"/>
            </a:endParaRPr>
          </a:p>
        </p:txBody>
      </p:sp>
      <p:sp>
        <p:nvSpPr>
          <p:cNvPr id="645" name="Google Shape;645;p53"/>
          <p:cNvSpPr txBox="1"/>
          <p:nvPr/>
        </p:nvSpPr>
        <p:spPr>
          <a:xfrm>
            <a:off x="7521022" y="2844625"/>
            <a:ext cx="1485900" cy="1662300"/>
          </a:xfrm>
          <a:prstGeom prst="rect">
            <a:avLst/>
          </a:prstGeom>
          <a:noFill/>
          <a:ln>
            <a:noFill/>
          </a:ln>
        </p:spPr>
        <p:txBody>
          <a:bodyPr anchorCtr="0" anchor="t" bIns="0" lIns="0" spcFirstLastPara="1" rIns="0" wrap="square" tIns="0">
            <a:spAutoFit/>
          </a:bodyPr>
          <a:lstStyle/>
          <a:p>
            <a:pPr indent="0" lvl="0" marL="0" marR="0" rtl="0" algn="ctr">
              <a:spcBef>
                <a:spcPts val="0"/>
              </a:spcBef>
              <a:spcAft>
                <a:spcPts val="0"/>
              </a:spcAft>
              <a:buClr>
                <a:srgbClr val="000000"/>
              </a:buClr>
              <a:buSzPts val="1200"/>
              <a:buFont typeface="Play"/>
              <a:buNone/>
            </a:pPr>
            <a:r>
              <a:rPr b="1" i="0" lang="en" sz="800" u="none" cap="none" strike="noStrike">
                <a:solidFill>
                  <a:srgbClr val="000000"/>
                </a:solidFill>
                <a:latin typeface="Inter"/>
                <a:ea typeface="Inter"/>
                <a:cs typeface="Inter"/>
                <a:sym typeface="Inter"/>
              </a:rPr>
              <a:t>Microsoft </a:t>
            </a:r>
            <a:br>
              <a:rPr b="1" i="0" lang="en" sz="800" u="none" cap="none" strike="noStrike">
                <a:solidFill>
                  <a:srgbClr val="000000"/>
                </a:solidFill>
                <a:latin typeface="Inter"/>
                <a:ea typeface="Inter"/>
                <a:cs typeface="Inter"/>
                <a:sym typeface="Inter"/>
              </a:rPr>
            </a:br>
            <a:r>
              <a:rPr b="1" i="0" lang="en" sz="800" u="none" cap="none" strike="noStrike">
                <a:solidFill>
                  <a:srgbClr val="000000"/>
                </a:solidFill>
                <a:latin typeface="Inter"/>
                <a:ea typeface="Inter"/>
                <a:cs typeface="Inter"/>
                <a:sym typeface="Inter"/>
              </a:rPr>
              <a:t>Purview</a:t>
            </a:r>
            <a:endParaRPr b="1" sz="1000">
              <a:latin typeface="Inter"/>
              <a:ea typeface="Inter"/>
              <a:cs typeface="Inter"/>
              <a:sym typeface="Inter"/>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Data Loss Prevention to protect sensitive data such as credit card or social security numbers </a:t>
            </a:r>
            <a:endParaRPr sz="1000">
              <a:latin typeface="Inter ExtraLight"/>
              <a:ea typeface="Inter ExtraLight"/>
              <a:cs typeface="Inter ExtraLight"/>
              <a:sym typeface="Inter ExtraLight"/>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Classify and label </a:t>
            </a:r>
            <a:br>
              <a:rPr lang="en" sz="650">
                <a:solidFill>
                  <a:srgbClr val="000000"/>
                </a:solidFill>
                <a:latin typeface="Inter ExtraLight"/>
                <a:ea typeface="Inter ExtraLight"/>
                <a:cs typeface="Inter ExtraLight"/>
                <a:sym typeface="Inter ExtraLight"/>
              </a:rPr>
            </a:br>
            <a:r>
              <a:rPr lang="en" sz="650">
                <a:solidFill>
                  <a:srgbClr val="000000"/>
                </a:solidFill>
                <a:latin typeface="Inter ExtraLight"/>
                <a:ea typeface="Inter ExtraLight"/>
                <a:cs typeface="Inter ExtraLight"/>
                <a:sym typeface="Inter ExtraLight"/>
              </a:rPr>
              <a:t>sensitive data </a:t>
            </a:r>
            <a:endParaRPr sz="1000">
              <a:latin typeface="Inter ExtraLight"/>
              <a:ea typeface="Inter ExtraLight"/>
              <a:cs typeface="Inter ExtraLight"/>
              <a:sym typeface="Inter ExtraLight"/>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Apply protection such as “Do Not Forward” or “Encrypt Email”</a:t>
            </a:r>
            <a:endParaRPr sz="1000">
              <a:latin typeface="Inter ExtraLight"/>
              <a:ea typeface="Inter ExtraLight"/>
              <a:cs typeface="Inter ExtraLight"/>
              <a:sym typeface="Inter ExtraLight"/>
            </a:endParaRPr>
          </a:p>
          <a:p>
            <a:pPr indent="0" lvl="0" marL="0" marR="0" rtl="0" algn="ctr">
              <a:spcBef>
                <a:spcPts val="1200"/>
              </a:spcBef>
              <a:spcAft>
                <a:spcPts val="0"/>
              </a:spcAft>
              <a:buNone/>
            </a:pPr>
            <a:r>
              <a:rPr lang="en" sz="650">
                <a:solidFill>
                  <a:srgbClr val="000000"/>
                </a:solidFill>
                <a:latin typeface="Inter ExtraLight"/>
                <a:ea typeface="Inter ExtraLight"/>
                <a:cs typeface="Inter ExtraLight"/>
                <a:sym typeface="Inter ExtraLight"/>
              </a:rPr>
              <a:t>Audit, search and legal hold</a:t>
            </a:r>
            <a:endParaRPr sz="1000">
              <a:latin typeface="Inter ExtraLight"/>
              <a:ea typeface="Inter ExtraLight"/>
              <a:cs typeface="Inter ExtraLight"/>
              <a:sym typeface="Inter ExtraLight"/>
            </a:endParaRPr>
          </a:p>
        </p:txBody>
      </p:sp>
    </p:spTree>
  </p:cSld>
  <p:clrMapOvr>
    <a:masterClrMapping/>
  </p:clrMapOvr>
</p:sld>
</file>

<file path=ppt/theme/theme1.xml><?xml version="1.0" encoding="utf-8"?>
<a:theme xmlns:a="http://schemas.openxmlformats.org/drawingml/2006/main" xmlns:r="http://schemas.openxmlformats.org/officeDocument/2006/relationships" name="AppDirect">
  <a:themeElements>
    <a:clrScheme name="Simple Light">
      <a:dk1>
        <a:srgbClr val="011B58"/>
      </a:dk1>
      <a:lt1>
        <a:srgbClr val="FFFFFF"/>
      </a:lt1>
      <a:dk2>
        <a:srgbClr val="ABE7FF"/>
      </a:dk2>
      <a:lt2>
        <a:srgbClr val="F0F0F0"/>
      </a:lt2>
      <a:accent1>
        <a:srgbClr val="0629D3"/>
      </a:accent1>
      <a:accent2>
        <a:srgbClr val="CDFDDA"/>
      </a:accent2>
      <a:accent3>
        <a:srgbClr val="014929"/>
      </a:accent3>
      <a:accent4>
        <a:srgbClr val="F2555A"/>
      </a:accent4>
      <a:accent5>
        <a:srgbClr val="FFA000"/>
      </a:accent5>
      <a:accent6>
        <a:srgbClr val="5326A5"/>
      </a:accent6>
      <a:hlink>
        <a:srgbClr val="0629D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