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7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82.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730" r:id="rId4"/>
    <p:sldMasterId id="214748373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Inter"/>
      <p:regular r:id="rId29"/>
      <p:bold r:id="rId30"/>
      <p:italic r:id="rId31"/>
      <p:boldItalic r:id="rId32"/>
    </p:embeddedFont>
    <p:embeddedFont>
      <p:font typeface="Noto Sans Symbols"/>
      <p:regular r:id="rId33"/>
      <p:bold r:id="rId34"/>
    </p:embeddedFont>
    <p:embeddedFont>
      <p:font typeface="Helvetica Neue"/>
      <p:regular r:id="rId35"/>
      <p:bold r:id="rId36"/>
      <p:italic r:id="rId37"/>
      <p:boldItalic r:id="rId38"/>
    </p:embeddedFont>
    <p:embeddedFont>
      <p:font typeface="Roboto Serif"/>
      <p:regular r:id="rId39"/>
      <p:bold r:id="rId40"/>
      <p:italic r:id="rId41"/>
      <p:boldItalic r:id="rId42"/>
    </p:embeddedFont>
    <p:embeddedFont>
      <p:font typeface="Play"/>
      <p:regular r:id="rId43"/>
      <p:bold r:id="rId44"/>
    </p:embeddedFont>
    <p:embeddedFont>
      <p:font typeface="Inter Light"/>
      <p:regular r:id="rId45"/>
      <p:bold r:id="rId46"/>
      <p:italic r:id="rId47"/>
      <p:boldItalic r:id="rId48"/>
    </p:embeddedFont>
    <p:embeddedFont>
      <p:font typeface="Inter SemiBold"/>
      <p:regular r:id="rId49"/>
      <p:bold r:id="rId50"/>
      <p:italic r:id="rId51"/>
      <p:boldItalic r:id="rId52"/>
    </p:embeddedFont>
    <p:embeddedFont>
      <p:font typeface="Inter ExtraBold"/>
      <p:bold r:id="rId53"/>
      <p:boldItalic r:id="rId54"/>
    </p:embeddedFont>
    <p:embeddedFont>
      <p:font typeface="Quattrocento Sans"/>
      <p:regular r:id="rId55"/>
      <p:bold r:id="rId56"/>
      <p:italic r:id="rId57"/>
      <p:boldItalic r:id="rId58"/>
    </p:embeddedFont>
    <p:embeddedFont>
      <p:font typeface="Helvetica Neue Light"/>
      <p:regular r:id="rId59"/>
      <p:bold r:id="rId60"/>
      <p:italic r:id="rId61"/>
      <p:boldItalic r:id="rId62"/>
    </p:embeddedFont>
    <p:embeddedFont>
      <p:font typeface="Inter ExtraLight"/>
      <p:regular r:id="rId63"/>
      <p:bold r:id="rId64"/>
      <p:italic r:id="rId65"/>
      <p:boldItalic r:id="rId66"/>
    </p:embeddedFont>
    <p:embeddedFont>
      <p:font typeface="Inter Medium"/>
      <p:regular r:id="rId67"/>
      <p:bold r:id="rId68"/>
      <p:italic r:id="rId69"/>
      <p:boldItalic r:id="rId70"/>
    </p:embeddedFont>
    <p:embeddedFont>
      <p:font typeface="Open Sans Light"/>
      <p:regular r:id="rId71"/>
      <p:bold r:id="rId72"/>
      <p:italic r:id="rId73"/>
      <p:boldItalic r:id="rId7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9493D17-3135-46AC-B122-A3372E7C1A09}">
  <a:tblStyle styleId="{49493D17-3135-46AC-B122-A3372E7C1A09}"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E0589CD-8CB3-41C9-A25C-E230A274458D}" styleName="Table_1">
    <a:wholeTbl>
      <a:tcTxStyle b="off" i="off">
        <a:font>
          <a:latin typeface="Segoe UI"/>
          <a:ea typeface="Segoe UI"/>
          <a:cs typeface="Segoe U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6EBF7"/>
          </a:solidFill>
        </a:fill>
      </a:tcStyle>
    </a:wholeTbl>
    <a:band1H>
      <a:tcTxStyle/>
      <a:tcStyle>
        <a:fill>
          <a:solidFill>
            <a:srgbClr val="CAD5EF"/>
          </a:solidFill>
        </a:fill>
      </a:tcStyle>
    </a:band1H>
    <a:band2H>
      <a:tcTxStyle/>
    </a:band2H>
    <a:band1V>
      <a:tcTxStyle/>
      <a:tcStyle>
        <a:fill>
          <a:solidFill>
            <a:srgbClr val="CAD5EF"/>
          </a:solidFill>
        </a:fill>
      </a:tcStyle>
    </a:band1V>
    <a:band2V>
      <a:tcTxStyle/>
    </a:band2V>
    <a:lastCol>
      <a:tcTxStyle b="on" i="off">
        <a:font>
          <a:latin typeface="Segoe UI"/>
          <a:ea typeface="Segoe UI"/>
          <a:cs typeface="Segoe UI"/>
        </a:font>
        <a:schemeClr val="lt1"/>
      </a:tcTxStyle>
      <a:tcStyle>
        <a:fill>
          <a:solidFill>
            <a:schemeClr val="accent1"/>
          </a:solidFill>
        </a:fill>
      </a:tcStyle>
    </a:lastCol>
    <a:firstCol>
      <a:tcTxStyle b="on" i="off">
        <a:font>
          <a:latin typeface="Segoe UI"/>
          <a:ea typeface="Segoe UI"/>
          <a:cs typeface="Segoe UI"/>
        </a:font>
        <a:schemeClr val="lt1"/>
      </a:tcTxStyle>
      <a:tcStyle>
        <a:fill>
          <a:solidFill>
            <a:schemeClr val="accent1"/>
          </a:solidFill>
        </a:fill>
      </a:tcStyle>
    </a:firstCol>
    <a:lastRow>
      <a:tcTxStyle b="on" i="off">
        <a:font>
          <a:latin typeface="Segoe UI"/>
          <a:ea typeface="Segoe UI"/>
          <a:cs typeface="Segoe U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Segoe UI"/>
          <a:ea typeface="Segoe UI"/>
          <a:cs typeface="Segoe U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RobotoSerif-bold.fntdata"/><Relationship Id="rId42" Type="http://schemas.openxmlformats.org/officeDocument/2006/relationships/font" Target="fonts/RobotoSerif-boldItalic.fntdata"/><Relationship Id="rId41" Type="http://schemas.openxmlformats.org/officeDocument/2006/relationships/font" Target="fonts/RobotoSerif-italic.fntdata"/><Relationship Id="rId44" Type="http://schemas.openxmlformats.org/officeDocument/2006/relationships/font" Target="fonts/Play-bold.fntdata"/><Relationship Id="rId43" Type="http://schemas.openxmlformats.org/officeDocument/2006/relationships/font" Target="fonts/Play-regular.fntdata"/><Relationship Id="rId46" Type="http://schemas.openxmlformats.org/officeDocument/2006/relationships/font" Target="fonts/InterLight-bold.fntdata"/><Relationship Id="rId45" Type="http://schemas.openxmlformats.org/officeDocument/2006/relationships/font" Target="fonts/InterLight-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InterLight-boldItalic.fntdata"/><Relationship Id="rId47" Type="http://schemas.openxmlformats.org/officeDocument/2006/relationships/font" Target="fonts/InterLight-italic.fntdata"/><Relationship Id="rId49" Type="http://schemas.openxmlformats.org/officeDocument/2006/relationships/font" Target="fonts/InterSemiBold-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font" Target="fonts/OpenSansLight-italic.fntdata"/><Relationship Id="rId72" Type="http://schemas.openxmlformats.org/officeDocument/2006/relationships/font" Target="fonts/OpenSansLight-bold.fntdata"/><Relationship Id="rId31" Type="http://schemas.openxmlformats.org/officeDocument/2006/relationships/font" Target="fonts/Inter-italic.fntdata"/><Relationship Id="rId30" Type="http://schemas.openxmlformats.org/officeDocument/2006/relationships/font" Target="fonts/Inter-bold.fntdata"/><Relationship Id="rId74" Type="http://schemas.openxmlformats.org/officeDocument/2006/relationships/font" Target="fonts/OpenSansLight-boldItalic.fntdata"/><Relationship Id="rId33" Type="http://schemas.openxmlformats.org/officeDocument/2006/relationships/font" Target="fonts/NotoSansSymbols-regular.fntdata"/><Relationship Id="rId32" Type="http://schemas.openxmlformats.org/officeDocument/2006/relationships/font" Target="fonts/Inter-boldItalic.fntdata"/><Relationship Id="rId35" Type="http://schemas.openxmlformats.org/officeDocument/2006/relationships/font" Target="fonts/HelveticaNeue-regular.fntdata"/><Relationship Id="rId34" Type="http://schemas.openxmlformats.org/officeDocument/2006/relationships/font" Target="fonts/NotoSansSymbols-bold.fntdata"/><Relationship Id="rId71" Type="http://schemas.openxmlformats.org/officeDocument/2006/relationships/font" Target="fonts/OpenSansLight-regular.fntdata"/><Relationship Id="rId70" Type="http://schemas.openxmlformats.org/officeDocument/2006/relationships/font" Target="fonts/InterMedium-boldItalic.fntdata"/><Relationship Id="rId37" Type="http://schemas.openxmlformats.org/officeDocument/2006/relationships/font" Target="fonts/HelveticaNeue-italic.fntdata"/><Relationship Id="rId36" Type="http://schemas.openxmlformats.org/officeDocument/2006/relationships/font" Target="fonts/HelveticaNeue-bold.fntdata"/><Relationship Id="rId39" Type="http://schemas.openxmlformats.org/officeDocument/2006/relationships/font" Target="fonts/RobotoSerif-regular.fntdata"/><Relationship Id="rId38" Type="http://schemas.openxmlformats.org/officeDocument/2006/relationships/font" Target="fonts/HelveticaNeue-boldItalic.fntdata"/><Relationship Id="rId62" Type="http://schemas.openxmlformats.org/officeDocument/2006/relationships/font" Target="fonts/HelveticaNeueLight-boldItalic.fntdata"/><Relationship Id="rId61" Type="http://schemas.openxmlformats.org/officeDocument/2006/relationships/font" Target="fonts/HelveticaNeueLight-italic.fntdata"/><Relationship Id="rId20" Type="http://schemas.openxmlformats.org/officeDocument/2006/relationships/slide" Target="slides/slide14.xml"/><Relationship Id="rId64" Type="http://schemas.openxmlformats.org/officeDocument/2006/relationships/font" Target="fonts/InterExtraLight-bold.fntdata"/><Relationship Id="rId63" Type="http://schemas.openxmlformats.org/officeDocument/2006/relationships/font" Target="fonts/InterExtraLight-regular.fntdata"/><Relationship Id="rId22" Type="http://schemas.openxmlformats.org/officeDocument/2006/relationships/slide" Target="slides/slide16.xml"/><Relationship Id="rId66" Type="http://schemas.openxmlformats.org/officeDocument/2006/relationships/font" Target="fonts/InterExtraLight-boldItalic.fntdata"/><Relationship Id="rId21" Type="http://schemas.openxmlformats.org/officeDocument/2006/relationships/slide" Target="slides/slide15.xml"/><Relationship Id="rId65" Type="http://schemas.openxmlformats.org/officeDocument/2006/relationships/font" Target="fonts/InterExtraLight-italic.fntdata"/><Relationship Id="rId24" Type="http://schemas.openxmlformats.org/officeDocument/2006/relationships/slide" Target="slides/slide18.xml"/><Relationship Id="rId68" Type="http://schemas.openxmlformats.org/officeDocument/2006/relationships/font" Target="fonts/InterMedium-bold.fntdata"/><Relationship Id="rId23" Type="http://schemas.openxmlformats.org/officeDocument/2006/relationships/slide" Target="slides/slide17.xml"/><Relationship Id="rId67" Type="http://schemas.openxmlformats.org/officeDocument/2006/relationships/font" Target="fonts/InterMedium-regular.fntdata"/><Relationship Id="rId60" Type="http://schemas.openxmlformats.org/officeDocument/2006/relationships/font" Target="fonts/HelveticaNeueLight-bold.fntdata"/><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font" Target="fonts/InterMedium-italic.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font" Target="fonts/Inter-regular.fntdata"/><Relationship Id="rId51" Type="http://schemas.openxmlformats.org/officeDocument/2006/relationships/font" Target="fonts/InterSemiBold-italic.fntdata"/><Relationship Id="rId50" Type="http://schemas.openxmlformats.org/officeDocument/2006/relationships/font" Target="fonts/InterSemiBold-bold.fntdata"/><Relationship Id="rId53" Type="http://schemas.openxmlformats.org/officeDocument/2006/relationships/font" Target="fonts/InterExtraBold-bold.fntdata"/><Relationship Id="rId52" Type="http://schemas.openxmlformats.org/officeDocument/2006/relationships/font" Target="fonts/InterSemiBold-boldItalic.fntdata"/><Relationship Id="rId11" Type="http://schemas.openxmlformats.org/officeDocument/2006/relationships/slide" Target="slides/slide5.xml"/><Relationship Id="rId55" Type="http://schemas.openxmlformats.org/officeDocument/2006/relationships/font" Target="fonts/QuattrocentoSans-regular.fntdata"/><Relationship Id="rId10" Type="http://schemas.openxmlformats.org/officeDocument/2006/relationships/slide" Target="slides/slide4.xml"/><Relationship Id="rId54" Type="http://schemas.openxmlformats.org/officeDocument/2006/relationships/font" Target="fonts/InterExtraBold-boldItalic.fntdata"/><Relationship Id="rId13" Type="http://schemas.openxmlformats.org/officeDocument/2006/relationships/slide" Target="slides/slide7.xml"/><Relationship Id="rId57" Type="http://schemas.openxmlformats.org/officeDocument/2006/relationships/font" Target="fonts/QuattrocentoSans-italic.fntdata"/><Relationship Id="rId12" Type="http://schemas.openxmlformats.org/officeDocument/2006/relationships/slide" Target="slides/slide6.xml"/><Relationship Id="rId56" Type="http://schemas.openxmlformats.org/officeDocument/2006/relationships/font" Target="fonts/QuattrocentoSans-bold.fntdata"/><Relationship Id="rId15" Type="http://schemas.openxmlformats.org/officeDocument/2006/relationships/slide" Target="slides/slide9.xml"/><Relationship Id="rId59" Type="http://schemas.openxmlformats.org/officeDocument/2006/relationships/font" Target="fonts/HelveticaNeueLight-regular.fntdata"/><Relationship Id="rId14" Type="http://schemas.openxmlformats.org/officeDocument/2006/relationships/slide" Target="slides/slide8.xml"/><Relationship Id="rId58" Type="http://schemas.openxmlformats.org/officeDocument/2006/relationships/font" Target="fonts/QuattrocentoSans-bold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6" name="Shape 796"/>
        <p:cNvGrpSpPr/>
        <p:nvPr/>
      </p:nvGrpSpPr>
      <p:grpSpPr>
        <a:xfrm>
          <a:off x="0" y="0"/>
          <a:ext cx="0" cy="0"/>
          <a:chOff x="0" y="0"/>
          <a:chExt cx="0" cy="0"/>
        </a:xfrm>
      </p:grpSpPr>
      <p:sp>
        <p:nvSpPr>
          <p:cNvPr id="797" name="Google Shape;797;g33f3aa0d68f_0_43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g33f3aa0d68f_0_4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9" name="Shape 1019"/>
        <p:cNvGrpSpPr/>
        <p:nvPr/>
      </p:nvGrpSpPr>
      <p:grpSpPr>
        <a:xfrm>
          <a:off x="0" y="0"/>
          <a:ext cx="0" cy="0"/>
          <a:chOff x="0" y="0"/>
          <a:chExt cx="0" cy="0"/>
        </a:xfrm>
      </p:grpSpPr>
      <p:sp>
        <p:nvSpPr>
          <p:cNvPr id="1020" name="Google Shape;1020;g347b79fca67_0_11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1" name="Google Shape;1021;g347b79fca67_0_1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g347b79fca67_0_11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3" name="Google Shape;1043;g347b79fca67_0_11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that the remote work is here to stay, businesses are looking for ways to do it better.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That brings us to Microsoft Teams. </a:t>
            </a:r>
            <a:endParaRPr/>
          </a:p>
          <a:p>
            <a:pPr indent="0" lvl="0" marL="0" rtl="0" algn="l">
              <a:spcBef>
                <a:spcPts val="0"/>
              </a:spcBef>
              <a:spcAft>
                <a:spcPts val="0"/>
              </a:spcAft>
              <a:buNone/>
            </a:pPr>
            <a:r>
              <a:rPr lang="en"/>
              <a:t>The key reason to use Teams, rather than bunch of separate products, is that it’s one place to collaborate. Recently, we interviewed 30 customers and asked what they liked best about Teams.  The most common answer wasn’t a feature. It was the benefit of "having everything in one place."  With Teams, you get:</a:t>
            </a:r>
            <a:endParaRPr/>
          </a:p>
          <a:p>
            <a:pPr indent="0" lvl="0" marL="0" rtl="0" algn="l">
              <a:spcBef>
                <a:spcPts val="0"/>
              </a:spcBef>
              <a:spcAft>
                <a:spcPts val="0"/>
              </a:spcAft>
              <a:buNone/>
            </a:pPr>
            <a:r>
              <a:rPr lang="en"/>
              <a:t>One place to access your apps for videoconferencing, chat and coauthor documents.</a:t>
            </a:r>
            <a:endParaRPr/>
          </a:p>
          <a:p>
            <a:pPr indent="0" lvl="0" marL="0" rtl="0" algn="l">
              <a:spcBef>
                <a:spcPts val="0"/>
              </a:spcBef>
              <a:spcAft>
                <a:spcPts val="0"/>
              </a:spcAft>
              <a:buNone/>
            </a:pPr>
            <a:r>
              <a:rPr lang="en"/>
              <a:t>One place to access shared files and history of conversations. </a:t>
            </a:r>
            <a:endParaRPr/>
          </a:p>
          <a:p>
            <a:pPr indent="0" lvl="0" marL="0" rtl="0" algn="l">
              <a:spcBef>
                <a:spcPts val="0"/>
              </a:spcBef>
              <a:spcAft>
                <a:spcPts val="0"/>
              </a:spcAft>
              <a:buNone/>
            </a:pPr>
            <a:r>
              <a:rPr lang="en"/>
              <a:t>And Integrated app experiences that you can customize for a business’ workflow.</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And what this solution delivers is less time switching between apps; and more time being productive.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Microsoft 365 Business Premium comes with advanced security technology that is used by many of our large enterprise customers.  It’s powerful, but also simple for you as the I.T. partner to deploy and manage.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Enabling secure access is really the first step towards enabling security of remote work​. With Microsoft 365 Business Premium, you already had advanced Microsoft Entra ID (formerly known as Azure Active Directory (Azure AD) capabilities like Multi Factor Authentication and Conditional access to protect against lost or stolen passwords and Provide the right people with the right access to work apps.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Additionally, we recently added the full capabilities of Microsoft Entra ID P1 (formerly known as Azure AD Premium Plan 1) to Microsoft 365 Business Premium and with this, you get the benefit of powerful new features like app proxy that helps employees remotely access on-premises web apps without the need opening broad access to a company’s network . In fact, we’ve seen a  number of our partner develop remote work solutions with app proxy.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Another key area of growth for partners has been  Enabling remote desktop access with WVD, With WVD, employees can access any remote app on any device, while you can maintain central management &amp; security of a users’ desktops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Scenarios where deploying WVD might be:</a:t>
            </a:r>
            <a:endParaRPr/>
          </a:p>
          <a:p>
            <a:pPr indent="0" lvl="0" marL="0" rtl="0" algn="l">
              <a:spcBef>
                <a:spcPts val="0"/>
              </a:spcBef>
              <a:spcAft>
                <a:spcPts val="0"/>
              </a:spcAft>
              <a:buNone/>
            </a:pPr>
            <a:r>
              <a:rPr lang="en"/>
              <a:t>Medical billers and transcriptionists can use Office apps and their electronic health record (EHR) app in a secure cloud environment, with all sensitive patient data remaining in a secure central location.</a:t>
            </a:r>
            <a:endParaRPr/>
          </a:p>
          <a:p>
            <a:pPr indent="0" lvl="0" marL="0" rtl="0" algn="l">
              <a:spcBef>
                <a:spcPts val="0"/>
              </a:spcBef>
              <a:spcAft>
                <a:spcPts val="0"/>
              </a:spcAft>
              <a:buNone/>
            </a:pPr>
            <a:r>
              <a:rPr lang="en"/>
              <a:t>Warehouse workers can access desktop shipping and inventory apps from their iOS or Android devices. </a:t>
            </a:r>
            <a:endParaRPr/>
          </a:p>
          <a:p>
            <a:pPr indent="0" lvl="0" marL="0" rtl="0" algn="l">
              <a:spcBef>
                <a:spcPts val="0"/>
              </a:spcBef>
              <a:spcAft>
                <a:spcPts val="0"/>
              </a:spcAft>
              <a:buNone/>
            </a:pPr>
            <a:r>
              <a:rPr lang="en"/>
              <a:t> </a:t>
            </a:r>
            <a:endParaRPr/>
          </a:p>
          <a:p>
            <a:pPr indent="0" lvl="0" marL="0" rtl="0" algn="l">
              <a:spcBef>
                <a:spcPts val="0"/>
              </a:spcBef>
              <a:spcAft>
                <a:spcPts val="0"/>
              </a:spcAft>
              <a:buNone/>
            </a:pPr>
            <a:r>
              <a:rPr lang="en"/>
              <a:t>Next, let’s talk about protecting against cyberthreats and securing data. Sensitive data comes in many forms. It can be personal customer details or payment information, employee records, medical records, intellectual property, contract details, etc. Microsoft 365 Business Premium has layered protection for your sensitive data. </a:t>
            </a:r>
            <a:endParaRPr/>
          </a:p>
          <a:p>
            <a:pPr indent="0" lvl="0" marL="0" rtl="0" algn="l">
              <a:spcBef>
                <a:spcPts val="0"/>
              </a:spcBef>
              <a:spcAft>
                <a:spcPts val="0"/>
              </a:spcAft>
              <a:buNone/>
            </a:pPr>
            <a:r>
              <a:rPr lang="en"/>
              <a:t>With ATP, you can defend against cyberthreats like phishing and ransomware in links and attachments - whether those links are shared in email or in teams chats or in OneDrive files. </a:t>
            </a:r>
            <a:endParaRPr/>
          </a:p>
          <a:p>
            <a:pPr indent="0" lvl="0" marL="0" rtl="0" algn="l">
              <a:spcBef>
                <a:spcPts val="0"/>
              </a:spcBef>
              <a:spcAft>
                <a:spcPts val="0"/>
              </a:spcAft>
              <a:buNone/>
            </a:pPr>
            <a:r>
              <a:rPr lang="en"/>
              <a:t>We know that a good antivirus solution is the most widely use security solution amounts SMBs. We are now Scalar rolling out New management capabilities for Microsoft Defender Antivirus over the next several weeks for Microsoft 365 Business Premium customers. This will give businesses the ability to view active threats and keep track of protected devices within an organization, providing more visibility and control. </a:t>
            </a:r>
            <a:endParaRPr/>
          </a:p>
          <a:p>
            <a:pPr indent="0" lvl="0" marL="0" rtl="0" algn="l">
              <a:spcBef>
                <a:spcPts val="0"/>
              </a:spcBef>
              <a:spcAft>
                <a:spcPts val="0"/>
              </a:spcAft>
              <a:buNone/>
            </a:pPr>
            <a:r>
              <a:rPr lang="en"/>
              <a:t>You can Protect against data leaks with DLP and can Control access to email and files using AIP and encryption. </a:t>
            </a:r>
            <a:endParaRPr/>
          </a:p>
          <a:p>
            <a:pPr indent="0" lvl="0" marL="0" rtl="0" algn="l">
              <a:spcBef>
                <a:spcPts val="0"/>
              </a:spcBef>
              <a:spcAft>
                <a:spcPts val="0"/>
              </a:spcAft>
              <a:buNone/>
            </a:pPr>
            <a:r>
              <a:rPr lang="en"/>
              <a:t>Plus, with employees working remotely, you probably want to gain visibility into cloud apps employees are using to store and share information . You can do so with cloud app discovery which gives you visibility into the risk shadow IT poses in an organization.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 </a:t>
            </a:r>
            <a:endParaRPr/>
          </a:p>
          <a:p>
            <a:pPr indent="0" lvl="0" marL="0" rtl="0" algn="l">
              <a:spcBef>
                <a:spcPts val="0"/>
              </a:spcBef>
              <a:spcAft>
                <a:spcPts val="0"/>
              </a:spcAft>
              <a:buNone/>
            </a:pPr>
            <a:r>
              <a:rPr lang="en"/>
              <a:t>Finally, let’s talk about securing devices. Managing the work data that ends up on mobile devices such phones and tablets the employees own is critical to maintaining security and control as employees work from home. With Intune app protection policies you can for example specify that work files on personal devices can only be saved on a work share vs. a personal share and with mobile device management you can quickly set policies and remotely wipe data from lost /stolen  devices.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Another key aspect is provisioning and reprovisioning devices quickly. Partners like you can save a lot of time and money using autopilot for zero touch of Windows 10 devices.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 hope this has  given you a good overview of how Microsoft 365 Business Premium brings together a comprehensive remote work toolkit – integrating collaboration solutions with layered identity, data and device protection.</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0" name="Shape 1070"/>
        <p:cNvGrpSpPr/>
        <p:nvPr/>
      </p:nvGrpSpPr>
      <p:grpSpPr>
        <a:xfrm>
          <a:off x="0" y="0"/>
          <a:ext cx="0" cy="0"/>
          <a:chOff x="0" y="0"/>
          <a:chExt cx="0" cy="0"/>
        </a:xfrm>
      </p:grpSpPr>
      <p:sp>
        <p:nvSpPr>
          <p:cNvPr id="1071" name="Google Shape;1071;g347b79fca67_0_120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2" name="Google Shape;1072;g347b79fca67_0_120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None/>
            </a:pPr>
            <a:r>
              <a:rPr lang="en" sz="900"/>
              <a:t>And we want to keep the licensing model as flexible as possible to serve customers- whether on premises, using Microsoft 365 or using competitive solution like Google workspace. Microsoft Defender for Business is available for purchase in two ways: </a:t>
            </a:r>
            <a:endParaRPr/>
          </a:p>
          <a:p>
            <a:pPr indent="0" lvl="0" marL="12065" marR="0" rtl="0" algn="l">
              <a:lnSpc>
                <a:spcPct val="100000"/>
              </a:lnSpc>
              <a:spcBef>
                <a:spcPts val="683"/>
              </a:spcBef>
              <a:spcAft>
                <a:spcPts val="0"/>
              </a:spcAft>
              <a:buClr>
                <a:srgbClr val="000000"/>
              </a:buClr>
              <a:buSzPts val="800"/>
              <a:buFont typeface="Quattrocento Sans"/>
              <a:buNone/>
            </a:pPr>
            <a:r>
              <a:rPr b="0" i="0" lang="en" sz="800" u="none" cap="none" strike="noStrike">
                <a:solidFill>
                  <a:srgbClr val="000000"/>
                </a:solidFill>
                <a:latin typeface="Quattrocento Sans"/>
                <a:ea typeface="Quattrocento Sans"/>
                <a:cs typeface="Quattrocento Sans"/>
                <a:sym typeface="Quattrocento Sans"/>
              </a:rPr>
              <a:t>1) As standalone SKU</a:t>
            </a:r>
            <a:endParaRPr b="0" i="0" sz="800" u="none" cap="none" strike="noStrike">
              <a:solidFill>
                <a:srgbClr val="000000"/>
              </a:solidFill>
              <a:latin typeface="Quattrocento Sans"/>
              <a:ea typeface="Quattrocento Sans"/>
              <a:cs typeface="Quattrocento Sans"/>
              <a:sym typeface="Quattrocento Sans"/>
            </a:endParaRPr>
          </a:p>
          <a:p>
            <a:pPr indent="0" lvl="0" marL="12065" marR="0" rtl="0" algn="l">
              <a:lnSpc>
                <a:spcPct val="100000"/>
              </a:lnSpc>
              <a:spcBef>
                <a:spcPts val="280"/>
              </a:spcBef>
              <a:spcAft>
                <a:spcPts val="0"/>
              </a:spcAft>
              <a:buClr>
                <a:srgbClr val="000000"/>
              </a:buClr>
              <a:buSzPts val="800"/>
              <a:buFont typeface="Quattrocento Sans"/>
              <a:buNone/>
            </a:pPr>
            <a:r>
              <a:rPr b="0" i="0" lang="en" sz="800" u="none" cap="none" strike="noStrike">
                <a:solidFill>
                  <a:srgbClr val="000000"/>
                </a:solidFill>
                <a:latin typeface="Quattrocento Sans"/>
                <a:ea typeface="Quattrocento Sans"/>
                <a:cs typeface="Quattrocento Sans"/>
                <a:sym typeface="Quattrocento Sans"/>
              </a:rPr>
              <a:t>2) Included as part of Microsoft 365 Business Premium</a:t>
            </a:r>
            <a:endParaRPr/>
          </a:p>
          <a:p>
            <a:pPr indent="0" lvl="0" marL="12065" marR="0" rtl="0" algn="l">
              <a:lnSpc>
                <a:spcPct val="100000"/>
              </a:lnSpc>
              <a:spcBef>
                <a:spcPts val="280"/>
              </a:spcBef>
              <a:spcAft>
                <a:spcPts val="0"/>
              </a:spcAft>
              <a:buClr>
                <a:srgbClr val="000000"/>
              </a:buClr>
              <a:buSzPts val="800"/>
              <a:buFont typeface="Quattrocento Sans"/>
              <a:buNone/>
            </a:pPr>
            <a:r>
              <a:rPr b="0" i="0" lang="en" sz="800" u="none" cap="none" strike="noStrike">
                <a:solidFill>
                  <a:srgbClr val="000000"/>
                </a:solidFill>
                <a:latin typeface="Quattrocento Sans"/>
                <a:ea typeface="Quattrocento Sans"/>
                <a:cs typeface="Quattrocento Sans"/>
                <a:sym typeface="Quattrocento Sans"/>
              </a:rPr>
              <a:t>3) Add-on Server offering now available in preview</a:t>
            </a:r>
            <a:endParaRPr/>
          </a:p>
        </p:txBody>
      </p:sp>
      <p:sp>
        <p:nvSpPr>
          <p:cNvPr id="1073" name="Google Shape;1073;g347b79fca67_0_1209:notes"/>
          <p:cNvSpPr txBox="1"/>
          <p:nvPr>
            <p:ph idx="3" type="hdr"/>
          </p:nvPr>
        </p:nvSpPr>
        <p:spPr>
          <a:xfrm>
            <a:off x="0" y="0"/>
            <a:ext cx="2971800"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Quattrocento Sans"/>
              <a:buNone/>
            </a:pPr>
            <a:r>
              <a:t/>
            </a:r>
            <a:endParaRPr b="0" i="0" sz="1200" u="none" cap="none" strike="noStrike">
              <a:solidFill>
                <a:srgbClr val="000000"/>
              </a:solidFill>
              <a:latin typeface="Quattrocento Sans"/>
              <a:ea typeface="Quattrocento Sans"/>
              <a:cs typeface="Quattrocento Sans"/>
              <a:sym typeface="Quattrocento Sans"/>
            </a:endParaRPr>
          </a:p>
        </p:txBody>
      </p:sp>
      <p:sp>
        <p:nvSpPr>
          <p:cNvPr id="1074" name="Google Shape;1074;g347b79fca67_0_1209:notes"/>
          <p:cNvSpPr txBox="1"/>
          <p:nvPr>
            <p:ph idx="11" type="ftr"/>
          </p:nvPr>
        </p:nvSpPr>
        <p:spPr>
          <a:xfrm>
            <a:off x="0" y="8686800"/>
            <a:ext cx="5920800" cy="356100"/>
          </a:xfrm>
          <a:prstGeom prst="rect">
            <a:avLst/>
          </a:prstGeom>
          <a:noFill/>
          <a:ln>
            <a:noFill/>
          </a:ln>
        </p:spPr>
        <p:txBody>
          <a:bodyPr anchorCtr="0" anchor="b" bIns="45700" lIns="91425" spcFirstLastPara="1" rIns="91425" wrap="square" tIns="45700">
            <a:noAutofit/>
          </a:bodyPr>
          <a:lstStyle/>
          <a:p>
            <a:pPr indent="0" lvl="0" marL="571500" marR="0" rtl="0" algn="l">
              <a:lnSpc>
                <a:spcPct val="100000"/>
              </a:lnSpc>
              <a:spcBef>
                <a:spcPts val="0"/>
              </a:spcBef>
              <a:spcAft>
                <a:spcPts val="0"/>
              </a:spcAft>
              <a:buClr>
                <a:srgbClr val="000000"/>
              </a:buClr>
              <a:buSzPts val="400"/>
              <a:buFont typeface="Quattrocento Sans"/>
              <a:buNone/>
            </a:pPr>
            <a:r>
              <a:rPr b="0" i="0" lang="en" sz="400" u="none" cap="none" strike="noStrike">
                <a:solidFill>
                  <a:srgbClr val="000000"/>
                </a:solidFill>
                <a:latin typeface="Quattrocento Sans"/>
                <a:ea typeface="Quattrocento Sans"/>
                <a:cs typeface="Quattrocento Sans"/>
                <a:sym typeface="Quattrocento Sans"/>
              </a:rPr>
              <a:t>© Microsoft Corporation. All rights reserved. MICROSOFT MAKES NO WARRANTIES, EXPRESS, IMPLIED OR STATUTORY, AS TO THE INFORMATION IN THIS PRESENTATION.</a:t>
            </a:r>
            <a:endParaRPr/>
          </a:p>
        </p:txBody>
      </p:sp>
      <p:sp>
        <p:nvSpPr>
          <p:cNvPr id="1075" name="Google Shape;1075;g347b79fca67_0_1209:notes"/>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Quattrocento Sans"/>
              <a:buNone/>
            </a:pPr>
            <a:r>
              <a:rPr b="0" i="0" lang="en" sz="1200" u="none" cap="none" strike="noStrike">
                <a:solidFill>
                  <a:srgbClr val="000000"/>
                </a:solidFill>
                <a:latin typeface="Quattrocento Sans"/>
                <a:ea typeface="Quattrocento Sans"/>
                <a:cs typeface="Quattrocento Sans"/>
                <a:sym typeface="Quattrocento Sans"/>
              </a:rPr>
              <a:t>1/3/2025 3:44 PM</a:t>
            </a:r>
            <a:endParaRPr b="0" i="0" sz="1200" u="none" cap="none" strike="noStrike">
              <a:solidFill>
                <a:srgbClr val="000000"/>
              </a:solidFill>
              <a:latin typeface="Quattrocento Sans"/>
              <a:ea typeface="Quattrocento Sans"/>
              <a:cs typeface="Quattrocento Sans"/>
              <a:sym typeface="Quattrocento Sans"/>
            </a:endParaRPr>
          </a:p>
        </p:txBody>
      </p:sp>
      <p:sp>
        <p:nvSpPr>
          <p:cNvPr id="1076" name="Google Shape;1076;g347b79fca67_0_1209:notes"/>
          <p:cNvSpPr txBox="1"/>
          <p:nvPr>
            <p:ph idx="12" type="sldNum"/>
          </p:nvPr>
        </p:nvSpPr>
        <p:spPr>
          <a:xfrm>
            <a:off x="5909309" y="8685213"/>
            <a:ext cx="9471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Quattrocento Sans"/>
              <a:buNone/>
            </a:pPr>
            <a:fld id="{00000000-1234-1234-1234-123412341234}" type="slidenum">
              <a:rPr b="0" i="0" lang="en" sz="1200" u="none" cap="none" strike="noStrike">
                <a:solidFill>
                  <a:srgbClr val="000000"/>
                </a:solidFill>
                <a:latin typeface="Quattrocento Sans"/>
                <a:ea typeface="Quattrocento Sans"/>
                <a:cs typeface="Quattrocento Sans"/>
                <a:sym typeface="Quattrocento Sans"/>
              </a:rPr>
              <a:t>‹#›</a:t>
            </a:fld>
            <a:endParaRPr b="0" i="0" sz="1200" u="none" cap="none" strike="noStrike">
              <a:solidFill>
                <a:srgbClr val="000000"/>
              </a:solidFill>
              <a:latin typeface="Quattrocento Sans"/>
              <a:ea typeface="Quattrocento Sans"/>
              <a:cs typeface="Quattrocento Sans"/>
              <a:sym typeface="Quattrocento San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3" name="Shape 1103"/>
        <p:cNvGrpSpPr/>
        <p:nvPr/>
      </p:nvGrpSpPr>
      <p:grpSpPr>
        <a:xfrm>
          <a:off x="0" y="0"/>
          <a:ext cx="0" cy="0"/>
          <a:chOff x="0" y="0"/>
          <a:chExt cx="0" cy="0"/>
        </a:xfrm>
      </p:grpSpPr>
      <p:sp>
        <p:nvSpPr>
          <p:cNvPr id="1104" name="Google Shape;1104;g347b79fca67_0_12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5" name="Google Shape;1105;g347b79fca67_0_12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 end this section, here’s a quick overview of how Defender for Business lines up against our broader portfolio. As you can see, for customers with &lt; 300 employees Microsoft Defender for Business is our key offering for businesses with &lt; 300 employees. It contains many of the capabilities found in Microsoft Defender Endpoint P2, with some exceptions like Threat Hunting and some other features have been simplified for ease of management by SMB IT generalists. So we really are bringing enterprise-grade and premium capabilities to SMBs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9" name="Shape 1119"/>
        <p:cNvGrpSpPr/>
        <p:nvPr/>
      </p:nvGrpSpPr>
      <p:grpSpPr>
        <a:xfrm>
          <a:off x="0" y="0"/>
          <a:ext cx="0" cy="0"/>
          <a:chOff x="0" y="0"/>
          <a:chExt cx="0" cy="0"/>
        </a:xfrm>
      </p:grpSpPr>
      <p:sp>
        <p:nvSpPr>
          <p:cNvPr id="1120" name="Google Shape;1120;g347b79fca67_0_16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21" name="Google Shape;1121;g347b79fca67_0_168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lang="en" sz="1800">
                <a:solidFill>
                  <a:srgbClr val="0078D4"/>
                </a:solidFill>
                <a:latin typeface="Calibri"/>
                <a:ea typeface="Calibri"/>
                <a:cs typeface="Calibri"/>
                <a:sym typeface="Calibri"/>
              </a:rPr>
              <a:t>Let’s talk about how Microsoft 365 Business Premium can help elevate security for your customers and increase recurring revenue for you. I recently had a conversation with one of our most successful partners on how Microsoft 365 Business Premium helps them increase recurring revenue through managed services. </a:t>
            </a:r>
            <a:endParaRPr sz="1800">
              <a:solidFill>
                <a:srgbClr val="0078D4"/>
              </a:solidFill>
              <a:latin typeface="Noto Sans Symbols"/>
              <a:ea typeface="Noto Sans Symbols"/>
              <a:cs typeface="Noto Sans Symbols"/>
              <a:sym typeface="Noto Sans Symbols"/>
            </a:endParaRPr>
          </a:p>
          <a:p>
            <a:pPr indent="0" lvl="0" marL="0" marR="0" rtl="0" algn="l">
              <a:lnSpc>
                <a:spcPct val="90000"/>
              </a:lnSpc>
              <a:spcBef>
                <a:spcPts val="0"/>
              </a:spcBef>
              <a:spcAft>
                <a:spcPts val="0"/>
              </a:spcAft>
              <a:buNone/>
            </a:pPr>
            <a:r>
              <a:rPr lang="en" sz="1800">
                <a:solidFill>
                  <a:srgbClr val="000000"/>
                </a:solidFill>
                <a:latin typeface="Calibri"/>
                <a:ea typeface="Calibri"/>
                <a:cs typeface="Calibri"/>
                <a:sym typeface="Calibri"/>
              </a:rPr>
              <a:t> </a:t>
            </a:r>
            <a:endParaRPr sz="1800">
              <a:solidFill>
                <a:srgbClr val="000000"/>
              </a:solidFill>
              <a:latin typeface="SimHei"/>
              <a:ea typeface="SimHei"/>
              <a:cs typeface="SimHei"/>
              <a:sym typeface="SimHei"/>
            </a:endParaRPr>
          </a:p>
          <a:p>
            <a:pPr indent="0" lvl="0" marL="0" marR="0" rtl="0" algn="l">
              <a:lnSpc>
                <a:spcPct val="90000"/>
              </a:lnSpc>
              <a:spcBef>
                <a:spcPts val="600"/>
              </a:spcBef>
              <a:spcAft>
                <a:spcPts val="0"/>
              </a:spcAft>
              <a:buNone/>
            </a:pPr>
            <a:r>
              <a:rPr lang="en" sz="1800">
                <a:solidFill>
                  <a:srgbClr val="000000"/>
                </a:solidFill>
                <a:latin typeface="Calibri"/>
                <a:ea typeface="Calibri"/>
                <a:cs typeface="Calibri"/>
                <a:sym typeface="Calibri"/>
              </a:rPr>
              <a:t>Let me share some of their best practices through the lens of a typical SMB customer deployment. Let’s say you start a SMB customer deployment with some core capabilities and project work such as </a:t>
            </a:r>
            <a:endParaRPr sz="1800">
              <a:solidFill>
                <a:srgbClr val="000000"/>
              </a:solidFill>
              <a:latin typeface="SimHei"/>
              <a:ea typeface="SimHei"/>
              <a:cs typeface="SimHei"/>
              <a:sym typeface="SimHei"/>
            </a:endParaRPr>
          </a:p>
          <a:p>
            <a:pPr indent="-342900" lvl="0" marL="342900" marR="0" rtl="0" algn="l">
              <a:lnSpc>
                <a:spcPct val="90000"/>
              </a:lnSpc>
              <a:spcBef>
                <a:spcPts val="600"/>
              </a:spcBef>
              <a:spcAft>
                <a:spcPts val="0"/>
              </a:spcAft>
              <a:buClr>
                <a:srgbClr val="000000"/>
              </a:buClr>
              <a:buSzPts val="1800"/>
              <a:buFont typeface="Calibri"/>
              <a:buAutoNum type="arabicPeriod"/>
            </a:pPr>
            <a:r>
              <a:rPr lang="en" sz="1800">
                <a:solidFill>
                  <a:srgbClr val="000000"/>
                </a:solidFill>
                <a:latin typeface="Calibri"/>
                <a:ea typeface="Calibri"/>
                <a:cs typeface="Calibri"/>
                <a:sym typeface="Calibri"/>
              </a:rPr>
              <a:t>Deploying Microsoft Teams and Office</a:t>
            </a:r>
            <a:endParaRPr sz="1800">
              <a:solidFill>
                <a:srgbClr val="000000"/>
              </a:solidFill>
              <a:latin typeface="SimHei"/>
              <a:ea typeface="SimHei"/>
              <a:cs typeface="SimHei"/>
              <a:sym typeface="SimHei"/>
            </a:endParaRPr>
          </a:p>
          <a:p>
            <a:pPr indent="-342900" lvl="0" marL="342900" marR="0" rtl="0" algn="l">
              <a:lnSpc>
                <a:spcPct val="90000"/>
              </a:lnSpc>
              <a:spcBef>
                <a:spcPts val="600"/>
              </a:spcBef>
              <a:spcAft>
                <a:spcPts val="0"/>
              </a:spcAft>
              <a:buClr>
                <a:srgbClr val="000000"/>
              </a:buClr>
              <a:buSzPts val="1800"/>
              <a:buFont typeface="Calibri"/>
              <a:buAutoNum type="arabicPeriod"/>
            </a:pPr>
            <a:r>
              <a:rPr lang="en" sz="1800">
                <a:solidFill>
                  <a:srgbClr val="000000"/>
                </a:solidFill>
                <a:latin typeface="Calibri"/>
                <a:ea typeface="Calibri"/>
                <a:cs typeface="Calibri"/>
                <a:sym typeface="Calibri"/>
              </a:rPr>
              <a:t>Turning on MFA with conditional access</a:t>
            </a:r>
            <a:endParaRPr sz="1800">
              <a:solidFill>
                <a:srgbClr val="000000"/>
              </a:solidFill>
              <a:latin typeface="SimHei"/>
              <a:ea typeface="SimHei"/>
              <a:cs typeface="SimHei"/>
              <a:sym typeface="SimHei"/>
            </a:endParaRPr>
          </a:p>
          <a:p>
            <a:pPr indent="-342900" lvl="0" marL="342900" marR="0" rtl="0" algn="l">
              <a:lnSpc>
                <a:spcPct val="90000"/>
              </a:lnSpc>
              <a:spcBef>
                <a:spcPts val="600"/>
              </a:spcBef>
              <a:spcAft>
                <a:spcPts val="0"/>
              </a:spcAft>
              <a:buClr>
                <a:srgbClr val="000000"/>
              </a:buClr>
              <a:buSzPts val="1800"/>
              <a:buFont typeface="Calibri"/>
              <a:buAutoNum type="arabicPeriod"/>
            </a:pPr>
            <a:r>
              <a:rPr lang="en" sz="1800">
                <a:solidFill>
                  <a:srgbClr val="000000"/>
                </a:solidFill>
                <a:latin typeface="Calibri"/>
                <a:ea typeface="Calibri"/>
                <a:cs typeface="Calibri"/>
                <a:sym typeface="Calibri"/>
              </a:rPr>
              <a:t>Deploying endpoint protection with Defender for Business,</a:t>
            </a:r>
            <a:endParaRPr/>
          </a:p>
          <a:p>
            <a:pPr indent="-342900" lvl="0" marL="342900" marR="0" rtl="0" algn="l">
              <a:lnSpc>
                <a:spcPct val="90000"/>
              </a:lnSpc>
              <a:spcBef>
                <a:spcPts val="600"/>
              </a:spcBef>
              <a:spcAft>
                <a:spcPts val="0"/>
              </a:spcAft>
              <a:buClr>
                <a:srgbClr val="000000"/>
              </a:buClr>
              <a:buSzPts val="1800"/>
              <a:buFont typeface="Calibri"/>
              <a:buAutoNum type="arabicPeriod"/>
            </a:pPr>
            <a:r>
              <a:rPr lang="en" sz="1800">
                <a:solidFill>
                  <a:srgbClr val="000000"/>
                </a:solidFill>
                <a:latin typeface="Calibri"/>
                <a:ea typeface="Calibri"/>
                <a:cs typeface="Calibri"/>
                <a:sym typeface="Calibri"/>
              </a:rPr>
              <a:t>Deploying phishing protection with Defender for Office 365</a:t>
            </a:r>
            <a:endParaRPr sz="1800">
              <a:solidFill>
                <a:srgbClr val="000000"/>
              </a:solidFill>
              <a:latin typeface="SimHei"/>
              <a:ea typeface="SimHei"/>
              <a:cs typeface="SimHei"/>
              <a:sym typeface="SimHei"/>
            </a:endParaRPr>
          </a:p>
          <a:p>
            <a:pPr indent="-342900" lvl="0" marL="342900" marR="0" rtl="0" algn="l">
              <a:lnSpc>
                <a:spcPct val="90000"/>
              </a:lnSpc>
              <a:spcBef>
                <a:spcPts val="600"/>
              </a:spcBef>
              <a:spcAft>
                <a:spcPts val="0"/>
              </a:spcAft>
              <a:buClr>
                <a:srgbClr val="000000"/>
              </a:buClr>
              <a:buSzPts val="1800"/>
              <a:buFont typeface="Calibri"/>
              <a:buAutoNum type="arabicPeriod"/>
            </a:pPr>
            <a:r>
              <a:rPr lang="en" sz="1800">
                <a:solidFill>
                  <a:srgbClr val="000000"/>
                </a:solidFill>
                <a:latin typeface="Calibri"/>
                <a:ea typeface="Calibri"/>
                <a:cs typeface="Calibri"/>
                <a:sym typeface="Calibri"/>
              </a:rPr>
              <a:t>And managing personal and company owned devices with Intune</a:t>
            </a:r>
            <a:endParaRPr sz="1800">
              <a:solidFill>
                <a:srgbClr val="000000"/>
              </a:solidFill>
              <a:latin typeface="SimHei"/>
              <a:ea typeface="SimHei"/>
              <a:cs typeface="SimHei"/>
              <a:sym typeface="SimHei"/>
            </a:endParaRPr>
          </a:p>
          <a:p>
            <a:pPr indent="0" lvl="0" marL="0" marR="0" rtl="0" algn="l">
              <a:lnSpc>
                <a:spcPct val="90000"/>
              </a:lnSpc>
              <a:spcBef>
                <a:spcPts val="600"/>
              </a:spcBef>
              <a:spcAft>
                <a:spcPts val="0"/>
              </a:spcAft>
              <a:buNone/>
            </a:pPr>
            <a:r>
              <a:rPr lang="en" sz="1800">
                <a:solidFill>
                  <a:srgbClr val="000000"/>
                </a:solidFill>
                <a:latin typeface="Calibri"/>
                <a:ea typeface="Calibri"/>
                <a:cs typeface="Calibri"/>
                <a:sym typeface="Calibri"/>
              </a:rPr>
              <a:t>Now all of these are already included in Microsoft 365 Business Premium.</a:t>
            </a:r>
            <a:endParaRPr sz="1800">
              <a:solidFill>
                <a:srgbClr val="000000"/>
              </a:solidFill>
              <a:latin typeface="SimHei"/>
              <a:ea typeface="SimHei"/>
              <a:cs typeface="SimHei"/>
              <a:sym typeface="SimHei"/>
            </a:endParaRPr>
          </a:p>
          <a:p>
            <a:pPr indent="0" lvl="0" marL="0" rtl="0" algn="l">
              <a:lnSpc>
                <a:spcPct val="90000"/>
              </a:lnSpc>
              <a:spcBef>
                <a:spcPts val="600"/>
              </a:spcBef>
              <a:spcAft>
                <a:spcPts val="0"/>
              </a:spcAft>
              <a:buNone/>
            </a:pPr>
            <a:r>
              <a:rPr lang="en" sz="1800">
                <a:solidFill>
                  <a:srgbClr val="000000"/>
                </a:solidFill>
                <a:latin typeface="Calibri"/>
                <a:ea typeface="Calibri"/>
                <a:cs typeface="Calibri"/>
                <a:sym typeface="Calibri"/>
              </a:rPr>
              <a:t>Besides initial migration and deployment, you can further increase revenue by adding-on services like setting up identity and access governance policies and device lifecycle management. </a:t>
            </a:r>
            <a:endParaRPr/>
          </a:p>
          <a:p>
            <a:pPr indent="0" lvl="0" marL="0" marR="0" rtl="0" algn="l">
              <a:lnSpc>
                <a:spcPct val="90000"/>
              </a:lnSpc>
              <a:spcBef>
                <a:spcPts val="333"/>
              </a:spcBef>
              <a:spcAft>
                <a:spcPts val="0"/>
              </a:spcAft>
              <a:buClr>
                <a:srgbClr val="000000"/>
              </a:buClr>
              <a:buSzPts val="1800"/>
              <a:buFont typeface="Calibri"/>
              <a:buNone/>
            </a:pPr>
            <a:r>
              <a:rPr lang="en" sz="1800">
                <a:solidFill>
                  <a:srgbClr val="000000"/>
                </a:solidFill>
                <a:latin typeface="Calibri"/>
                <a:ea typeface="Calibri"/>
                <a:cs typeface="Calibri"/>
                <a:sym typeface="Calibri"/>
              </a:rPr>
              <a:t>In a few months’ time, you can light up additional Microsoft 365 Business Premium features like data protection capabilities with AIP/DLP and offer additional compliance services on top to meet specific regulatory needs – e.g., healthcare or financial services regulations.</a:t>
            </a:r>
            <a:endParaRPr sz="1800">
              <a:solidFill>
                <a:srgbClr val="000000"/>
              </a:solidFill>
              <a:latin typeface="SimHei"/>
              <a:ea typeface="SimHei"/>
              <a:cs typeface="SimHei"/>
              <a:sym typeface="SimHei"/>
            </a:endParaRPr>
          </a:p>
          <a:p>
            <a:pPr indent="0" lvl="0" marL="0" rtl="0" algn="l">
              <a:lnSpc>
                <a:spcPct val="90000"/>
              </a:lnSpc>
              <a:spcBef>
                <a:spcPts val="333"/>
              </a:spcBef>
              <a:spcAft>
                <a:spcPts val="0"/>
              </a:spcAft>
              <a:buNone/>
            </a:pPr>
            <a:r>
              <a:t/>
            </a:r>
            <a:endParaRPr sz="1800">
              <a:solidFill>
                <a:srgbClr val="000000"/>
              </a:solidFill>
              <a:latin typeface="Calibri"/>
              <a:ea typeface="Calibri"/>
              <a:cs typeface="Calibri"/>
              <a:sym typeface="Calibri"/>
            </a:endParaRPr>
          </a:p>
          <a:p>
            <a:pPr indent="0" lvl="0" marL="0" marR="0" rtl="0" algn="l">
              <a:lnSpc>
                <a:spcPct val="90000"/>
              </a:lnSpc>
              <a:spcBef>
                <a:spcPts val="333"/>
              </a:spcBef>
              <a:spcAft>
                <a:spcPts val="0"/>
              </a:spcAft>
              <a:buClr>
                <a:srgbClr val="000000"/>
              </a:buClr>
              <a:buSzPts val="1800"/>
              <a:buFont typeface="Calibri"/>
              <a:buNone/>
            </a:pPr>
            <a:r>
              <a:rPr lang="en" sz="1800">
                <a:solidFill>
                  <a:srgbClr val="000000"/>
                </a:solidFill>
                <a:latin typeface="Calibri"/>
                <a:ea typeface="Calibri"/>
                <a:cs typeface="Calibri"/>
                <a:sym typeface="Calibri"/>
              </a:rPr>
              <a:t>And after another few months, as customer start seeing value in your security services and through ongoing secure score assessments, you can map out a full security governance model including incident response and remediation by mapping to cybersecurity frameworks like NIST or CIS. In addition to security, you can also add-on Teams Meeting Room solutions and Business Voice.  And add even more services and workflows with power apps. So, you can see that Microsoft 365 Business Premium creates an ongoing flywheel of new project work as you light up additional features and add on new service</a:t>
            </a:r>
            <a:endParaRPr sz="1800">
              <a:solidFill>
                <a:srgbClr val="0078D4"/>
              </a:solidFill>
              <a:latin typeface="Noto Sans Symbols"/>
              <a:ea typeface="Noto Sans Symbols"/>
              <a:cs typeface="Noto Sans Symbols"/>
              <a:sym typeface="Noto Sans Symbols"/>
            </a:endParaRPr>
          </a:p>
          <a:p>
            <a:pPr indent="0" lvl="0" marL="0" rtl="0" algn="l">
              <a:lnSpc>
                <a:spcPct val="90000"/>
              </a:lnSpc>
              <a:spcBef>
                <a:spcPts val="333"/>
              </a:spcBef>
              <a:spcAft>
                <a:spcPts val="0"/>
              </a:spcAft>
              <a:buNone/>
            </a:pPr>
            <a:r>
              <a:t/>
            </a:r>
            <a:endParaRPr/>
          </a:p>
        </p:txBody>
      </p:sp>
      <p:sp>
        <p:nvSpPr>
          <p:cNvPr id="1122" name="Google Shape;1122;g347b79fca67_0_1681:notes"/>
          <p:cNvSpPr txBox="1"/>
          <p:nvPr>
            <p:ph idx="3" type="hdr"/>
          </p:nvPr>
        </p:nvSpPr>
        <p:spPr>
          <a:xfrm>
            <a:off x="0" y="0"/>
            <a:ext cx="2971800"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Quattrocento Sans"/>
              <a:buNone/>
            </a:pPr>
            <a:r>
              <a:t/>
            </a:r>
            <a:endParaRPr b="0" i="0" sz="1200" u="none" cap="none" strike="noStrike">
              <a:solidFill>
                <a:srgbClr val="000000"/>
              </a:solidFill>
              <a:latin typeface="Calibri"/>
              <a:ea typeface="Calibri"/>
              <a:cs typeface="Calibri"/>
              <a:sym typeface="Calibri"/>
            </a:endParaRPr>
          </a:p>
        </p:txBody>
      </p:sp>
      <p:sp>
        <p:nvSpPr>
          <p:cNvPr id="1123" name="Google Shape;1123;g347b79fca67_0_1681:notes"/>
          <p:cNvSpPr txBox="1"/>
          <p:nvPr>
            <p:ph idx="11" type="ftr"/>
          </p:nvPr>
        </p:nvSpPr>
        <p:spPr>
          <a:xfrm>
            <a:off x="0" y="8686800"/>
            <a:ext cx="5920800" cy="3561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400"/>
              <a:buFont typeface="Quattrocento Sans"/>
              <a:buNone/>
            </a:pPr>
            <a:r>
              <a:rPr b="0" i="0" lang="en" sz="400" u="none" cap="none" strike="noStrike">
                <a:solidFill>
                  <a:srgbClr val="000000"/>
                </a:solidFill>
                <a:latin typeface="Quattrocento Sans"/>
                <a:ea typeface="Quattrocento Sans"/>
                <a:cs typeface="Quattrocento Sans"/>
                <a:sym typeface="Quattrocento Sans"/>
              </a:rPr>
              <a:t>© Microsoft Corporation. All rights reserved. MICROSOFT MAKES NO WARRANTIES, EXPRESS, IMPLIED OR STATUTORY, AS TO THE INFORMATION IN THIS PRESENTATION.</a:t>
            </a:r>
            <a:endParaRPr/>
          </a:p>
        </p:txBody>
      </p:sp>
      <p:sp>
        <p:nvSpPr>
          <p:cNvPr id="1124" name="Google Shape;1124;g347b79fca67_0_1681:notes"/>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r>
              <a:rPr b="0" i="0" lang="en" sz="1200" u="none" cap="none" strike="noStrike">
                <a:solidFill>
                  <a:srgbClr val="000000"/>
                </a:solidFill>
                <a:latin typeface="Calibri"/>
                <a:ea typeface="Calibri"/>
                <a:cs typeface="Calibri"/>
                <a:sym typeface="Calibri"/>
              </a:rPr>
              <a:t>1/3/2025 3:44 PM</a:t>
            </a:r>
            <a:endParaRPr b="0" i="0" sz="1200" u="none" cap="none" strike="noStrike">
              <a:solidFill>
                <a:srgbClr val="000000"/>
              </a:solidFill>
              <a:latin typeface="Calibri"/>
              <a:ea typeface="Calibri"/>
              <a:cs typeface="Calibri"/>
              <a:sym typeface="Calibri"/>
            </a:endParaRPr>
          </a:p>
        </p:txBody>
      </p:sp>
      <p:sp>
        <p:nvSpPr>
          <p:cNvPr id="1125" name="Google Shape;1125;g347b79fca67_0_1681:notes"/>
          <p:cNvSpPr txBox="1"/>
          <p:nvPr>
            <p:ph idx="12" type="sldNum"/>
          </p:nvPr>
        </p:nvSpPr>
        <p:spPr>
          <a:xfrm>
            <a:off x="5909309" y="8685213"/>
            <a:ext cx="9471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2" name="Shape 1142"/>
        <p:cNvGrpSpPr/>
        <p:nvPr/>
      </p:nvGrpSpPr>
      <p:grpSpPr>
        <a:xfrm>
          <a:off x="0" y="0"/>
          <a:ext cx="0" cy="0"/>
          <a:chOff x="0" y="0"/>
          <a:chExt cx="0" cy="0"/>
        </a:xfrm>
      </p:grpSpPr>
      <p:sp>
        <p:nvSpPr>
          <p:cNvPr id="1143" name="Google Shape;1143;g347b79fca67_0_22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4" name="Google Shape;1144;g347b79fca67_0_22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8" name="Shape 1168"/>
        <p:cNvGrpSpPr/>
        <p:nvPr/>
      </p:nvGrpSpPr>
      <p:grpSpPr>
        <a:xfrm>
          <a:off x="0" y="0"/>
          <a:ext cx="0" cy="0"/>
          <a:chOff x="0" y="0"/>
          <a:chExt cx="0" cy="0"/>
        </a:xfrm>
      </p:grpSpPr>
      <p:sp>
        <p:nvSpPr>
          <p:cNvPr id="1169" name="Google Shape;1169;g347b79fca67_0_18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0" name="Google Shape;1170;g347b79fca67_0_18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Business Premium was designed as an integrated solution to help businesses reduce cost – by up to 50% or more versus individual tools. These savings create strong opportunity for partners to provide managed – or other value-added services for their customers.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Finally, Microsoft 365 Business Premium can help you save costs by consolidating point solutions across productivity and security saving you more than $30 per user per month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Single Sign On– Okta $2; Adaptive MFA (Conditional Access+ MFA) – Okta $6 </a:t>
            </a:r>
            <a:endParaRPr/>
          </a:p>
          <a:p>
            <a:pPr indent="0" lvl="0" marL="0" rtl="0" algn="l">
              <a:spcBef>
                <a:spcPts val="0"/>
              </a:spcBef>
              <a:spcAft>
                <a:spcPts val="0"/>
              </a:spcAft>
              <a:buNone/>
            </a:pPr>
            <a:r>
              <a:rPr lang="en"/>
              <a:t>Device Management - IBM MaaS 360- $4.00</a:t>
            </a:r>
            <a:endParaRPr/>
          </a:p>
          <a:p>
            <a:pPr indent="0" lvl="0" marL="0" rtl="0" algn="l">
              <a:spcBef>
                <a:spcPts val="0"/>
              </a:spcBef>
              <a:spcAft>
                <a:spcPts val="0"/>
              </a:spcAft>
              <a:buNone/>
            </a:pPr>
            <a:r>
              <a:rPr lang="en"/>
              <a:t>Endpoint Protection – Kaspersky - $3.38</a:t>
            </a:r>
            <a:endParaRPr/>
          </a:p>
          <a:p>
            <a:pPr indent="0" lvl="0" marL="0" rtl="0" algn="l">
              <a:spcBef>
                <a:spcPts val="0"/>
              </a:spcBef>
              <a:spcAft>
                <a:spcPts val="0"/>
              </a:spcAft>
              <a:buNone/>
            </a:pPr>
            <a:r>
              <a:rPr lang="en"/>
              <a:t>ProofPoint email protection - $5</a:t>
            </a:r>
            <a:endParaRPr/>
          </a:p>
          <a:p>
            <a:pPr indent="0" lvl="0" marL="0" rtl="0" algn="l">
              <a:spcBef>
                <a:spcPts val="0"/>
              </a:spcBef>
              <a:spcAft>
                <a:spcPts val="0"/>
              </a:spcAft>
              <a:buNone/>
            </a:pPr>
            <a:r>
              <a:rPr lang="en"/>
              <a:t>Remote Access: Windows Terminal server CAL ($199 perpetual per user; over 3 years – per month would be around $5);TeamViewer - $49 per user per month</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File Storage and Productivity apps – GSuite $12 (unlimited storage)</a:t>
            </a:r>
            <a:endParaRPr/>
          </a:p>
          <a:p>
            <a:pPr indent="0" lvl="0" marL="0" rtl="0" algn="l">
              <a:spcBef>
                <a:spcPts val="0"/>
              </a:spcBef>
              <a:spcAft>
                <a:spcPts val="0"/>
              </a:spcAft>
              <a:buNone/>
            </a:pPr>
            <a:r>
              <a:rPr lang="en"/>
              <a:t>Online chat based collaboration with third party integrations– Slack $6.67</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Plus, you also get the benefit of a solution that’s designed to work well together vs. trying to get disparate point solutions to work. </a:t>
            </a:r>
            <a:endParaRPr/>
          </a:p>
          <a:p>
            <a:pPr indent="0" lvl="0" marL="0" rtl="0" algn="l">
              <a:spcBef>
                <a:spcPts val="0"/>
              </a:spcBef>
              <a:spcAft>
                <a:spcPts val="0"/>
              </a:spcAft>
              <a:buNone/>
            </a:pPr>
            <a:r>
              <a:rPr lang="en"/>
              <a:t>So, with that we’ve covered the three phases of the sales journey from needs discovery to pitching the solution to objection handling.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And what’s more there’s new added value coming soon with Microsoft Defender for Business!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4" name="Shape 1194"/>
        <p:cNvGrpSpPr/>
        <p:nvPr/>
      </p:nvGrpSpPr>
      <p:grpSpPr>
        <a:xfrm>
          <a:off x="0" y="0"/>
          <a:ext cx="0" cy="0"/>
          <a:chOff x="0" y="0"/>
          <a:chExt cx="0" cy="0"/>
        </a:xfrm>
      </p:grpSpPr>
      <p:sp>
        <p:nvSpPr>
          <p:cNvPr id="1195" name="Google Shape;1195;g347b79fca67_0_6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6" name="Google Shape;1196;g347b79fca67_0_6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9" name="Shape 1199"/>
        <p:cNvGrpSpPr/>
        <p:nvPr/>
      </p:nvGrpSpPr>
      <p:grpSpPr>
        <a:xfrm>
          <a:off x="0" y="0"/>
          <a:ext cx="0" cy="0"/>
          <a:chOff x="0" y="0"/>
          <a:chExt cx="0" cy="0"/>
        </a:xfrm>
      </p:grpSpPr>
      <p:sp>
        <p:nvSpPr>
          <p:cNvPr id="1200" name="Google Shape;1200;g347b79fca67_0_5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1" name="Google Shape;1201;g347b79fca67_0_5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Today, you currently sell telco - that’s only 27.4% of the IT spend budget </a:t>
            </a:r>
            <a:endParaRPr/>
          </a:p>
          <a:p>
            <a:pPr indent="0" lvl="0" marL="0" rtl="0" algn="l">
              <a:spcBef>
                <a:spcPts val="0"/>
              </a:spcBef>
              <a:spcAft>
                <a:spcPts val="0"/>
              </a:spcAft>
              <a:buNone/>
            </a:pPr>
            <a:r>
              <a:rPr lang="en"/>
              <a:t>Telco also overlaps with the least amount of the other items in the IT budget </a:t>
            </a:r>
            <a:endParaRPr/>
          </a:p>
          <a:p>
            <a:pPr indent="0" lvl="0" marL="0" rtl="0" algn="l">
              <a:spcBef>
                <a:spcPts val="0"/>
              </a:spcBef>
              <a:spcAft>
                <a:spcPts val="0"/>
              </a:spcAft>
              <a:buNone/>
            </a:pPr>
            <a:r>
              <a:rPr lang="en"/>
              <a:t>Microsoft - positioned in the center of this </a:t>
            </a:r>
            <a:endParaRPr/>
          </a:p>
          <a:p>
            <a:pPr indent="0" lvl="0" marL="0" rtl="0" algn="l">
              <a:spcBef>
                <a:spcPts val="0"/>
              </a:spcBef>
              <a:spcAft>
                <a:spcPts val="0"/>
              </a:spcAft>
              <a:buNone/>
            </a:pPr>
            <a:r>
              <a:rPr lang="en"/>
              <a:t>You want to go after all the market? Expand your sales reach, create stickier solutions, etc. </a:t>
            </a:r>
            <a:endParaRPr/>
          </a:p>
          <a:p>
            <a:pPr indent="0" lvl="0" marL="0" rtl="0" algn="l">
              <a:spcBef>
                <a:spcPts val="0"/>
              </a:spcBef>
              <a:spcAft>
                <a:spcPts val="0"/>
              </a:spcAft>
              <a:buNone/>
            </a:pPr>
            <a:r>
              <a:rPr lang="en"/>
              <a:t>Cross-sell is limited when you’re stuck in one place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Microsoft is the place where you touch the most cross-sell vendors. </a:t>
            </a:r>
            <a:endParaRPr/>
          </a:p>
          <a:p>
            <a:pPr indent="0" lvl="0" marL="0" rtl="0" algn="l">
              <a:spcBef>
                <a:spcPts val="0"/>
              </a:spcBef>
              <a:spcAft>
                <a:spcPts val="0"/>
              </a:spcAft>
              <a:buNone/>
            </a:pPr>
            <a:r>
              <a:rPr lang="en"/>
              <a:t>With Microsoft, you can cross-sell:</a:t>
            </a:r>
            <a:endParaRPr/>
          </a:p>
          <a:p>
            <a:pPr indent="0" lvl="0" marL="0" rtl="0" algn="l">
              <a:spcBef>
                <a:spcPts val="0"/>
              </a:spcBef>
              <a:spcAft>
                <a:spcPts val="0"/>
              </a:spcAft>
              <a:buNone/>
            </a:pPr>
            <a:r>
              <a:rPr lang="en"/>
              <a:t>AWS</a:t>
            </a:r>
            <a:endParaRPr/>
          </a:p>
          <a:p>
            <a:pPr indent="0" lvl="0" marL="0" rtl="0" algn="l">
              <a:spcBef>
                <a:spcPts val="0"/>
              </a:spcBef>
              <a:spcAft>
                <a:spcPts val="0"/>
              </a:spcAft>
              <a:buNone/>
            </a:pPr>
            <a:r>
              <a:rPr lang="en"/>
              <a:t>Box</a:t>
            </a:r>
            <a:endParaRPr/>
          </a:p>
          <a:p>
            <a:pPr indent="0" lvl="0" marL="0" rtl="0" algn="l">
              <a:spcBef>
                <a:spcPts val="0"/>
              </a:spcBef>
              <a:spcAft>
                <a:spcPts val="0"/>
              </a:spcAft>
              <a:buNone/>
            </a:pPr>
            <a:r>
              <a:rPr lang="en"/>
              <a:t>Google Workspace</a:t>
            </a:r>
            <a:endParaRPr/>
          </a:p>
          <a:p>
            <a:pPr indent="0" lvl="0" marL="0" rtl="0" algn="l">
              <a:spcBef>
                <a:spcPts val="0"/>
              </a:spcBef>
              <a:spcAft>
                <a:spcPts val="0"/>
              </a:spcAft>
              <a:buNone/>
            </a:pPr>
            <a:r>
              <a:rPr lang="en"/>
              <a:t>Salesforce</a:t>
            </a:r>
            <a:endParaRPr/>
          </a:p>
          <a:p>
            <a:pPr indent="0" lvl="0" marL="0" rtl="0" algn="l">
              <a:spcBef>
                <a:spcPts val="0"/>
              </a:spcBef>
              <a:spcAft>
                <a:spcPts val="0"/>
              </a:spcAft>
              <a:buNone/>
            </a:pPr>
            <a:r>
              <a:rPr lang="en"/>
              <a:t>Slack</a:t>
            </a:r>
            <a:endParaRPr/>
          </a:p>
          <a:p>
            <a:pPr indent="0" lvl="0" marL="0" rtl="0" algn="l">
              <a:spcBef>
                <a:spcPts val="0"/>
              </a:spcBef>
              <a:spcAft>
                <a:spcPts val="0"/>
              </a:spcAft>
              <a:buNone/>
            </a:pPr>
            <a:r>
              <a:rPr lang="en"/>
              <a:t>Smartsheet</a:t>
            </a:r>
            <a:endParaRPr/>
          </a:p>
          <a:p>
            <a:pPr indent="0" lvl="0" marL="0" rtl="0" algn="l">
              <a:spcBef>
                <a:spcPts val="0"/>
              </a:spcBef>
              <a:spcAft>
                <a:spcPts val="0"/>
              </a:spcAft>
              <a:buNone/>
            </a:pPr>
            <a:r>
              <a:rPr lang="en"/>
              <a:t>Tableau</a:t>
            </a:r>
            <a:endParaRPr/>
          </a:p>
          <a:p>
            <a:pPr indent="0" lvl="0" marL="0" rtl="0" algn="l">
              <a:spcBef>
                <a:spcPts val="0"/>
              </a:spcBef>
              <a:spcAft>
                <a:spcPts val="0"/>
              </a:spcAft>
              <a:buNone/>
            </a:pPr>
            <a:r>
              <a:rPr lang="en"/>
              <a:t>Zoom</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Then, why do this with us?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4" name="Shape 1214"/>
        <p:cNvGrpSpPr/>
        <p:nvPr/>
      </p:nvGrpSpPr>
      <p:grpSpPr>
        <a:xfrm>
          <a:off x="0" y="0"/>
          <a:ext cx="0" cy="0"/>
          <a:chOff x="0" y="0"/>
          <a:chExt cx="0" cy="0"/>
        </a:xfrm>
      </p:grpSpPr>
      <p:sp>
        <p:nvSpPr>
          <p:cNvPr id="1215" name="Google Shape;1215;g347b79fca67_0_5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6" name="Google Shape;1216;g347b79fca67_0_5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Talk Track</a:t>
            </a:r>
            <a:endParaRPr b="1">
              <a:solidFill>
                <a:schemeClr val="dk1"/>
              </a:solidFill>
            </a:endParaRPr>
          </a:p>
          <a:p>
            <a:pPr indent="0" lvl="0" marL="0" rtl="0" algn="l">
              <a:spcBef>
                <a:spcPts val="0"/>
              </a:spcBef>
              <a:spcAft>
                <a:spcPts val="0"/>
              </a:spcAft>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Let's explore our comprehensive full-service catalog. Within this catalog, you'll find services that you are likely familiar with and currently offer, as well as those that might be new to you. It's a spectrum that encompasses services you sell today, along with potentially unexplored offerings, such as image services. When discussing technology with your customers, this slide encompasses everything—nothing is overlooked.</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This catalog isn't just about selling what you are familiar with; it's about tapping into adjacent services that seamlessly integrate with your current offerings. By doing so, you not only enhance your revenue streams but also establish stronger connections with your customers. For instance, if you're currently involved in selling Cloud infrastructure, there's room to expand by incorporating security or venturing into software as a service. The possibilities are vast, and we're here to collaboratively chart a path for you to diversify and expand your service portfolio. Check out the next slide for more insights.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What adds intrigue to broadening the services you offer is the evolving market landscape. AppDirect positions itself strategically to leverage these shifts in the market, ensuring that you can capitalize on emerging opportunities. Join us on the next slide as we delve into the fascinating dynamics of market evolution.”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None/>
            </a:pPr>
            <a:r>
              <a:t/>
            </a:r>
            <a:endParaRPr b="1" sz="1000">
              <a:solidFill>
                <a:schemeClr val="dk1"/>
              </a:solidFill>
              <a:highlight>
                <a:schemeClr val="accent5"/>
              </a:highlight>
              <a:latin typeface="Helvetica Neue"/>
              <a:ea typeface="Helvetica Neue"/>
              <a:cs typeface="Helvetica Neue"/>
              <a:sym typeface="Helvetica Neue"/>
            </a:endParaRPr>
          </a:p>
          <a:p>
            <a:pPr indent="0" lvl="0" marL="0" rtl="0" algn="l">
              <a:lnSpc>
                <a:spcPct val="115000"/>
              </a:lnSpc>
              <a:spcBef>
                <a:spcPts val="0"/>
              </a:spcBef>
              <a:spcAft>
                <a:spcPts val="0"/>
              </a:spcAft>
              <a:buNone/>
            </a:pPr>
            <a:r>
              <a:rPr b="1" lang="en" sz="1000">
                <a:solidFill>
                  <a:schemeClr val="dk1"/>
                </a:solidFill>
                <a:highlight>
                  <a:schemeClr val="accent5"/>
                </a:highlight>
                <a:latin typeface="Helvetica Neue"/>
                <a:ea typeface="Helvetica Neue"/>
                <a:cs typeface="Helvetica Neue"/>
                <a:sym typeface="Helvetica Neue"/>
              </a:rPr>
              <a:t>Critical Talking points from Nick:</a:t>
            </a:r>
            <a:endParaRPr b="1" sz="1000">
              <a:solidFill>
                <a:schemeClr val="dk1"/>
              </a:solidFill>
              <a:highlight>
                <a:schemeClr val="accent5"/>
              </a:highlight>
              <a:latin typeface="Helvetica Neue"/>
              <a:ea typeface="Helvetica Neue"/>
              <a:cs typeface="Helvetica Neue"/>
              <a:sym typeface="Helvetica Neue"/>
            </a:endParaRPr>
          </a:p>
          <a:p>
            <a:pPr indent="0" lvl="0" marL="0" rtl="0" algn="l">
              <a:lnSpc>
                <a:spcPct val="115000"/>
              </a:lnSpc>
              <a:spcBef>
                <a:spcPts val="0"/>
              </a:spcBef>
              <a:spcAft>
                <a:spcPts val="0"/>
              </a:spcAft>
              <a:buNone/>
            </a:pPr>
            <a:r>
              <a:rPr b="1" lang="en" sz="1000">
                <a:solidFill>
                  <a:schemeClr val="dk1"/>
                </a:solidFill>
                <a:latin typeface="Helvetica Neue"/>
                <a:ea typeface="Helvetica Neue"/>
                <a:cs typeface="Helvetica Neue"/>
                <a:sym typeface="Helvetica Neue"/>
              </a:rPr>
              <a:t>Key Point: Largest Multicategory Catalog</a:t>
            </a:r>
            <a:endParaRPr b="1" sz="1000">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 sz="1000">
                <a:solidFill>
                  <a:schemeClr val="dk1"/>
                </a:solidFill>
                <a:latin typeface="Helvetica Neue"/>
                <a:ea typeface="Helvetica Neue"/>
                <a:cs typeface="Helvetica Neue"/>
                <a:sym typeface="Helvetica Neue"/>
              </a:rPr>
              <a:t>"At the core of our platform is the largest multicategory catalog, pivotal in ensuring advisors have access to a comprehensive range of offerings."</a:t>
            </a:r>
            <a:endParaRPr b="1" sz="1000">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b="1" lang="en" sz="1000">
                <a:solidFill>
                  <a:schemeClr val="dk1"/>
                </a:solidFill>
                <a:latin typeface="Helvetica Neue"/>
                <a:ea typeface="Helvetica Neue"/>
                <a:cs typeface="Helvetica Neue"/>
                <a:sym typeface="Helvetica Neue"/>
              </a:rPr>
              <a:t>Share of Wallet Importance:</a:t>
            </a:r>
            <a:endParaRPr b="1" sz="1000">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 sz="1000">
                <a:solidFill>
                  <a:schemeClr val="dk1"/>
                </a:solidFill>
                <a:latin typeface="Helvetica Neue"/>
                <a:ea typeface="Helvetica Neue"/>
                <a:cs typeface="Helvetica Neue"/>
                <a:sym typeface="Helvetica Neue"/>
              </a:rPr>
              <a:t>"Our mission is to empower advisors in capturing the largest share of wallet possible. Why? Because the majority of IT spend extends beyond telecommunications."</a:t>
            </a:r>
            <a:endParaRPr b="1" sz="1000">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b="1" lang="en" sz="1000">
                <a:solidFill>
                  <a:schemeClr val="dk1"/>
                </a:solidFill>
                <a:latin typeface="Helvetica Neue"/>
                <a:ea typeface="Helvetica Neue"/>
                <a:cs typeface="Helvetica Neue"/>
                <a:sym typeface="Helvetica Neue"/>
              </a:rPr>
              <a:t>Emphasizing Multicategory Approach:</a:t>
            </a:r>
            <a:endParaRPr b="1" sz="1000">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 sz="1000">
                <a:solidFill>
                  <a:schemeClr val="dk1"/>
                </a:solidFill>
                <a:latin typeface="Helvetica Neue"/>
                <a:ea typeface="Helvetica Neue"/>
                <a:cs typeface="Helvetica Neue"/>
                <a:sym typeface="Helvetica Neue"/>
              </a:rPr>
              <a:t>"By embracing a multicategory approach, we ensure advisors can manage a broader spectrum of IT spending, positioning them as authoritative leaders in share of wallet management."</a:t>
            </a:r>
            <a:endParaRPr sz="1000">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b="1" lang="en" sz="1000">
                <a:solidFill>
                  <a:schemeClr val="dk1"/>
                </a:solidFill>
                <a:latin typeface="Helvetica Neue"/>
                <a:ea typeface="Helvetica Neue"/>
                <a:cs typeface="Helvetica Neue"/>
                <a:sym typeface="Helvetica Neue"/>
              </a:rPr>
              <a:t>Losses Without Multicategory Focus:</a:t>
            </a:r>
            <a:endParaRPr b="1" sz="1000">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lang="en" sz="1000">
                <a:solidFill>
                  <a:schemeClr val="dk1"/>
                </a:solidFill>
                <a:latin typeface="Helvetica Neue"/>
                <a:ea typeface="Helvetica Neue"/>
                <a:cs typeface="Helvetica Neue"/>
                <a:sym typeface="Helvetica Neue"/>
              </a:rPr>
              <a:t>"Advisors restricted to a single category risk missing out on significant opportunities and diluting their authority in managing the share of wallet."</a:t>
            </a:r>
            <a:endParaRPr sz="1000">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t/>
            </a:r>
            <a:endParaRPr b="1" sz="1000">
              <a:solidFill>
                <a:schemeClr val="dk1"/>
              </a:solidFill>
              <a:latin typeface="Helvetica Neue"/>
              <a:ea typeface="Helvetica Neue"/>
              <a:cs typeface="Helvetica Neue"/>
              <a:sym typeface="Helvetica Neue"/>
            </a:endParaRPr>
          </a:p>
          <a:p>
            <a:pPr indent="0" lvl="0" marL="0" rtl="0" algn="l">
              <a:lnSpc>
                <a:spcPct val="115000"/>
              </a:lnSpc>
              <a:spcBef>
                <a:spcPts val="0"/>
              </a:spcBef>
              <a:spcAft>
                <a:spcPts val="0"/>
              </a:spcAft>
              <a:buNone/>
            </a:pPr>
            <a:r>
              <a:rPr b="1" lang="en" sz="1000">
                <a:solidFill>
                  <a:schemeClr val="dk1"/>
                </a:solidFill>
                <a:latin typeface="Helvetica Neue"/>
                <a:ea typeface="Helvetica Neue"/>
                <a:cs typeface="Helvetica Neue"/>
                <a:sym typeface="Helvetica Neue"/>
              </a:rPr>
              <a:t>Critical Points:</a:t>
            </a:r>
            <a:endParaRPr b="1" sz="1000">
              <a:solidFill>
                <a:schemeClr val="dk1"/>
              </a:solidFill>
              <a:latin typeface="Helvetica Neue"/>
              <a:ea typeface="Helvetica Neue"/>
              <a:cs typeface="Helvetica Neue"/>
              <a:sym typeface="Helvetica Neue"/>
            </a:endParaRPr>
          </a:p>
          <a:p>
            <a:pPr indent="-292100" lvl="0" marL="457200" rtl="0" algn="l">
              <a:lnSpc>
                <a:spcPct val="115000"/>
              </a:lnSpc>
              <a:spcBef>
                <a:spcPts val="0"/>
              </a:spcBef>
              <a:spcAft>
                <a:spcPts val="0"/>
              </a:spcAft>
              <a:buClr>
                <a:schemeClr val="dk1"/>
              </a:buClr>
              <a:buSzPts val="1000"/>
              <a:buFont typeface="Helvetica Neue"/>
              <a:buChar char="●"/>
            </a:pPr>
            <a:r>
              <a:rPr b="1" lang="en" sz="1000">
                <a:solidFill>
                  <a:schemeClr val="dk1"/>
                </a:solidFill>
                <a:latin typeface="Helvetica Neue"/>
                <a:ea typeface="Helvetica Neue"/>
                <a:cs typeface="Helvetica Neue"/>
                <a:sym typeface="Helvetica Neue"/>
              </a:rPr>
              <a:t>Conciseness and Focus:</a:t>
            </a:r>
            <a:r>
              <a:rPr lang="en" sz="1000">
                <a:solidFill>
                  <a:schemeClr val="dk1"/>
                </a:solidFill>
                <a:latin typeface="Helvetica Neue"/>
                <a:ea typeface="Helvetica Neue"/>
                <a:cs typeface="Helvetica Neue"/>
                <a:sym typeface="Helvetica Neue"/>
              </a:rPr>
              <a:t> He emphasizes the importance of being concise and clear in communications, especially during presentations or discussions, aiming to convey a single, memorable point per slide or interaction.</a:t>
            </a:r>
            <a:endParaRPr sz="1000">
              <a:solidFill>
                <a:schemeClr val="dk1"/>
              </a:solidFill>
              <a:latin typeface="Helvetica Neue"/>
              <a:ea typeface="Helvetica Neue"/>
              <a:cs typeface="Helvetica Neue"/>
              <a:sym typeface="Helvetica Neue"/>
            </a:endParaRPr>
          </a:p>
          <a:p>
            <a:pPr indent="-292100" lvl="0" marL="457200" rtl="0" algn="l">
              <a:lnSpc>
                <a:spcPct val="115000"/>
              </a:lnSpc>
              <a:spcBef>
                <a:spcPts val="0"/>
              </a:spcBef>
              <a:spcAft>
                <a:spcPts val="0"/>
              </a:spcAft>
              <a:buClr>
                <a:schemeClr val="dk1"/>
              </a:buClr>
              <a:buSzPts val="1000"/>
              <a:buFont typeface="Helvetica Neue"/>
              <a:buChar char="●"/>
            </a:pPr>
            <a:r>
              <a:rPr b="1" lang="en" sz="1000">
                <a:solidFill>
                  <a:schemeClr val="dk1"/>
                </a:solidFill>
                <a:latin typeface="Helvetica Neue"/>
                <a:ea typeface="Helvetica Neue"/>
                <a:cs typeface="Helvetica Neue"/>
                <a:sym typeface="Helvetica Neue"/>
              </a:rPr>
              <a:t>Key Platform Features: </a:t>
            </a:r>
            <a:r>
              <a:rPr lang="en" sz="1000">
                <a:solidFill>
                  <a:schemeClr val="dk1"/>
                </a:solidFill>
                <a:latin typeface="Helvetica Neue"/>
                <a:ea typeface="Helvetica Neue"/>
                <a:cs typeface="Helvetica Neue"/>
                <a:sym typeface="Helvetica Neue"/>
              </a:rPr>
              <a:t>Describing key features of the platform, such as being the only full-stack commerce platform for advisors, with a focus on multiple categories and comprehensive functionalities from catalog to lifecycle management.</a:t>
            </a:r>
            <a:endParaRPr sz="1000">
              <a:solidFill>
                <a:schemeClr val="dk1"/>
              </a:solidFill>
              <a:latin typeface="Helvetica Neue"/>
              <a:ea typeface="Helvetica Neue"/>
              <a:cs typeface="Helvetica Neue"/>
              <a:sym typeface="Helvetica Neue"/>
            </a:endParaRPr>
          </a:p>
          <a:p>
            <a:pPr indent="-292100" lvl="0" marL="457200" rtl="0" algn="l">
              <a:lnSpc>
                <a:spcPct val="115000"/>
              </a:lnSpc>
              <a:spcBef>
                <a:spcPts val="0"/>
              </a:spcBef>
              <a:spcAft>
                <a:spcPts val="0"/>
              </a:spcAft>
              <a:buClr>
                <a:schemeClr val="dk1"/>
              </a:buClr>
              <a:buSzPts val="1000"/>
              <a:buFont typeface="Helvetica Neue"/>
              <a:buChar char="●"/>
            </a:pPr>
            <a:r>
              <a:rPr b="1" lang="en" sz="1000">
                <a:solidFill>
                  <a:schemeClr val="dk1"/>
                </a:solidFill>
                <a:latin typeface="Helvetica Neue"/>
                <a:ea typeface="Helvetica Neue"/>
                <a:cs typeface="Helvetica Neue"/>
                <a:sym typeface="Helvetica Neue"/>
              </a:rPr>
              <a:t>Evolution and Industry Positioning:</a:t>
            </a:r>
            <a:r>
              <a:rPr lang="en" sz="1000">
                <a:solidFill>
                  <a:schemeClr val="dk1"/>
                </a:solidFill>
                <a:latin typeface="Helvetica Neue"/>
                <a:ea typeface="Helvetica Neue"/>
                <a:cs typeface="Helvetica Neue"/>
                <a:sym typeface="Helvetica Neue"/>
              </a:rPr>
              <a:t> Highlighting the platform's evolutionary journey, aligning with shifts in the industry from basic catalog functions to more advanced features, positioning the platform as the most evolved among competitors.</a:t>
            </a:r>
            <a:endParaRPr sz="1000">
              <a:solidFill>
                <a:schemeClr val="dk1"/>
              </a:solidFill>
              <a:latin typeface="Helvetica Neue"/>
              <a:ea typeface="Helvetica Neue"/>
              <a:cs typeface="Helvetica Neue"/>
              <a:sym typeface="Helvetica Neue"/>
            </a:endParaRPr>
          </a:p>
          <a:p>
            <a:pPr indent="-292100" lvl="0" marL="457200" rtl="0" algn="l">
              <a:lnSpc>
                <a:spcPct val="115000"/>
              </a:lnSpc>
              <a:spcBef>
                <a:spcPts val="0"/>
              </a:spcBef>
              <a:spcAft>
                <a:spcPts val="0"/>
              </a:spcAft>
              <a:buClr>
                <a:schemeClr val="dk1"/>
              </a:buClr>
              <a:buSzPts val="1000"/>
              <a:buFont typeface="Helvetica Neue"/>
              <a:buChar char="●"/>
            </a:pPr>
            <a:r>
              <a:rPr b="1" lang="en" sz="1000">
                <a:solidFill>
                  <a:schemeClr val="dk1"/>
                </a:solidFill>
                <a:latin typeface="Helvetica Neue"/>
                <a:ea typeface="Helvetica Neue"/>
                <a:cs typeface="Helvetica Neue"/>
                <a:sym typeface="Helvetica Neue"/>
              </a:rPr>
              <a:t>Flexibility and Adaptability: </a:t>
            </a:r>
            <a:r>
              <a:rPr lang="en" sz="1000">
                <a:solidFill>
                  <a:schemeClr val="dk1"/>
                </a:solidFill>
                <a:latin typeface="Helvetica Neue"/>
                <a:ea typeface="Helvetica Neue"/>
                <a:cs typeface="Helvetica Neue"/>
                <a:sym typeface="Helvetica Neue"/>
              </a:rPr>
              <a:t>Stressing the platform's flexibility, allowing users to choose and utilize specific modules based on their needs, offering different models for invoicing to cater to diverse client preferences.</a:t>
            </a:r>
            <a:endParaRPr sz="1000">
              <a:solidFill>
                <a:schemeClr val="dk1"/>
              </a:solidFill>
              <a:latin typeface="Helvetica Neue"/>
              <a:ea typeface="Helvetica Neue"/>
              <a:cs typeface="Helvetica Neue"/>
              <a:sym typeface="Helvetica Neue"/>
            </a:endParaRPr>
          </a:p>
          <a:p>
            <a:pPr indent="-292100" lvl="0" marL="457200" rtl="0" algn="l">
              <a:lnSpc>
                <a:spcPct val="115000"/>
              </a:lnSpc>
              <a:spcBef>
                <a:spcPts val="0"/>
              </a:spcBef>
              <a:spcAft>
                <a:spcPts val="0"/>
              </a:spcAft>
              <a:buClr>
                <a:schemeClr val="dk1"/>
              </a:buClr>
              <a:buSzPts val="1000"/>
              <a:buFont typeface="Helvetica Neue"/>
              <a:buChar char="●"/>
            </a:pPr>
            <a:r>
              <a:rPr b="1" lang="en" sz="1000">
                <a:solidFill>
                  <a:schemeClr val="dk1"/>
                </a:solidFill>
                <a:latin typeface="Helvetica Neue"/>
                <a:ea typeface="Helvetica Neue"/>
                <a:cs typeface="Helvetica Neue"/>
                <a:sym typeface="Helvetica Neue"/>
              </a:rPr>
              <a:t>Identity and Scale: </a:t>
            </a:r>
            <a:r>
              <a:rPr lang="en" sz="1000">
                <a:solidFill>
                  <a:schemeClr val="dk1"/>
                </a:solidFill>
                <a:latin typeface="Helvetica Neue"/>
                <a:ea typeface="Helvetica Neue"/>
                <a:cs typeface="Helvetica Neue"/>
                <a:sym typeface="Helvetica Neue"/>
              </a:rPr>
              <a:t>Asserting the platform's identity beyond a traditional TSD (Technology Services Distributor), positioning it as a full-fledged B2B Commerce platform, and supporting this claim with statistics regarding its significant GMV and scale compared to competitors.</a:t>
            </a:r>
            <a:endParaRPr sz="1000">
              <a:solidFill>
                <a:schemeClr val="dk1"/>
              </a:solidFill>
              <a:latin typeface="Helvetica Neue"/>
              <a:ea typeface="Helvetica Neue"/>
              <a:cs typeface="Helvetica Neue"/>
              <a:sym typeface="Helvetica Neue"/>
            </a:endParaRPr>
          </a:p>
          <a:p>
            <a:pPr indent="-292100" lvl="0" marL="457200" rtl="0" algn="l">
              <a:lnSpc>
                <a:spcPct val="115000"/>
              </a:lnSpc>
              <a:spcBef>
                <a:spcPts val="0"/>
              </a:spcBef>
              <a:spcAft>
                <a:spcPts val="0"/>
              </a:spcAft>
              <a:buClr>
                <a:schemeClr val="dk1"/>
              </a:buClr>
              <a:buSzPts val="1000"/>
              <a:buFont typeface="Helvetica Neue"/>
              <a:buChar char="●"/>
            </a:pPr>
            <a:r>
              <a:rPr b="1" lang="en" sz="1000">
                <a:solidFill>
                  <a:schemeClr val="dk1"/>
                </a:solidFill>
                <a:latin typeface="Helvetica Neue"/>
                <a:ea typeface="Helvetica Neue"/>
                <a:cs typeface="Helvetica Neue"/>
                <a:sym typeface="Helvetica Neue"/>
              </a:rPr>
              <a:t>Addressing Concerns and Misconceptions:</a:t>
            </a:r>
            <a:r>
              <a:rPr lang="en" sz="1000">
                <a:solidFill>
                  <a:schemeClr val="dk1"/>
                </a:solidFill>
                <a:latin typeface="Helvetica Neue"/>
                <a:ea typeface="Helvetica Neue"/>
                <a:cs typeface="Helvetica Neue"/>
                <a:sym typeface="Helvetica Neue"/>
              </a:rPr>
              <a:t> Acknowledging potential concerns about the platform's comprehensiveness or complexity and reassuring users about the adaptability and optionality of utilizing its functionalities.</a:t>
            </a:r>
            <a:endParaRPr sz="1000">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t/>
            </a:r>
            <a:endParaRPr sz="1000">
              <a:solidFill>
                <a:schemeClr val="dk1"/>
              </a:solidFill>
              <a:latin typeface="Helvetica Neue"/>
              <a:ea typeface="Helvetica Neue"/>
              <a:cs typeface="Helvetica Neue"/>
              <a:sym typeface="Helvetica Neue"/>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3" name="Shape 803"/>
        <p:cNvGrpSpPr/>
        <p:nvPr/>
      </p:nvGrpSpPr>
      <p:grpSpPr>
        <a:xfrm>
          <a:off x="0" y="0"/>
          <a:ext cx="0" cy="0"/>
          <a:chOff x="0" y="0"/>
          <a:chExt cx="0" cy="0"/>
        </a:xfrm>
      </p:grpSpPr>
      <p:sp>
        <p:nvSpPr>
          <p:cNvPr id="804" name="Google Shape;804;g347b79fca67_0_27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5" name="Google Shape;805;g347b79fca67_0_27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7" name="Shape 1237"/>
        <p:cNvGrpSpPr/>
        <p:nvPr/>
      </p:nvGrpSpPr>
      <p:grpSpPr>
        <a:xfrm>
          <a:off x="0" y="0"/>
          <a:ext cx="0" cy="0"/>
          <a:chOff x="0" y="0"/>
          <a:chExt cx="0" cy="0"/>
        </a:xfrm>
      </p:grpSpPr>
      <p:sp>
        <p:nvSpPr>
          <p:cNvPr id="1238" name="Google Shape;1238;g347b79fca67_0_5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9" name="Google Shape;1239;g347b79fca67_0_5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2" name="Shape 1252"/>
        <p:cNvGrpSpPr/>
        <p:nvPr/>
      </p:nvGrpSpPr>
      <p:grpSpPr>
        <a:xfrm>
          <a:off x="0" y="0"/>
          <a:ext cx="0" cy="0"/>
          <a:chOff x="0" y="0"/>
          <a:chExt cx="0" cy="0"/>
        </a:xfrm>
      </p:grpSpPr>
      <p:sp>
        <p:nvSpPr>
          <p:cNvPr id="1253" name="Google Shape;1253;g347b79fca67_0_5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4" name="Google Shape;1254;g347b79fca67_0_5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You have a full support team here at Microsoft.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8" name="Shape 1288"/>
        <p:cNvGrpSpPr/>
        <p:nvPr/>
      </p:nvGrpSpPr>
      <p:grpSpPr>
        <a:xfrm>
          <a:off x="0" y="0"/>
          <a:ext cx="0" cy="0"/>
          <a:chOff x="0" y="0"/>
          <a:chExt cx="0" cy="0"/>
        </a:xfrm>
      </p:grpSpPr>
      <p:sp>
        <p:nvSpPr>
          <p:cNvPr id="1289" name="Google Shape;1289;g181d095fc23_0_9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0" name="Google Shape;1290;g181d095fc23_0_9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8" name="Shape 808"/>
        <p:cNvGrpSpPr/>
        <p:nvPr/>
      </p:nvGrpSpPr>
      <p:grpSpPr>
        <a:xfrm>
          <a:off x="0" y="0"/>
          <a:ext cx="0" cy="0"/>
          <a:chOff x="0" y="0"/>
          <a:chExt cx="0" cy="0"/>
        </a:xfrm>
      </p:grpSpPr>
      <p:sp>
        <p:nvSpPr>
          <p:cNvPr id="809" name="Google Shape;809;g347b79fca67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0" name="Google Shape;810;g347b79fca67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3" name="Shape 833"/>
        <p:cNvGrpSpPr/>
        <p:nvPr/>
      </p:nvGrpSpPr>
      <p:grpSpPr>
        <a:xfrm>
          <a:off x="0" y="0"/>
          <a:ext cx="0" cy="0"/>
          <a:chOff x="0" y="0"/>
          <a:chExt cx="0" cy="0"/>
        </a:xfrm>
      </p:grpSpPr>
      <p:sp>
        <p:nvSpPr>
          <p:cNvPr id="834" name="Google Shape;834;g347b79fca6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5" name="Google Shape;835;g347b79fca6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presents opportunities for you as advisors to serve these customers by augmenting their security– but the question is – 1) how you transition into security services or expand your existing portfolio of security services beyond AV ) how you standardize these services across all customers and deliver them at scale quickly and easily.  C)how do you do so without increasing costs or complexity</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8" name="Shape 848"/>
        <p:cNvGrpSpPr/>
        <p:nvPr/>
      </p:nvGrpSpPr>
      <p:grpSpPr>
        <a:xfrm>
          <a:off x="0" y="0"/>
          <a:ext cx="0" cy="0"/>
          <a:chOff x="0" y="0"/>
          <a:chExt cx="0" cy="0"/>
        </a:xfrm>
      </p:grpSpPr>
      <p:sp>
        <p:nvSpPr>
          <p:cNvPr id="849" name="Google Shape;849;g181d095fc23_0_2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0" name="Google Shape;850;g181d095fc23_0_2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4" name="Shape 854"/>
        <p:cNvGrpSpPr/>
        <p:nvPr/>
      </p:nvGrpSpPr>
      <p:grpSpPr>
        <a:xfrm>
          <a:off x="0" y="0"/>
          <a:ext cx="0" cy="0"/>
          <a:chOff x="0" y="0"/>
          <a:chExt cx="0" cy="0"/>
        </a:xfrm>
      </p:grpSpPr>
      <p:sp>
        <p:nvSpPr>
          <p:cNvPr id="855" name="Google Shape;855;g347b79fca67_0_22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6" name="Google Shape;856;g347b79fca67_0_220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800"/>
              <a:buFont typeface="Quattrocento Sans"/>
              <a:buNone/>
            </a:pPr>
            <a:r>
              <a:rPr b="1" i="1" lang="en" sz="800"/>
              <a:t>Note: Per Gartner publication policy, alterations to this slide are not allowed.</a:t>
            </a:r>
            <a:endParaRPr/>
          </a:p>
          <a:p>
            <a:pPr indent="0" lvl="0" marL="0" marR="0" rtl="0" algn="l">
              <a:lnSpc>
                <a:spcPct val="90000"/>
              </a:lnSpc>
              <a:spcBef>
                <a:spcPts val="340"/>
              </a:spcBef>
              <a:spcAft>
                <a:spcPts val="0"/>
              </a:spcAft>
              <a:buClr>
                <a:schemeClr val="dk1"/>
              </a:buClr>
              <a:buSzPts val="800"/>
              <a:buFont typeface="Quattrocento Sans"/>
              <a:buNone/>
            </a:pPr>
            <a:r>
              <a:t/>
            </a:r>
            <a:endParaRPr b="1" sz="800"/>
          </a:p>
          <a:p>
            <a:pPr indent="0" lvl="0" marL="0" marR="0" rtl="0" algn="l">
              <a:lnSpc>
                <a:spcPct val="90000"/>
              </a:lnSpc>
              <a:spcBef>
                <a:spcPts val="340"/>
              </a:spcBef>
              <a:spcAft>
                <a:spcPts val="0"/>
              </a:spcAft>
              <a:buClr>
                <a:schemeClr val="dk1"/>
              </a:buClr>
              <a:buSzPts val="800"/>
              <a:buFont typeface="Quattrocento Sans"/>
              <a:buNone/>
            </a:pPr>
            <a:r>
              <a:rPr b="1" lang="en" sz="800"/>
              <a:t>Talk track:</a:t>
            </a:r>
            <a:endParaRPr/>
          </a:p>
          <a:p>
            <a:pPr indent="0" lvl="0" marL="0" marR="0" rtl="0" algn="l">
              <a:lnSpc>
                <a:spcPct val="90000"/>
              </a:lnSpc>
              <a:spcBef>
                <a:spcPts val="340"/>
              </a:spcBef>
              <a:spcAft>
                <a:spcPts val="0"/>
              </a:spcAft>
              <a:buClr>
                <a:schemeClr val="dk1"/>
              </a:buClr>
              <a:buSzPts val="800"/>
              <a:buFont typeface="Quattrocento Sans"/>
              <a:buNone/>
            </a:pPr>
            <a:r>
              <a:t/>
            </a:r>
            <a:endParaRPr b="0" sz="800"/>
          </a:p>
          <a:p>
            <a:pPr indent="0" lvl="0" marL="0" marR="0" rtl="0" algn="l">
              <a:lnSpc>
                <a:spcPct val="90000"/>
              </a:lnSpc>
              <a:spcBef>
                <a:spcPts val="340"/>
              </a:spcBef>
              <a:spcAft>
                <a:spcPts val="0"/>
              </a:spcAft>
              <a:buClr>
                <a:schemeClr val="dk1"/>
              </a:buClr>
              <a:buSzPts val="800"/>
              <a:buFont typeface="Quattrocento Sans"/>
              <a:buNone/>
            </a:pPr>
            <a:r>
              <a:rPr b="0" lang="en" sz="800"/>
              <a:t>Not only do we have unmatched breadth across security and management, our technology has been recognized as best-in-class by many influential analysts. In the last year, Gartner designated Microsoft as a leader in 5 magic quadrants: access management, cloud access security broker, enterprise information archiving, endpoint platform protection, and unified endpoint management tools. </a:t>
            </a:r>
            <a:endParaRPr/>
          </a:p>
          <a:p>
            <a:pPr indent="0" lvl="0" marL="0" rtl="0" algn="l">
              <a:lnSpc>
                <a:spcPct val="90000"/>
              </a:lnSpc>
              <a:spcBef>
                <a:spcPts val="340"/>
              </a:spcBef>
              <a:spcAft>
                <a:spcPts val="0"/>
              </a:spcAft>
              <a:buNone/>
            </a:pPr>
            <a:r>
              <a:t/>
            </a:r>
            <a:endParaRPr b="0" i="0" sz="800">
              <a:solidFill>
                <a:schemeClr val="dk1"/>
              </a:solidFill>
              <a:latin typeface="Quattrocento Sans"/>
              <a:ea typeface="Quattrocento Sans"/>
              <a:cs typeface="Quattrocento Sans"/>
              <a:sym typeface="Quattrocento Sans"/>
            </a:endParaRPr>
          </a:p>
          <a:p>
            <a:pPr indent="0" lvl="0" marL="0" rtl="0" algn="l">
              <a:lnSpc>
                <a:spcPct val="90000"/>
              </a:lnSpc>
              <a:spcBef>
                <a:spcPts val="333"/>
              </a:spcBef>
              <a:spcAft>
                <a:spcPts val="0"/>
              </a:spcAft>
              <a:buNone/>
            </a:pPr>
            <a:r>
              <a:t/>
            </a:r>
            <a:endParaRPr b="0" i="0" sz="882">
              <a:solidFill>
                <a:schemeClr val="dk1"/>
              </a:solidFill>
              <a:latin typeface="Quattrocento Sans"/>
              <a:ea typeface="Quattrocento Sans"/>
              <a:cs typeface="Quattrocento Sans"/>
              <a:sym typeface="Quattrocento Sans"/>
            </a:endParaRPr>
          </a:p>
        </p:txBody>
      </p:sp>
      <p:sp>
        <p:nvSpPr>
          <p:cNvPr id="857" name="Google Shape;857;g347b79fca67_0_2205:notes"/>
          <p:cNvSpPr txBox="1"/>
          <p:nvPr>
            <p:ph idx="3" type="hdr"/>
          </p:nvPr>
        </p:nvSpPr>
        <p:spPr>
          <a:xfrm>
            <a:off x="0" y="0"/>
            <a:ext cx="2971800" cy="457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Quattrocento Sans"/>
              <a:buNone/>
            </a:pPr>
            <a:r>
              <a:t/>
            </a:r>
            <a:endParaRPr b="0" i="0" sz="1200" u="none" cap="none" strike="noStrike">
              <a:solidFill>
                <a:srgbClr val="000000"/>
              </a:solidFill>
              <a:latin typeface="Quattrocento Sans"/>
              <a:ea typeface="Quattrocento Sans"/>
              <a:cs typeface="Quattrocento Sans"/>
              <a:sym typeface="Quattrocento Sans"/>
            </a:endParaRPr>
          </a:p>
        </p:txBody>
      </p:sp>
      <p:sp>
        <p:nvSpPr>
          <p:cNvPr id="858" name="Google Shape;858;g347b79fca67_0_2205:notes"/>
          <p:cNvSpPr txBox="1"/>
          <p:nvPr>
            <p:ph idx="11" type="ftr"/>
          </p:nvPr>
        </p:nvSpPr>
        <p:spPr>
          <a:xfrm>
            <a:off x="0" y="8686800"/>
            <a:ext cx="5920800" cy="356100"/>
          </a:xfrm>
          <a:prstGeom prst="rect">
            <a:avLst/>
          </a:prstGeom>
          <a:noFill/>
          <a:ln>
            <a:noFill/>
          </a:ln>
        </p:spPr>
        <p:txBody>
          <a:bodyPr anchorCtr="0" anchor="b" bIns="45700" lIns="91425" spcFirstLastPara="1" rIns="91425" wrap="square" tIns="45700">
            <a:noAutofit/>
          </a:bodyPr>
          <a:lstStyle/>
          <a:p>
            <a:pPr indent="0" lvl="0" marL="571500" marR="0" rtl="0" algn="l">
              <a:lnSpc>
                <a:spcPct val="100000"/>
              </a:lnSpc>
              <a:spcBef>
                <a:spcPts val="0"/>
              </a:spcBef>
              <a:spcAft>
                <a:spcPts val="0"/>
              </a:spcAft>
              <a:buClr>
                <a:srgbClr val="000000"/>
              </a:buClr>
              <a:buSzPts val="400"/>
              <a:buFont typeface="Quattrocento Sans"/>
              <a:buNone/>
            </a:pPr>
            <a:r>
              <a:rPr b="0" i="0" lang="en" sz="400" u="none" cap="none" strike="noStrike">
                <a:solidFill>
                  <a:srgbClr val="000000"/>
                </a:solidFill>
                <a:latin typeface="Quattrocento Sans"/>
                <a:ea typeface="Quattrocento Sans"/>
                <a:cs typeface="Quattrocento Sans"/>
                <a:sym typeface="Quattrocento Sans"/>
              </a:rPr>
              <a:t>© Microsoft Corporation. All rights reserved. MICROSOFT MAKES NO WARRANTIES, EXPRESS, IMPLIED OR STATUTORY, AS TO THE INFORMATION IN THIS PRESENTATION.</a:t>
            </a:r>
            <a:endParaRPr/>
          </a:p>
        </p:txBody>
      </p:sp>
      <p:sp>
        <p:nvSpPr>
          <p:cNvPr id="859" name="Google Shape;859;g347b79fca67_0_2205:notes"/>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Quattrocento Sans"/>
              <a:buNone/>
            </a:pPr>
            <a:r>
              <a:rPr b="0" i="0" lang="en" sz="1200" u="none" cap="none" strike="noStrike">
                <a:solidFill>
                  <a:srgbClr val="000000"/>
                </a:solidFill>
                <a:latin typeface="Quattrocento Sans"/>
                <a:ea typeface="Quattrocento Sans"/>
                <a:cs typeface="Quattrocento Sans"/>
                <a:sym typeface="Quattrocento Sans"/>
              </a:rPr>
              <a:t>1/3/2025 3:44 PM</a:t>
            </a:r>
            <a:endParaRPr b="0" i="0" sz="1200" u="none" cap="none" strike="noStrike">
              <a:solidFill>
                <a:srgbClr val="000000"/>
              </a:solidFill>
              <a:latin typeface="Quattrocento Sans"/>
              <a:ea typeface="Quattrocento Sans"/>
              <a:cs typeface="Quattrocento Sans"/>
              <a:sym typeface="Quattrocento Sans"/>
            </a:endParaRPr>
          </a:p>
        </p:txBody>
      </p:sp>
      <p:sp>
        <p:nvSpPr>
          <p:cNvPr id="860" name="Google Shape;860;g347b79fca67_0_2205:notes"/>
          <p:cNvSpPr txBox="1"/>
          <p:nvPr>
            <p:ph idx="12" type="sldNum"/>
          </p:nvPr>
        </p:nvSpPr>
        <p:spPr>
          <a:xfrm>
            <a:off x="5909309" y="8685213"/>
            <a:ext cx="9471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Quattrocento Sans"/>
              <a:buNone/>
            </a:pPr>
            <a:fld id="{00000000-1234-1234-1234-123412341234}" type="slidenum">
              <a:rPr b="0" i="0" lang="en" sz="1200" u="none" cap="none" strike="noStrike">
                <a:solidFill>
                  <a:srgbClr val="000000"/>
                </a:solidFill>
                <a:latin typeface="Quattrocento Sans"/>
                <a:ea typeface="Quattrocento Sans"/>
                <a:cs typeface="Quattrocento Sans"/>
                <a:sym typeface="Quattrocento Sans"/>
              </a:rPr>
              <a:t>‹#›</a:t>
            </a:fld>
            <a:endParaRPr b="0" i="0" sz="1200" u="none" cap="none" strike="noStrike">
              <a:solidFill>
                <a:srgbClr val="000000"/>
              </a:solidFill>
              <a:latin typeface="Quattrocento Sans"/>
              <a:ea typeface="Quattrocento Sans"/>
              <a:cs typeface="Quattrocento Sans"/>
              <a:sym typeface="Quattrocento San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5" name="Shape 875"/>
        <p:cNvGrpSpPr/>
        <p:nvPr/>
      </p:nvGrpSpPr>
      <p:grpSpPr>
        <a:xfrm>
          <a:off x="0" y="0"/>
          <a:ext cx="0" cy="0"/>
          <a:chOff x="0" y="0"/>
          <a:chExt cx="0" cy="0"/>
        </a:xfrm>
      </p:grpSpPr>
      <p:sp>
        <p:nvSpPr>
          <p:cNvPr id="876" name="Google Shape;876;g347b79fca67_0_22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7" name="Google Shape;877;g347b79fca67_0_22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Next looks at the business case for partners to switch to Microsoft 365 Business Premium and how it can help you drive growth and profitability.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 </a:t>
            </a:r>
            <a:endParaRPr/>
          </a:p>
          <a:p>
            <a:pPr indent="0" lvl="0" marL="0" rtl="0" algn="l">
              <a:spcBef>
                <a:spcPts val="0"/>
              </a:spcBef>
              <a:spcAft>
                <a:spcPts val="0"/>
              </a:spcAft>
              <a:buNone/>
            </a:pPr>
            <a:r>
              <a:rPr lang="en"/>
              <a:t>First, Microsoft 365Business Premium offers an easy way to elevate your customers security and reach new higher margin customers. Most of you are probably selling Office 365 /Microsoft 365 Business Std/BB. Perhaps you also offer a standalone security offering like AV or email filtering. With Microsoft 365 Business Premium, you have the opportunity to offer a more complete work from anywhere solution with advanced security- so in addition to all the capabilities in Biz Std (Teams, office etc.) you also have advanced security capabilities such as phishing and ransomware protection with Defender for Office 365, MFA and conditional access with Microsoft Entra ID P1( formerly known as Azure AD Premium P1), Managed AV, device management with Intune and much in a more. So, what it gives you is an easy way to elevate your customers’ security posture and manage risk.  </a:t>
            </a:r>
            <a:endParaRPr/>
          </a:p>
          <a:p>
            <a:pPr indent="0" lvl="0" marL="0" rtl="0" algn="l">
              <a:spcBef>
                <a:spcPts val="0"/>
              </a:spcBef>
              <a:spcAft>
                <a:spcPts val="0"/>
              </a:spcAft>
              <a:buNone/>
            </a:pPr>
            <a:r>
              <a:rPr lang="en"/>
              <a:t>2nd, you can grow your revenue by building standardized managed services on top of Microsoft 365 Business Premium. A hallmark of Best in class MSPs, with high profitability, is technology standardization. Standardization means that all customers offers are based on a consistent technology stack vs. customizing the technology stack for each customer. This helps focus sales strategy,  streamlines operations and enables faster time to market,  Because Microsoft 365 Business Premium provides a comprehensive stack across productivity and security, some of our most successful partners  are  using it  as a foundation on top of which they’ve built successful standardized offers i.e., all customers are offered Microsoft 365 Business Premium as a baseline offering on top of which they add additional services – for example running monthly security assessments with secure score or adding compliance services for healthcare or for financial services. </a:t>
            </a:r>
            <a:endParaRPr/>
          </a:p>
          <a:p>
            <a:pPr indent="0" lvl="0" marL="0" rtl="0" algn="l">
              <a:spcBef>
                <a:spcPts val="0"/>
              </a:spcBef>
              <a:spcAft>
                <a:spcPts val="0"/>
              </a:spcAft>
              <a:buNone/>
            </a:pPr>
            <a:r>
              <a:rPr lang="en"/>
              <a:t>And finally, it helps you Reduce your cost and complexity. The standardization I talked about helps save your workforce and helpdesk time from having to learn multiple solutions or try to get disparate point solutions to work together, thereby enabling faster time to market.  And it’s a cost-effective package, for only $7.50 more than biz std, you get all these capabilities -something that would easily cost you over $40 were you to go to point solutions.  Plus, you have to deal with only 1 billing and licensing.</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9" name="Shape 889"/>
        <p:cNvGrpSpPr/>
        <p:nvPr/>
      </p:nvGrpSpPr>
      <p:grpSpPr>
        <a:xfrm>
          <a:off x="0" y="0"/>
          <a:ext cx="0" cy="0"/>
          <a:chOff x="0" y="0"/>
          <a:chExt cx="0" cy="0"/>
        </a:xfrm>
      </p:grpSpPr>
      <p:sp>
        <p:nvSpPr>
          <p:cNvPr id="890" name="Google Shape;890;g347b79fca67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1" name="Google Shape;891;g347b79fca67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good news is that at Microsoft we have an offering that can really help you meet these challenges- Microsoft 365 Business Premium. As you can see Microsoft 365 Business Premium, is our most comprehensive offering for small and mid sized businesses which combines the power of office productivity tools with advanced security and management in a cost-effective package to address the challenges we spoke about earlier. Let’s take a closer look.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0" name="Shape 1000"/>
        <p:cNvGrpSpPr/>
        <p:nvPr/>
      </p:nvGrpSpPr>
      <p:grpSpPr>
        <a:xfrm>
          <a:off x="0" y="0"/>
          <a:ext cx="0" cy="0"/>
          <a:chOff x="0" y="0"/>
          <a:chExt cx="0" cy="0"/>
        </a:xfrm>
      </p:grpSpPr>
      <p:sp>
        <p:nvSpPr>
          <p:cNvPr id="1001" name="Google Shape;1001;g347b79fca67_0_6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2" name="Google Shape;1002;g347b79fca67_0_6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M365 Business Premium brings together the key capabilities you need to enable work from anywhere – </a:t>
            </a:r>
            <a:endParaRPr/>
          </a:p>
          <a:p>
            <a:pPr indent="0" lvl="0" marL="0" rtl="0" algn="l">
              <a:spcBef>
                <a:spcPts val="0"/>
              </a:spcBef>
              <a:spcAft>
                <a:spcPts val="0"/>
              </a:spcAft>
              <a:buNone/>
            </a:pPr>
            <a:r>
              <a:rPr lang="en"/>
              <a:t>Collaborate using Microsoft Teams, Secure your identity, data and devices, Provide remote access and virtual desktops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As a customer , it eliminates the need for multiple point solutions and helps reduce your operational costs –lowering support helpdesk and maintenance costs while simplifying licensing, so you can focus on driving business with your customers.  Lower help desk overhead with one solution for productivity </a:t>
            </a:r>
            <a:endParaRPr/>
          </a:p>
          <a:p>
            <a:pPr indent="0" lvl="0" marL="0" rtl="0" algn="l">
              <a:spcBef>
                <a:spcPts val="0"/>
              </a:spcBef>
              <a:spcAft>
                <a:spcPts val="0"/>
              </a:spcAft>
              <a:buNone/>
            </a:pPr>
            <a:r>
              <a:rPr lang="en"/>
              <a:t>and security designed to work well together.</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8.png"/><Relationship Id="rId3" Type="http://schemas.openxmlformats.org/officeDocument/2006/relationships/image" Target="../media/image2.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6.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1.png"/><Relationship Id="rId3" Type="http://schemas.openxmlformats.org/officeDocument/2006/relationships/image" Target="../media/image2.png"/><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9.png"/><Relationship Id="rId3"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8.png"/><Relationship Id="rId3"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6.png"/><Relationship Id="rId3" Type="http://schemas.openxmlformats.org/officeDocument/2006/relationships/image" Target="../media/image2.png"/><Relationship Id="rId4" Type="http://schemas.openxmlformats.org/officeDocument/2006/relationships/image" Target="../media/image11.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1.png"/><Relationship Id="rId3" Type="http://schemas.openxmlformats.org/officeDocument/2006/relationships/image" Target="../media/image2.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9.png"/><Relationship Id="rId3" Type="http://schemas.openxmlformats.org/officeDocument/2006/relationships/image" Target="../media/image2.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6.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6.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 type="title">
  <p:cSld name="TITLE">
    <p:bg>
      <p:bgPr>
        <a:blipFill>
          <a:blip r:embed="rId2">
            <a:alphaModFix/>
          </a:blip>
          <a:stretch>
            <a:fillRect/>
          </a:stretch>
        </a:blip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3279325" y="1943100"/>
            <a:ext cx="5407500" cy="1257300"/>
          </a:xfrm>
          <a:prstGeom prst="rect">
            <a:avLst/>
          </a:prstGeom>
        </p:spPr>
        <p:txBody>
          <a:bodyPr anchorCtr="0" anchor="t" bIns="0" lIns="0" spcFirstLastPara="1" rIns="0" wrap="square" tIns="0">
            <a:noAutofit/>
          </a:bodyPr>
          <a:lstStyle>
            <a:lvl1pPr lvl="0">
              <a:lnSpc>
                <a:spcPct val="85000"/>
              </a:lnSpc>
              <a:spcBef>
                <a:spcPts val="0"/>
              </a:spcBef>
              <a:spcAft>
                <a:spcPts val="0"/>
              </a:spcAft>
              <a:buClr>
                <a:schemeClr val="lt1"/>
              </a:buClr>
              <a:buSzPts val="3000"/>
              <a:buNone/>
              <a:defRPr sz="3000">
                <a:solidFill>
                  <a:schemeClr val="lt1"/>
                </a:solidFill>
              </a:defRPr>
            </a:lvl1pPr>
            <a:lvl2pPr lvl="1">
              <a:lnSpc>
                <a:spcPct val="85000"/>
              </a:lnSpc>
              <a:spcBef>
                <a:spcPts val="0"/>
              </a:spcBef>
              <a:spcAft>
                <a:spcPts val="0"/>
              </a:spcAft>
              <a:buClr>
                <a:schemeClr val="lt1"/>
              </a:buClr>
              <a:buSzPts val="3000"/>
              <a:buNone/>
              <a:defRPr sz="3000">
                <a:solidFill>
                  <a:schemeClr val="lt1"/>
                </a:solidFill>
              </a:defRPr>
            </a:lvl2pPr>
            <a:lvl3pPr lvl="2">
              <a:lnSpc>
                <a:spcPct val="85000"/>
              </a:lnSpc>
              <a:spcBef>
                <a:spcPts val="0"/>
              </a:spcBef>
              <a:spcAft>
                <a:spcPts val="0"/>
              </a:spcAft>
              <a:buClr>
                <a:schemeClr val="lt1"/>
              </a:buClr>
              <a:buSzPts val="3000"/>
              <a:buNone/>
              <a:defRPr sz="3000">
                <a:solidFill>
                  <a:schemeClr val="lt1"/>
                </a:solidFill>
              </a:defRPr>
            </a:lvl3pPr>
            <a:lvl4pPr lvl="3">
              <a:lnSpc>
                <a:spcPct val="85000"/>
              </a:lnSpc>
              <a:spcBef>
                <a:spcPts val="0"/>
              </a:spcBef>
              <a:spcAft>
                <a:spcPts val="0"/>
              </a:spcAft>
              <a:buClr>
                <a:schemeClr val="lt1"/>
              </a:buClr>
              <a:buSzPts val="3000"/>
              <a:buNone/>
              <a:defRPr sz="3000">
                <a:solidFill>
                  <a:schemeClr val="lt1"/>
                </a:solidFill>
              </a:defRPr>
            </a:lvl4pPr>
            <a:lvl5pPr lvl="4">
              <a:lnSpc>
                <a:spcPct val="85000"/>
              </a:lnSpc>
              <a:spcBef>
                <a:spcPts val="0"/>
              </a:spcBef>
              <a:spcAft>
                <a:spcPts val="0"/>
              </a:spcAft>
              <a:buClr>
                <a:schemeClr val="lt1"/>
              </a:buClr>
              <a:buSzPts val="3000"/>
              <a:buNone/>
              <a:defRPr sz="3000">
                <a:solidFill>
                  <a:schemeClr val="lt1"/>
                </a:solidFill>
              </a:defRPr>
            </a:lvl5pPr>
            <a:lvl6pPr lvl="5">
              <a:lnSpc>
                <a:spcPct val="85000"/>
              </a:lnSpc>
              <a:spcBef>
                <a:spcPts val="0"/>
              </a:spcBef>
              <a:spcAft>
                <a:spcPts val="0"/>
              </a:spcAft>
              <a:buClr>
                <a:schemeClr val="lt1"/>
              </a:buClr>
              <a:buSzPts val="3000"/>
              <a:buNone/>
              <a:defRPr sz="3000">
                <a:solidFill>
                  <a:schemeClr val="lt1"/>
                </a:solidFill>
              </a:defRPr>
            </a:lvl6pPr>
            <a:lvl7pPr lvl="6">
              <a:lnSpc>
                <a:spcPct val="85000"/>
              </a:lnSpc>
              <a:spcBef>
                <a:spcPts val="0"/>
              </a:spcBef>
              <a:spcAft>
                <a:spcPts val="0"/>
              </a:spcAft>
              <a:buClr>
                <a:schemeClr val="lt1"/>
              </a:buClr>
              <a:buSzPts val="3000"/>
              <a:buNone/>
              <a:defRPr sz="3000">
                <a:solidFill>
                  <a:schemeClr val="lt1"/>
                </a:solidFill>
              </a:defRPr>
            </a:lvl7pPr>
            <a:lvl8pPr lvl="7">
              <a:lnSpc>
                <a:spcPct val="85000"/>
              </a:lnSpc>
              <a:spcBef>
                <a:spcPts val="0"/>
              </a:spcBef>
              <a:spcAft>
                <a:spcPts val="0"/>
              </a:spcAft>
              <a:buClr>
                <a:schemeClr val="lt1"/>
              </a:buClr>
              <a:buSzPts val="3000"/>
              <a:buNone/>
              <a:defRPr sz="3000">
                <a:solidFill>
                  <a:schemeClr val="lt1"/>
                </a:solidFill>
              </a:defRPr>
            </a:lvl8pPr>
            <a:lvl9pPr lvl="8">
              <a:lnSpc>
                <a:spcPct val="85000"/>
              </a:lnSpc>
              <a:spcBef>
                <a:spcPts val="0"/>
              </a:spcBef>
              <a:spcAft>
                <a:spcPts val="0"/>
              </a:spcAft>
              <a:buClr>
                <a:schemeClr val="lt1"/>
              </a:buClr>
              <a:buSzPts val="3000"/>
              <a:buNone/>
              <a:defRPr sz="3000">
                <a:solidFill>
                  <a:schemeClr val="lt1"/>
                </a:solidFill>
              </a:defRPr>
            </a:lvl9pPr>
          </a:lstStyle>
          <a:p/>
        </p:txBody>
      </p:sp>
      <p:sp>
        <p:nvSpPr>
          <p:cNvPr id="11" name="Google Shape;11;p2"/>
          <p:cNvSpPr txBox="1"/>
          <p:nvPr>
            <p:ph idx="1" type="subTitle"/>
          </p:nvPr>
        </p:nvSpPr>
        <p:spPr>
          <a:xfrm>
            <a:off x="3279325" y="3429000"/>
            <a:ext cx="5407500" cy="792600"/>
          </a:xfrm>
          <a:prstGeom prst="rect">
            <a:avLst/>
          </a:prstGeom>
        </p:spPr>
        <p:txBody>
          <a:bodyPr anchorCtr="0" anchor="t" bIns="0" lIns="0" spcFirstLastPara="1" rIns="0" wrap="square" tIns="0">
            <a:noAutofit/>
          </a:bodyPr>
          <a:lstStyle>
            <a:lvl1pPr lv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1pPr>
            <a:lvl2pPr lvl="1">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2pPr>
            <a:lvl3pPr lvl="2">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3pPr>
            <a:lvl4pPr lvl="3">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4pPr>
            <a:lvl5pPr lvl="4">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5pPr>
            <a:lvl6pPr lvl="5">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6pPr>
            <a:lvl7pPr lvl="6">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7pPr>
            <a:lvl8pPr lvl="7">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8pPr>
            <a:lvl9pPr lvl="8">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9pPr>
          </a:lstStyle>
          <a:p/>
        </p:txBody>
      </p:sp>
      <p:sp>
        <p:nvSpPr>
          <p:cNvPr id="12" name="Google Shape;12;p2"/>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3" name="Google Shape;13;p2"/>
          <p:cNvSpPr txBox="1"/>
          <p:nvPr>
            <p:ph idx="2" type="subTitle"/>
          </p:nvPr>
        </p:nvSpPr>
        <p:spPr>
          <a:xfrm>
            <a:off x="3279400" y="4450200"/>
            <a:ext cx="3375000" cy="213000"/>
          </a:xfrm>
          <a:prstGeom prst="rect">
            <a:avLst/>
          </a:prstGeom>
        </p:spPr>
        <p:txBody>
          <a:bodyPr anchorCtr="0" anchor="b" bIns="0" lIns="0" spcFirstLastPara="1" rIns="0" wrap="square" tIns="0">
            <a:noAutofit/>
          </a:bodyPr>
          <a:lstStyle>
            <a:lvl1pPr lvl="0">
              <a:lnSpc>
                <a:spcPct val="90000"/>
              </a:lnSpc>
              <a:spcBef>
                <a:spcPts val="0"/>
              </a:spcBef>
              <a:spcAft>
                <a:spcPts val="0"/>
              </a:spcAft>
              <a:buClr>
                <a:schemeClr val="lt2"/>
              </a:buClr>
              <a:buSzPts val="1200"/>
              <a:buFont typeface="Inter"/>
              <a:buNone/>
              <a:defRPr sz="1200">
                <a:solidFill>
                  <a:schemeClr val="lt2"/>
                </a:solidFill>
                <a:latin typeface="Inter"/>
                <a:ea typeface="Inter"/>
                <a:cs typeface="Inter"/>
                <a:sym typeface="Inter"/>
              </a:defRPr>
            </a:lvl1pPr>
            <a:lvl2pPr lvl="1">
              <a:lnSpc>
                <a:spcPct val="90000"/>
              </a:lnSpc>
              <a:spcBef>
                <a:spcPts val="0"/>
              </a:spcBef>
              <a:spcAft>
                <a:spcPts val="0"/>
              </a:spcAft>
              <a:buSzPts val="1200"/>
              <a:buNone/>
              <a:defRPr/>
            </a:lvl2pPr>
            <a:lvl3pPr lvl="2">
              <a:lnSpc>
                <a:spcPct val="90000"/>
              </a:lnSpc>
              <a:spcBef>
                <a:spcPts val="0"/>
              </a:spcBef>
              <a:spcAft>
                <a:spcPts val="0"/>
              </a:spcAft>
              <a:buSzPts val="1000"/>
              <a:buNone/>
              <a:defRPr/>
            </a:lvl3pPr>
            <a:lvl4pPr lvl="3">
              <a:lnSpc>
                <a:spcPct val="90000"/>
              </a:lnSpc>
              <a:spcBef>
                <a:spcPts val="0"/>
              </a:spcBef>
              <a:spcAft>
                <a:spcPts val="0"/>
              </a:spcAft>
              <a:buSzPts val="1000"/>
              <a:buNone/>
              <a:defRPr/>
            </a:lvl4pPr>
            <a:lvl5pPr lvl="4">
              <a:lnSpc>
                <a:spcPct val="90000"/>
              </a:lnSpc>
              <a:spcBef>
                <a:spcPts val="0"/>
              </a:spcBef>
              <a:spcAft>
                <a:spcPts val="0"/>
              </a:spcAft>
              <a:buSzPts val="1000"/>
              <a:buNone/>
              <a:defRPr/>
            </a:lvl5pPr>
            <a:lvl6pPr lvl="5">
              <a:lnSpc>
                <a:spcPct val="90000"/>
              </a:lnSpc>
              <a:spcBef>
                <a:spcPts val="0"/>
              </a:spcBef>
              <a:spcAft>
                <a:spcPts val="0"/>
              </a:spcAft>
              <a:buSzPts val="1000"/>
              <a:buNone/>
              <a:defRPr/>
            </a:lvl6pPr>
            <a:lvl7pPr lvl="6">
              <a:lnSpc>
                <a:spcPct val="90000"/>
              </a:lnSpc>
              <a:spcBef>
                <a:spcPts val="0"/>
              </a:spcBef>
              <a:spcAft>
                <a:spcPts val="0"/>
              </a:spcAft>
              <a:buSzPts val="1000"/>
              <a:buNone/>
              <a:defRPr/>
            </a:lvl7pPr>
            <a:lvl8pPr lvl="7">
              <a:lnSpc>
                <a:spcPct val="90000"/>
              </a:lnSpc>
              <a:spcBef>
                <a:spcPts val="0"/>
              </a:spcBef>
              <a:spcAft>
                <a:spcPts val="0"/>
              </a:spcAft>
              <a:buSzPts val="1000"/>
              <a:buNone/>
              <a:defRPr/>
            </a:lvl8pPr>
            <a:lvl9pPr lvl="8">
              <a:lnSpc>
                <a:spcPct val="90000"/>
              </a:lnSpc>
              <a:spcBef>
                <a:spcPts val="0"/>
              </a:spcBef>
              <a:spcAft>
                <a:spcPts val="0"/>
              </a:spcAft>
              <a:buSzPts val="1000"/>
              <a:buNone/>
              <a:defRPr/>
            </a:lvl9pPr>
          </a:lstStyle>
          <a:p/>
        </p:txBody>
      </p:sp>
      <p:pic>
        <p:nvPicPr>
          <p:cNvPr id="14" name="Google Shape;14;p2"/>
          <p:cNvPicPr preferRelativeResize="0"/>
          <p:nvPr/>
        </p:nvPicPr>
        <p:blipFill>
          <a:blip r:embed="rId3">
            <a:alphaModFix/>
          </a:blip>
          <a:stretch>
            <a:fillRect/>
          </a:stretch>
        </p:blipFill>
        <p:spPr>
          <a:xfrm>
            <a:off x="457200" y="480271"/>
            <a:ext cx="2590800" cy="632853"/>
          </a:xfrm>
          <a:prstGeom prst="rect">
            <a:avLst/>
          </a:prstGeom>
          <a:noFill/>
          <a:ln>
            <a:noFill/>
          </a:ln>
        </p:spPr>
      </p:pic>
      <p:pic>
        <p:nvPicPr>
          <p:cNvPr id="15" name="Google Shape;15;p2" title="Microsoft Logo - White.png"/>
          <p:cNvPicPr preferRelativeResize="0"/>
          <p:nvPr/>
        </p:nvPicPr>
        <p:blipFill rotWithShape="1">
          <a:blip r:embed="rId4">
            <a:alphaModFix/>
          </a:blip>
          <a:srcRect b="23253" l="7676" r="7685" t="24665"/>
          <a:stretch/>
        </p:blipFill>
        <p:spPr>
          <a:xfrm>
            <a:off x="3279400" y="381975"/>
            <a:ext cx="3094300" cy="85322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1-Column (Dark)">
  <p:cSld name="TITLE_AND_BODY_1_1">
    <p:bg>
      <p:bgPr>
        <a:solidFill>
          <a:schemeClr val="dk1"/>
        </a:solidFill>
      </p:bgPr>
    </p:bg>
    <p:spTree>
      <p:nvGrpSpPr>
        <p:cNvPr id="70" name="Shape 70"/>
        <p:cNvGrpSpPr/>
        <p:nvPr/>
      </p:nvGrpSpPr>
      <p:grpSpPr>
        <a:xfrm>
          <a:off x="0" y="0"/>
          <a:ext cx="0" cy="0"/>
          <a:chOff x="0" y="0"/>
          <a:chExt cx="0" cy="0"/>
        </a:xfrm>
      </p:grpSpPr>
      <p:grpSp>
        <p:nvGrpSpPr>
          <p:cNvPr id="71" name="Google Shape;71;p11"/>
          <p:cNvGrpSpPr/>
          <p:nvPr/>
        </p:nvGrpSpPr>
        <p:grpSpPr>
          <a:xfrm>
            <a:off x="4822703" y="31"/>
            <a:ext cx="4321568" cy="5143648"/>
            <a:chOff x="4822703" y="31"/>
            <a:chExt cx="4321568" cy="5143648"/>
          </a:xfrm>
        </p:grpSpPr>
        <p:sp>
          <p:nvSpPr>
            <p:cNvPr id="72" name="Google Shape;72;p11"/>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1"/>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1"/>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75" name="Google Shape;75;p11"/>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76" name="Google Shape;76;p11"/>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77" name="Google Shape;77;p11"/>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78" name="Google Shape;78;p11"/>
          <p:cNvSpPr txBox="1"/>
          <p:nvPr>
            <p:ph idx="1" type="body"/>
          </p:nvPr>
        </p:nvSpPr>
        <p:spPr>
          <a:xfrm>
            <a:off x="454925" y="1371600"/>
            <a:ext cx="82296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79" name="Google Shape;79;p11"/>
          <p:cNvSpPr txBox="1"/>
          <p:nvPr>
            <p:ph idx="2" type="subTitle"/>
          </p:nvPr>
        </p:nvSpPr>
        <p:spPr>
          <a:xfrm>
            <a:off x="462775" y="922000"/>
            <a:ext cx="8229600" cy="231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Clr>
                <a:schemeClr val="dk2"/>
              </a:buClr>
              <a:buSzPts val="1400"/>
              <a:buFont typeface="Inter Medium"/>
              <a:buNone/>
              <a:defRPr sz="1400">
                <a:solidFill>
                  <a:schemeClr val="dk2"/>
                </a:solidFill>
                <a:latin typeface="Inter Medium"/>
                <a:ea typeface="Inter Medium"/>
                <a:cs typeface="Inter Medium"/>
                <a:sym typeface="Inter Medium"/>
              </a:defRPr>
            </a:lvl1pPr>
            <a:lvl2pPr lvl="1" rtl="0">
              <a:spcBef>
                <a:spcPts val="0"/>
              </a:spcBef>
              <a:spcAft>
                <a:spcPts val="0"/>
              </a:spcAft>
              <a:buSzPts val="1200"/>
              <a:buNone/>
              <a:defRPr/>
            </a:lvl2pPr>
            <a:lvl3pPr lvl="2" rtl="0">
              <a:spcBef>
                <a:spcPts val="800"/>
              </a:spcBef>
              <a:spcAft>
                <a:spcPts val="0"/>
              </a:spcAft>
              <a:buSzPts val="1000"/>
              <a:buNone/>
              <a:defRPr/>
            </a:lvl3pPr>
            <a:lvl4pPr lvl="3" rtl="0">
              <a:spcBef>
                <a:spcPts val="500"/>
              </a:spcBef>
              <a:spcAft>
                <a:spcPts val="0"/>
              </a:spcAft>
              <a:buSzPts val="1000"/>
              <a:buNone/>
              <a:defRPr/>
            </a:lvl4pPr>
            <a:lvl5pPr lvl="4" rtl="0">
              <a:spcBef>
                <a:spcPts val="500"/>
              </a:spcBef>
              <a:spcAft>
                <a:spcPts val="0"/>
              </a:spcAft>
              <a:buSzPts val="1000"/>
              <a:buNone/>
              <a:defRPr/>
            </a:lvl5pPr>
            <a:lvl6pPr lvl="5" rtl="0">
              <a:spcBef>
                <a:spcPts val="500"/>
              </a:spcBef>
              <a:spcAft>
                <a:spcPts val="0"/>
              </a:spcAft>
              <a:buSzPts val="1000"/>
              <a:buNone/>
              <a:defRPr/>
            </a:lvl6pPr>
            <a:lvl7pPr lvl="6" rtl="0">
              <a:spcBef>
                <a:spcPts val="500"/>
              </a:spcBef>
              <a:spcAft>
                <a:spcPts val="0"/>
              </a:spcAft>
              <a:buSzPts val="1000"/>
              <a:buNone/>
              <a:defRPr/>
            </a:lvl7pPr>
            <a:lvl8pPr lvl="7" rtl="0">
              <a:spcBef>
                <a:spcPts val="500"/>
              </a:spcBef>
              <a:spcAft>
                <a:spcPts val="0"/>
              </a:spcAft>
              <a:buSzPts val="1000"/>
              <a:buNone/>
              <a:defRPr/>
            </a:lvl8pPr>
            <a:lvl9pPr lvl="8" rtl="0">
              <a:spcBef>
                <a:spcPts val="500"/>
              </a:spcBef>
              <a:spcAft>
                <a:spcPts val="500"/>
              </a:spcAft>
              <a:buSzPts val="1000"/>
              <a:buNone/>
              <a:defRPr/>
            </a:lvl9pPr>
          </a:lstStyle>
          <a:p/>
        </p:txBody>
      </p:sp>
      <p:sp>
        <p:nvSpPr>
          <p:cNvPr id="80" name="Google Shape;80;p11"/>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2-Columns (Light)" type="twoColTx">
  <p:cSld name="TITLE_AND_TWO_COLUMNS">
    <p:spTree>
      <p:nvGrpSpPr>
        <p:cNvPr id="81" name="Shape 81"/>
        <p:cNvGrpSpPr/>
        <p:nvPr/>
      </p:nvGrpSpPr>
      <p:grpSpPr>
        <a:xfrm>
          <a:off x="0" y="0"/>
          <a:ext cx="0" cy="0"/>
          <a:chOff x="0" y="0"/>
          <a:chExt cx="0" cy="0"/>
        </a:xfrm>
      </p:grpSpPr>
      <p:pic>
        <p:nvPicPr>
          <p:cNvPr id="82" name="Google Shape;82;p12"/>
          <p:cNvPicPr preferRelativeResize="0"/>
          <p:nvPr/>
        </p:nvPicPr>
        <p:blipFill>
          <a:blip r:embed="rId2">
            <a:alphaModFix/>
          </a:blip>
          <a:stretch>
            <a:fillRect/>
          </a:stretch>
        </p:blipFill>
        <p:spPr>
          <a:xfrm>
            <a:off x="8080600" y="4834312"/>
            <a:ext cx="606197" cy="148075"/>
          </a:xfrm>
          <a:prstGeom prst="rect">
            <a:avLst/>
          </a:prstGeom>
          <a:noFill/>
          <a:ln>
            <a:noFill/>
          </a:ln>
        </p:spPr>
      </p:pic>
      <p:grpSp>
        <p:nvGrpSpPr>
          <p:cNvPr id="83" name="Google Shape;83;p12"/>
          <p:cNvGrpSpPr/>
          <p:nvPr/>
        </p:nvGrpSpPr>
        <p:grpSpPr>
          <a:xfrm>
            <a:off x="4822703" y="31"/>
            <a:ext cx="4321568" cy="5143648"/>
            <a:chOff x="3991150" y="848375"/>
            <a:chExt cx="3376225" cy="4018475"/>
          </a:xfrm>
        </p:grpSpPr>
        <p:sp>
          <p:nvSpPr>
            <p:cNvPr id="84" name="Google Shape;84;p12"/>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12"/>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12"/>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7" name="Google Shape;87;p12"/>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88" name="Google Shape;88;p12"/>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89" name="Google Shape;89;p12"/>
          <p:cNvSpPr txBox="1"/>
          <p:nvPr>
            <p:ph idx="1" type="body"/>
          </p:nvPr>
        </p:nvSpPr>
        <p:spPr>
          <a:xfrm>
            <a:off x="457200" y="1097275"/>
            <a:ext cx="4026900" cy="356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
        <p:nvSpPr>
          <p:cNvPr id="90" name="Google Shape;90;p12"/>
          <p:cNvSpPr txBox="1"/>
          <p:nvPr>
            <p:ph idx="2" type="body"/>
          </p:nvPr>
        </p:nvSpPr>
        <p:spPr>
          <a:xfrm>
            <a:off x="4673400" y="1097275"/>
            <a:ext cx="40134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91" name="Google Shape;91;p12"/>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92" name="Google Shape;92;p12"/>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2-Columns (Dark)">
  <p:cSld name="TITLE_AND_TWO_COLUMNS_3">
    <p:bg>
      <p:bgPr>
        <a:solidFill>
          <a:schemeClr val="dk1"/>
        </a:solidFill>
      </p:bgPr>
    </p:bg>
    <p:spTree>
      <p:nvGrpSpPr>
        <p:cNvPr id="93" name="Shape 93"/>
        <p:cNvGrpSpPr/>
        <p:nvPr/>
      </p:nvGrpSpPr>
      <p:grpSpPr>
        <a:xfrm>
          <a:off x="0" y="0"/>
          <a:ext cx="0" cy="0"/>
          <a:chOff x="0" y="0"/>
          <a:chExt cx="0" cy="0"/>
        </a:xfrm>
      </p:grpSpPr>
      <p:grpSp>
        <p:nvGrpSpPr>
          <p:cNvPr id="94" name="Google Shape;94;p13"/>
          <p:cNvGrpSpPr/>
          <p:nvPr/>
        </p:nvGrpSpPr>
        <p:grpSpPr>
          <a:xfrm>
            <a:off x="4822703" y="31"/>
            <a:ext cx="4321568" cy="5143648"/>
            <a:chOff x="4822703" y="31"/>
            <a:chExt cx="4321568" cy="5143648"/>
          </a:xfrm>
        </p:grpSpPr>
        <p:sp>
          <p:nvSpPr>
            <p:cNvPr id="95" name="Google Shape;95;p13"/>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13"/>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13"/>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98" name="Google Shape;98;p13"/>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99" name="Google Shape;99;p13"/>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00" name="Google Shape;100;p13"/>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101" name="Google Shape;101;p13"/>
          <p:cNvSpPr txBox="1"/>
          <p:nvPr>
            <p:ph idx="1" type="body"/>
          </p:nvPr>
        </p:nvSpPr>
        <p:spPr>
          <a:xfrm>
            <a:off x="457200" y="1097275"/>
            <a:ext cx="40269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02" name="Google Shape;102;p13"/>
          <p:cNvSpPr txBox="1"/>
          <p:nvPr>
            <p:ph idx="2" type="body"/>
          </p:nvPr>
        </p:nvSpPr>
        <p:spPr>
          <a:xfrm>
            <a:off x="4673400" y="1097275"/>
            <a:ext cx="40134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03" name="Google Shape;103;p13"/>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2-Columns (Light)">
  <p:cSld name="TITLE_AND_TWO_COLUMNS_1">
    <p:spTree>
      <p:nvGrpSpPr>
        <p:cNvPr id="104" name="Shape 104"/>
        <p:cNvGrpSpPr/>
        <p:nvPr/>
      </p:nvGrpSpPr>
      <p:grpSpPr>
        <a:xfrm>
          <a:off x="0" y="0"/>
          <a:ext cx="0" cy="0"/>
          <a:chOff x="0" y="0"/>
          <a:chExt cx="0" cy="0"/>
        </a:xfrm>
      </p:grpSpPr>
      <p:grpSp>
        <p:nvGrpSpPr>
          <p:cNvPr id="105" name="Google Shape;105;p14"/>
          <p:cNvGrpSpPr/>
          <p:nvPr/>
        </p:nvGrpSpPr>
        <p:grpSpPr>
          <a:xfrm>
            <a:off x="4822703" y="31"/>
            <a:ext cx="4321568" cy="5143648"/>
            <a:chOff x="3991150" y="848375"/>
            <a:chExt cx="3376225" cy="4018475"/>
          </a:xfrm>
        </p:grpSpPr>
        <p:sp>
          <p:nvSpPr>
            <p:cNvPr id="106" name="Google Shape;106;p14"/>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4"/>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4"/>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9" name="Google Shape;109;p14"/>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10" name="Google Shape;110;p14"/>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11" name="Google Shape;111;p14"/>
          <p:cNvSpPr txBox="1"/>
          <p:nvPr>
            <p:ph idx="1" type="body"/>
          </p:nvPr>
        </p:nvSpPr>
        <p:spPr>
          <a:xfrm>
            <a:off x="457200" y="1371600"/>
            <a:ext cx="40269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112" name="Google Shape;112;p14"/>
          <p:cNvSpPr txBox="1"/>
          <p:nvPr>
            <p:ph idx="2" type="body"/>
          </p:nvPr>
        </p:nvSpPr>
        <p:spPr>
          <a:xfrm>
            <a:off x="4673400" y="1371600"/>
            <a:ext cx="40134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pic>
        <p:nvPicPr>
          <p:cNvPr id="113" name="Google Shape;113;p14"/>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114" name="Google Shape;114;p14"/>
          <p:cNvSpPr txBox="1"/>
          <p:nvPr>
            <p:ph idx="3" type="subTitle"/>
          </p:nvPr>
        </p:nvSpPr>
        <p:spPr>
          <a:xfrm>
            <a:off x="462775" y="922000"/>
            <a:ext cx="8229600" cy="231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SzPts val="1400"/>
              <a:buFont typeface="Inter Medium"/>
              <a:buNone/>
              <a:defRPr sz="1400">
                <a:latin typeface="Inter Medium"/>
                <a:ea typeface="Inter Medium"/>
                <a:cs typeface="Inter Medium"/>
                <a:sym typeface="Inter Medium"/>
              </a:defRPr>
            </a:lvl1pPr>
            <a:lvl2pPr lvl="1" rtl="0">
              <a:spcBef>
                <a:spcPts val="0"/>
              </a:spcBef>
              <a:spcAft>
                <a:spcPts val="0"/>
              </a:spcAft>
              <a:buClr>
                <a:schemeClr val="dk1"/>
              </a:buClr>
              <a:buSzPts val="1200"/>
              <a:buNone/>
              <a:defRPr>
                <a:solidFill>
                  <a:schemeClr val="dk1"/>
                </a:solidFill>
              </a:defRPr>
            </a:lvl2pPr>
            <a:lvl3pPr lvl="2" rtl="0">
              <a:spcBef>
                <a:spcPts val="800"/>
              </a:spcBef>
              <a:spcAft>
                <a:spcPts val="0"/>
              </a:spcAft>
              <a:buClr>
                <a:schemeClr val="dk1"/>
              </a:buClr>
              <a:buSzPts val="1000"/>
              <a:buNone/>
              <a:defRPr>
                <a:solidFill>
                  <a:schemeClr val="dk1"/>
                </a:solidFill>
              </a:defRPr>
            </a:lvl3pPr>
            <a:lvl4pPr lvl="3" rtl="0">
              <a:spcBef>
                <a:spcPts val="500"/>
              </a:spcBef>
              <a:spcAft>
                <a:spcPts val="0"/>
              </a:spcAft>
              <a:buClr>
                <a:schemeClr val="dk1"/>
              </a:buClr>
              <a:buSzPts val="1000"/>
              <a:buNone/>
              <a:defRPr>
                <a:solidFill>
                  <a:schemeClr val="dk1"/>
                </a:solidFill>
              </a:defRPr>
            </a:lvl4pPr>
            <a:lvl5pPr lvl="4" rtl="0">
              <a:spcBef>
                <a:spcPts val="500"/>
              </a:spcBef>
              <a:spcAft>
                <a:spcPts val="0"/>
              </a:spcAft>
              <a:buClr>
                <a:schemeClr val="dk1"/>
              </a:buClr>
              <a:buSzPts val="1000"/>
              <a:buNone/>
              <a:defRPr>
                <a:solidFill>
                  <a:schemeClr val="dk1"/>
                </a:solidFill>
              </a:defRPr>
            </a:lvl5pPr>
            <a:lvl6pPr lvl="5" rtl="0">
              <a:spcBef>
                <a:spcPts val="500"/>
              </a:spcBef>
              <a:spcAft>
                <a:spcPts val="0"/>
              </a:spcAft>
              <a:buClr>
                <a:schemeClr val="dk1"/>
              </a:buClr>
              <a:buSzPts val="1000"/>
              <a:buNone/>
              <a:defRPr>
                <a:solidFill>
                  <a:schemeClr val="dk1"/>
                </a:solidFill>
              </a:defRPr>
            </a:lvl6pPr>
            <a:lvl7pPr lvl="6" rtl="0">
              <a:spcBef>
                <a:spcPts val="500"/>
              </a:spcBef>
              <a:spcAft>
                <a:spcPts val="0"/>
              </a:spcAft>
              <a:buClr>
                <a:schemeClr val="dk1"/>
              </a:buClr>
              <a:buSzPts val="1000"/>
              <a:buNone/>
              <a:defRPr>
                <a:solidFill>
                  <a:schemeClr val="dk1"/>
                </a:solidFill>
              </a:defRPr>
            </a:lvl7pPr>
            <a:lvl8pPr lvl="7" rtl="0">
              <a:spcBef>
                <a:spcPts val="500"/>
              </a:spcBef>
              <a:spcAft>
                <a:spcPts val="0"/>
              </a:spcAft>
              <a:buClr>
                <a:schemeClr val="dk1"/>
              </a:buClr>
              <a:buSzPts val="1000"/>
              <a:buNone/>
              <a:defRPr>
                <a:solidFill>
                  <a:schemeClr val="dk1"/>
                </a:solidFill>
              </a:defRPr>
            </a:lvl8pPr>
            <a:lvl9pPr lvl="8" rtl="0">
              <a:spcBef>
                <a:spcPts val="500"/>
              </a:spcBef>
              <a:spcAft>
                <a:spcPts val="500"/>
              </a:spcAft>
              <a:buClr>
                <a:schemeClr val="dk1"/>
              </a:buClr>
              <a:buSzPts val="1000"/>
              <a:buNone/>
              <a:defRPr>
                <a:solidFill>
                  <a:schemeClr val="dk1"/>
                </a:solidFill>
              </a:defRPr>
            </a:lvl9pPr>
          </a:lstStyle>
          <a:p/>
        </p:txBody>
      </p:sp>
      <p:sp>
        <p:nvSpPr>
          <p:cNvPr id="115" name="Google Shape;115;p14"/>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116" name="Google Shape;116;p14"/>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2-Columns (Dark)">
  <p:cSld name="TITLE_AND_TWO_COLUMNS_1_2">
    <p:bg>
      <p:bgPr>
        <a:solidFill>
          <a:schemeClr val="dk1"/>
        </a:solidFill>
      </p:bgPr>
    </p:bg>
    <p:spTree>
      <p:nvGrpSpPr>
        <p:cNvPr id="117" name="Shape 117"/>
        <p:cNvGrpSpPr/>
        <p:nvPr/>
      </p:nvGrpSpPr>
      <p:grpSpPr>
        <a:xfrm>
          <a:off x="0" y="0"/>
          <a:ext cx="0" cy="0"/>
          <a:chOff x="0" y="0"/>
          <a:chExt cx="0" cy="0"/>
        </a:xfrm>
      </p:grpSpPr>
      <p:grpSp>
        <p:nvGrpSpPr>
          <p:cNvPr id="118" name="Google Shape;118;p15"/>
          <p:cNvGrpSpPr/>
          <p:nvPr/>
        </p:nvGrpSpPr>
        <p:grpSpPr>
          <a:xfrm>
            <a:off x="4822703" y="31"/>
            <a:ext cx="4321568" cy="5143648"/>
            <a:chOff x="4822703" y="31"/>
            <a:chExt cx="4321568" cy="5143648"/>
          </a:xfrm>
        </p:grpSpPr>
        <p:sp>
          <p:nvSpPr>
            <p:cNvPr id="119" name="Google Shape;119;p15"/>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5"/>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5"/>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122" name="Google Shape;122;p15"/>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123" name="Google Shape;123;p15"/>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Clr>
                <a:schemeClr val="dk2"/>
              </a:buClr>
              <a:buSzPts val="2400"/>
              <a:buNone/>
              <a:defRPr>
                <a:solidFill>
                  <a:schemeClr val="dk2"/>
                </a:solidFill>
              </a:defRPr>
            </a:lvl2pPr>
            <a:lvl3pPr lvl="2" rtl="0">
              <a:spcBef>
                <a:spcPts val="0"/>
              </a:spcBef>
              <a:spcAft>
                <a:spcPts val="0"/>
              </a:spcAft>
              <a:buClr>
                <a:schemeClr val="dk2"/>
              </a:buClr>
              <a:buSzPts val="2400"/>
              <a:buNone/>
              <a:defRPr>
                <a:solidFill>
                  <a:schemeClr val="dk2"/>
                </a:solidFill>
              </a:defRPr>
            </a:lvl3pPr>
            <a:lvl4pPr lvl="3" rtl="0">
              <a:spcBef>
                <a:spcPts val="0"/>
              </a:spcBef>
              <a:spcAft>
                <a:spcPts val="0"/>
              </a:spcAft>
              <a:buClr>
                <a:schemeClr val="dk2"/>
              </a:buClr>
              <a:buSzPts val="2400"/>
              <a:buNone/>
              <a:defRPr>
                <a:solidFill>
                  <a:schemeClr val="dk2"/>
                </a:solidFill>
              </a:defRPr>
            </a:lvl4pPr>
            <a:lvl5pPr lvl="4" rtl="0">
              <a:spcBef>
                <a:spcPts val="0"/>
              </a:spcBef>
              <a:spcAft>
                <a:spcPts val="0"/>
              </a:spcAft>
              <a:buClr>
                <a:schemeClr val="dk2"/>
              </a:buClr>
              <a:buSzPts val="2400"/>
              <a:buNone/>
              <a:defRPr>
                <a:solidFill>
                  <a:schemeClr val="dk2"/>
                </a:solidFill>
              </a:defRPr>
            </a:lvl5pPr>
            <a:lvl6pPr lvl="5" rtl="0">
              <a:spcBef>
                <a:spcPts val="0"/>
              </a:spcBef>
              <a:spcAft>
                <a:spcPts val="0"/>
              </a:spcAft>
              <a:buClr>
                <a:schemeClr val="dk2"/>
              </a:buClr>
              <a:buSzPts val="2400"/>
              <a:buNone/>
              <a:defRPr>
                <a:solidFill>
                  <a:schemeClr val="dk2"/>
                </a:solidFill>
              </a:defRPr>
            </a:lvl6pPr>
            <a:lvl7pPr lvl="6" rtl="0">
              <a:spcBef>
                <a:spcPts val="0"/>
              </a:spcBef>
              <a:spcAft>
                <a:spcPts val="0"/>
              </a:spcAft>
              <a:buClr>
                <a:schemeClr val="dk2"/>
              </a:buClr>
              <a:buSzPts val="2400"/>
              <a:buNone/>
              <a:defRPr>
                <a:solidFill>
                  <a:schemeClr val="dk2"/>
                </a:solidFill>
              </a:defRPr>
            </a:lvl7pPr>
            <a:lvl8pPr lvl="7" rtl="0">
              <a:spcBef>
                <a:spcPts val="0"/>
              </a:spcBef>
              <a:spcAft>
                <a:spcPts val="0"/>
              </a:spcAft>
              <a:buClr>
                <a:schemeClr val="dk2"/>
              </a:buClr>
              <a:buSzPts val="2400"/>
              <a:buNone/>
              <a:defRPr>
                <a:solidFill>
                  <a:schemeClr val="dk2"/>
                </a:solidFill>
              </a:defRPr>
            </a:lvl8pPr>
            <a:lvl9pPr lvl="8" rtl="0">
              <a:spcBef>
                <a:spcPts val="0"/>
              </a:spcBef>
              <a:spcAft>
                <a:spcPts val="0"/>
              </a:spcAft>
              <a:buClr>
                <a:schemeClr val="dk2"/>
              </a:buClr>
              <a:buSzPts val="2400"/>
              <a:buNone/>
              <a:defRPr>
                <a:solidFill>
                  <a:schemeClr val="dk2"/>
                </a:solidFill>
              </a:defRPr>
            </a:lvl9pPr>
          </a:lstStyle>
          <a:p/>
        </p:txBody>
      </p:sp>
      <p:sp>
        <p:nvSpPr>
          <p:cNvPr id="124" name="Google Shape;124;p15"/>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125" name="Google Shape;125;p15"/>
          <p:cNvSpPr txBox="1"/>
          <p:nvPr>
            <p:ph idx="1" type="body"/>
          </p:nvPr>
        </p:nvSpPr>
        <p:spPr>
          <a:xfrm>
            <a:off x="457200" y="1371600"/>
            <a:ext cx="40269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26" name="Google Shape;126;p15"/>
          <p:cNvSpPr txBox="1"/>
          <p:nvPr>
            <p:ph idx="2" type="body"/>
          </p:nvPr>
        </p:nvSpPr>
        <p:spPr>
          <a:xfrm>
            <a:off x="4673400" y="1371600"/>
            <a:ext cx="40134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27" name="Google Shape;127;p15"/>
          <p:cNvSpPr txBox="1"/>
          <p:nvPr>
            <p:ph idx="3" type="subTitle"/>
          </p:nvPr>
        </p:nvSpPr>
        <p:spPr>
          <a:xfrm>
            <a:off x="462775" y="922000"/>
            <a:ext cx="8229600" cy="231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Clr>
                <a:schemeClr val="dk2"/>
              </a:buClr>
              <a:buSzPts val="1400"/>
              <a:buFont typeface="Inter Medium"/>
              <a:buNone/>
              <a:defRPr sz="1400">
                <a:solidFill>
                  <a:schemeClr val="dk2"/>
                </a:solidFill>
                <a:latin typeface="Inter Medium"/>
                <a:ea typeface="Inter Medium"/>
                <a:cs typeface="Inter Medium"/>
                <a:sym typeface="Inter Medium"/>
              </a:defRPr>
            </a:lvl1pPr>
            <a:lvl2pPr lvl="1" rtl="0">
              <a:spcBef>
                <a:spcPts val="0"/>
              </a:spcBef>
              <a:spcAft>
                <a:spcPts val="0"/>
              </a:spcAft>
              <a:buClr>
                <a:schemeClr val="dk2"/>
              </a:buClr>
              <a:buSzPts val="1200"/>
              <a:buNone/>
              <a:defRPr>
                <a:solidFill>
                  <a:schemeClr val="dk2"/>
                </a:solidFill>
              </a:defRPr>
            </a:lvl2pPr>
            <a:lvl3pPr lvl="2" rtl="0">
              <a:spcBef>
                <a:spcPts val="800"/>
              </a:spcBef>
              <a:spcAft>
                <a:spcPts val="0"/>
              </a:spcAft>
              <a:buClr>
                <a:schemeClr val="dk2"/>
              </a:buClr>
              <a:buSzPts val="1000"/>
              <a:buNone/>
              <a:defRPr>
                <a:solidFill>
                  <a:schemeClr val="dk2"/>
                </a:solidFill>
              </a:defRPr>
            </a:lvl3pPr>
            <a:lvl4pPr lvl="3" rtl="0">
              <a:spcBef>
                <a:spcPts val="500"/>
              </a:spcBef>
              <a:spcAft>
                <a:spcPts val="0"/>
              </a:spcAft>
              <a:buClr>
                <a:schemeClr val="dk2"/>
              </a:buClr>
              <a:buSzPts val="1000"/>
              <a:buNone/>
              <a:defRPr>
                <a:solidFill>
                  <a:schemeClr val="dk2"/>
                </a:solidFill>
              </a:defRPr>
            </a:lvl4pPr>
            <a:lvl5pPr lvl="4" rtl="0">
              <a:spcBef>
                <a:spcPts val="500"/>
              </a:spcBef>
              <a:spcAft>
                <a:spcPts val="0"/>
              </a:spcAft>
              <a:buClr>
                <a:schemeClr val="dk2"/>
              </a:buClr>
              <a:buSzPts val="1000"/>
              <a:buNone/>
              <a:defRPr>
                <a:solidFill>
                  <a:schemeClr val="dk2"/>
                </a:solidFill>
              </a:defRPr>
            </a:lvl5pPr>
            <a:lvl6pPr lvl="5" rtl="0">
              <a:spcBef>
                <a:spcPts val="500"/>
              </a:spcBef>
              <a:spcAft>
                <a:spcPts val="0"/>
              </a:spcAft>
              <a:buClr>
                <a:schemeClr val="dk2"/>
              </a:buClr>
              <a:buSzPts val="1000"/>
              <a:buNone/>
              <a:defRPr>
                <a:solidFill>
                  <a:schemeClr val="dk2"/>
                </a:solidFill>
              </a:defRPr>
            </a:lvl6pPr>
            <a:lvl7pPr lvl="6" rtl="0">
              <a:spcBef>
                <a:spcPts val="500"/>
              </a:spcBef>
              <a:spcAft>
                <a:spcPts val="0"/>
              </a:spcAft>
              <a:buClr>
                <a:schemeClr val="dk2"/>
              </a:buClr>
              <a:buSzPts val="1000"/>
              <a:buNone/>
              <a:defRPr>
                <a:solidFill>
                  <a:schemeClr val="dk2"/>
                </a:solidFill>
              </a:defRPr>
            </a:lvl7pPr>
            <a:lvl8pPr lvl="7" rtl="0">
              <a:spcBef>
                <a:spcPts val="500"/>
              </a:spcBef>
              <a:spcAft>
                <a:spcPts val="0"/>
              </a:spcAft>
              <a:buClr>
                <a:schemeClr val="dk2"/>
              </a:buClr>
              <a:buSzPts val="1000"/>
              <a:buNone/>
              <a:defRPr>
                <a:solidFill>
                  <a:schemeClr val="dk2"/>
                </a:solidFill>
              </a:defRPr>
            </a:lvl8pPr>
            <a:lvl9pPr lvl="8" rtl="0">
              <a:spcBef>
                <a:spcPts val="500"/>
              </a:spcBef>
              <a:spcAft>
                <a:spcPts val="500"/>
              </a:spcAft>
              <a:buClr>
                <a:schemeClr val="dk2"/>
              </a:buClr>
              <a:buSzPts val="1000"/>
              <a:buNone/>
              <a:defRPr>
                <a:solidFill>
                  <a:schemeClr val="dk2"/>
                </a:solidFill>
              </a:defRPr>
            </a:lvl9pPr>
          </a:lstStyle>
          <a:p/>
        </p:txBody>
      </p:sp>
      <p:sp>
        <p:nvSpPr>
          <p:cNvPr id="128" name="Google Shape;128;p15"/>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3-Columns (Light)">
  <p:cSld name="TITLE_AND_TWO_COLUMNS_2">
    <p:spTree>
      <p:nvGrpSpPr>
        <p:cNvPr id="129" name="Shape 129"/>
        <p:cNvGrpSpPr/>
        <p:nvPr/>
      </p:nvGrpSpPr>
      <p:grpSpPr>
        <a:xfrm>
          <a:off x="0" y="0"/>
          <a:ext cx="0" cy="0"/>
          <a:chOff x="0" y="0"/>
          <a:chExt cx="0" cy="0"/>
        </a:xfrm>
      </p:grpSpPr>
      <p:grpSp>
        <p:nvGrpSpPr>
          <p:cNvPr id="130" name="Google Shape;130;p16"/>
          <p:cNvGrpSpPr/>
          <p:nvPr/>
        </p:nvGrpSpPr>
        <p:grpSpPr>
          <a:xfrm>
            <a:off x="4822703" y="31"/>
            <a:ext cx="4321568" cy="5143648"/>
            <a:chOff x="3991150" y="848375"/>
            <a:chExt cx="3376225" cy="4018475"/>
          </a:xfrm>
        </p:grpSpPr>
        <p:sp>
          <p:nvSpPr>
            <p:cNvPr id="131" name="Google Shape;131;p16"/>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16"/>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16"/>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4" name="Google Shape;134;p16"/>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35" name="Google Shape;135;p16"/>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36" name="Google Shape;136;p16"/>
          <p:cNvSpPr txBox="1"/>
          <p:nvPr>
            <p:ph idx="1" type="body"/>
          </p:nvPr>
        </p:nvSpPr>
        <p:spPr>
          <a:xfrm>
            <a:off x="457200" y="1097275"/>
            <a:ext cx="25908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137" name="Google Shape;137;p16"/>
          <p:cNvSpPr txBox="1"/>
          <p:nvPr>
            <p:ph idx="2" type="body"/>
          </p:nvPr>
        </p:nvSpPr>
        <p:spPr>
          <a:xfrm>
            <a:off x="3279325" y="1097275"/>
            <a:ext cx="25908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pic>
        <p:nvPicPr>
          <p:cNvPr id="138" name="Google Shape;138;p16"/>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139" name="Google Shape;139;p16"/>
          <p:cNvSpPr txBox="1"/>
          <p:nvPr>
            <p:ph idx="3" type="body"/>
          </p:nvPr>
        </p:nvSpPr>
        <p:spPr>
          <a:xfrm>
            <a:off x="6101450" y="1097275"/>
            <a:ext cx="25908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140" name="Google Shape;140;p16"/>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141" name="Google Shape;141;p16"/>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3-Columns (Dark)">
  <p:cSld name="TITLE_AND_TWO_COLUMNS_2_2">
    <p:bg>
      <p:bgPr>
        <a:solidFill>
          <a:schemeClr val="dk1"/>
        </a:solidFill>
      </p:bgPr>
    </p:bg>
    <p:spTree>
      <p:nvGrpSpPr>
        <p:cNvPr id="142" name="Shape 142"/>
        <p:cNvGrpSpPr/>
        <p:nvPr/>
      </p:nvGrpSpPr>
      <p:grpSpPr>
        <a:xfrm>
          <a:off x="0" y="0"/>
          <a:ext cx="0" cy="0"/>
          <a:chOff x="0" y="0"/>
          <a:chExt cx="0" cy="0"/>
        </a:xfrm>
      </p:grpSpPr>
      <p:grpSp>
        <p:nvGrpSpPr>
          <p:cNvPr id="143" name="Google Shape;143;p17"/>
          <p:cNvGrpSpPr/>
          <p:nvPr/>
        </p:nvGrpSpPr>
        <p:grpSpPr>
          <a:xfrm>
            <a:off x="4822703" y="31"/>
            <a:ext cx="4321568" cy="5143648"/>
            <a:chOff x="4822703" y="31"/>
            <a:chExt cx="4321568" cy="5143648"/>
          </a:xfrm>
        </p:grpSpPr>
        <p:sp>
          <p:nvSpPr>
            <p:cNvPr id="144" name="Google Shape;144;p17"/>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7"/>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7"/>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147" name="Google Shape;147;p17"/>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148" name="Google Shape;148;p17"/>
          <p:cNvSpPr txBox="1"/>
          <p:nvPr>
            <p:ph idx="1" type="body"/>
          </p:nvPr>
        </p:nvSpPr>
        <p:spPr>
          <a:xfrm>
            <a:off x="6101450" y="1097275"/>
            <a:ext cx="25908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49" name="Google Shape;149;p17"/>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50" name="Google Shape;150;p17"/>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151" name="Google Shape;151;p17"/>
          <p:cNvSpPr txBox="1"/>
          <p:nvPr>
            <p:ph idx="2" type="body"/>
          </p:nvPr>
        </p:nvSpPr>
        <p:spPr>
          <a:xfrm>
            <a:off x="457200" y="1097275"/>
            <a:ext cx="25908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52" name="Google Shape;152;p17"/>
          <p:cNvSpPr txBox="1"/>
          <p:nvPr>
            <p:ph idx="3" type="body"/>
          </p:nvPr>
        </p:nvSpPr>
        <p:spPr>
          <a:xfrm>
            <a:off x="3279325" y="1097275"/>
            <a:ext cx="25908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53" name="Google Shape;153;p17"/>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3-Columns (Light)">
  <p:cSld name="TITLE_AND_TWO_COLUMNS_1_1">
    <p:spTree>
      <p:nvGrpSpPr>
        <p:cNvPr id="154" name="Shape 154"/>
        <p:cNvGrpSpPr/>
        <p:nvPr/>
      </p:nvGrpSpPr>
      <p:grpSpPr>
        <a:xfrm>
          <a:off x="0" y="0"/>
          <a:ext cx="0" cy="0"/>
          <a:chOff x="0" y="0"/>
          <a:chExt cx="0" cy="0"/>
        </a:xfrm>
      </p:grpSpPr>
      <p:grpSp>
        <p:nvGrpSpPr>
          <p:cNvPr id="155" name="Google Shape;155;p18"/>
          <p:cNvGrpSpPr/>
          <p:nvPr/>
        </p:nvGrpSpPr>
        <p:grpSpPr>
          <a:xfrm>
            <a:off x="4822703" y="31"/>
            <a:ext cx="4321568" cy="5143648"/>
            <a:chOff x="3991150" y="848375"/>
            <a:chExt cx="3376225" cy="4018475"/>
          </a:xfrm>
        </p:grpSpPr>
        <p:sp>
          <p:nvSpPr>
            <p:cNvPr id="156" name="Google Shape;156;p18"/>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8"/>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8"/>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9" name="Google Shape;159;p18"/>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60" name="Google Shape;160;p18"/>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61" name="Google Shape;161;p18"/>
          <p:cNvSpPr txBox="1"/>
          <p:nvPr>
            <p:ph idx="1" type="body"/>
          </p:nvPr>
        </p:nvSpPr>
        <p:spPr>
          <a:xfrm>
            <a:off x="457200" y="1371600"/>
            <a:ext cx="25908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162" name="Google Shape;162;p18"/>
          <p:cNvSpPr txBox="1"/>
          <p:nvPr>
            <p:ph idx="2" type="body"/>
          </p:nvPr>
        </p:nvSpPr>
        <p:spPr>
          <a:xfrm>
            <a:off x="3279325" y="1371600"/>
            <a:ext cx="25908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pic>
        <p:nvPicPr>
          <p:cNvPr id="163" name="Google Shape;163;p18"/>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164" name="Google Shape;164;p18"/>
          <p:cNvSpPr txBox="1"/>
          <p:nvPr>
            <p:ph idx="3" type="subTitle"/>
          </p:nvPr>
        </p:nvSpPr>
        <p:spPr>
          <a:xfrm>
            <a:off x="462775" y="922000"/>
            <a:ext cx="8229600" cy="231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SzPts val="1400"/>
              <a:buFont typeface="Inter Medium"/>
              <a:buNone/>
              <a:defRPr sz="1400">
                <a:latin typeface="Inter Medium"/>
                <a:ea typeface="Inter Medium"/>
                <a:cs typeface="Inter Medium"/>
                <a:sym typeface="Inter Medium"/>
              </a:defRPr>
            </a:lvl1pPr>
            <a:lvl2pPr lvl="1" rtl="0">
              <a:spcBef>
                <a:spcPts val="0"/>
              </a:spcBef>
              <a:spcAft>
                <a:spcPts val="0"/>
              </a:spcAft>
              <a:buSzPts val="1200"/>
              <a:buNone/>
              <a:defRPr/>
            </a:lvl2pPr>
            <a:lvl3pPr lvl="2" rtl="0">
              <a:spcBef>
                <a:spcPts val="800"/>
              </a:spcBef>
              <a:spcAft>
                <a:spcPts val="0"/>
              </a:spcAft>
              <a:buSzPts val="1000"/>
              <a:buNone/>
              <a:defRPr/>
            </a:lvl3pPr>
            <a:lvl4pPr lvl="3" rtl="0">
              <a:spcBef>
                <a:spcPts val="500"/>
              </a:spcBef>
              <a:spcAft>
                <a:spcPts val="0"/>
              </a:spcAft>
              <a:buSzPts val="1000"/>
              <a:buNone/>
              <a:defRPr/>
            </a:lvl4pPr>
            <a:lvl5pPr lvl="4" rtl="0">
              <a:spcBef>
                <a:spcPts val="500"/>
              </a:spcBef>
              <a:spcAft>
                <a:spcPts val="0"/>
              </a:spcAft>
              <a:buSzPts val="1000"/>
              <a:buNone/>
              <a:defRPr/>
            </a:lvl5pPr>
            <a:lvl6pPr lvl="5" rtl="0">
              <a:spcBef>
                <a:spcPts val="500"/>
              </a:spcBef>
              <a:spcAft>
                <a:spcPts val="0"/>
              </a:spcAft>
              <a:buSzPts val="1000"/>
              <a:buNone/>
              <a:defRPr/>
            </a:lvl6pPr>
            <a:lvl7pPr lvl="6" rtl="0">
              <a:spcBef>
                <a:spcPts val="500"/>
              </a:spcBef>
              <a:spcAft>
                <a:spcPts val="0"/>
              </a:spcAft>
              <a:buSzPts val="1000"/>
              <a:buNone/>
              <a:defRPr/>
            </a:lvl7pPr>
            <a:lvl8pPr lvl="7" rtl="0">
              <a:spcBef>
                <a:spcPts val="500"/>
              </a:spcBef>
              <a:spcAft>
                <a:spcPts val="0"/>
              </a:spcAft>
              <a:buSzPts val="1000"/>
              <a:buNone/>
              <a:defRPr/>
            </a:lvl8pPr>
            <a:lvl9pPr lvl="8" rtl="0">
              <a:spcBef>
                <a:spcPts val="500"/>
              </a:spcBef>
              <a:spcAft>
                <a:spcPts val="500"/>
              </a:spcAft>
              <a:buSzPts val="1000"/>
              <a:buNone/>
              <a:defRPr/>
            </a:lvl9pPr>
          </a:lstStyle>
          <a:p/>
        </p:txBody>
      </p:sp>
      <p:sp>
        <p:nvSpPr>
          <p:cNvPr id="165" name="Google Shape;165;p18"/>
          <p:cNvSpPr txBox="1"/>
          <p:nvPr>
            <p:ph idx="4" type="body"/>
          </p:nvPr>
        </p:nvSpPr>
        <p:spPr>
          <a:xfrm>
            <a:off x="6101450" y="1371600"/>
            <a:ext cx="25908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166" name="Google Shape;166;p18"/>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3-Columns (Dark)">
  <p:cSld name="TITLE_AND_TWO_COLUMNS_1_1_1">
    <p:bg>
      <p:bgPr>
        <a:solidFill>
          <a:schemeClr val="dk1"/>
        </a:solidFill>
      </p:bgPr>
    </p:bg>
    <p:spTree>
      <p:nvGrpSpPr>
        <p:cNvPr id="167" name="Shape 167"/>
        <p:cNvGrpSpPr/>
        <p:nvPr/>
      </p:nvGrpSpPr>
      <p:grpSpPr>
        <a:xfrm>
          <a:off x="0" y="0"/>
          <a:ext cx="0" cy="0"/>
          <a:chOff x="0" y="0"/>
          <a:chExt cx="0" cy="0"/>
        </a:xfrm>
      </p:grpSpPr>
      <p:grpSp>
        <p:nvGrpSpPr>
          <p:cNvPr id="168" name="Google Shape;168;p19"/>
          <p:cNvGrpSpPr/>
          <p:nvPr/>
        </p:nvGrpSpPr>
        <p:grpSpPr>
          <a:xfrm>
            <a:off x="4822703" y="31"/>
            <a:ext cx="4321568" cy="5143648"/>
            <a:chOff x="4822703" y="31"/>
            <a:chExt cx="4321568" cy="5143648"/>
          </a:xfrm>
        </p:grpSpPr>
        <p:sp>
          <p:nvSpPr>
            <p:cNvPr id="169" name="Google Shape;169;p19"/>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19"/>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9"/>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172" name="Google Shape;172;p19"/>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173" name="Google Shape;173;p19"/>
          <p:cNvSpPr txBox="1"/>
          <p:nvPr>
            <p:ph idx="1" type="body"/>
          </p:nvPr>
        </p:nvSpPr>
        <p:spPr>
          <a:xfrm>
            <a:off x="6101450" y="1371600"/>
            <a:ext cx="25908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74" name="Google Shape;174;p19"/>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Clr>
                <a:schemeClr val="dk2"/>
              </a:buClr>
              <a:buSzPts val="2400"/>
              <a:buNone/>
              <a:defRPr>
                <a:solidFill>
                  <a:schemeClr val="dk2"/>
                </a:solidFill>
              </a:defRPr>
            </a:lvl2pPr>
            <a:lvl3pPr lvl="2" rtl="0">
              <a:spcBef>
                <a:spcPts val="0"/>
              </a:spcBef>
              <a:spcAft>
                <a:spcPts val="0"/>
              </a:spcAft>
              <a:buClr>
                <a:schemeClr val="dk2"/>
              </a:buClr>
              <a:buSzPts val="2400"/>
              <a:buNone/>
              <a:defRPr>
                <a:solidFill>
                  <a:schemeClr val="dk2"/>
                </a:solidFill>
              </a:defRPr>
            </a:lvl3pPr>
            <a:lvl4pPr lvl="3" rtl="0">
              <a:spcBef>
                <a:spcPts val="0"/>
              </a:spcBef>
              <a:spcAft>
                <a:spcPts val="0"/>
              </a:spcAft>
              <a:buClr>
                <a:schemeClr val="dk2"/>
              </a:buClr>
              <a:buSzPts val="2400"/>
              <a:buNone/>
              <a:defRPr>
                <a:solidFill>
                  <a:schemeClr val="dk2"/>
                </a:solidFill>
              </a:defRPr>
            </a:lvl4pPr>
            <a:lvl5pPr lvl="4" rtl="0">
              <a:spcBef>
                <a:spcPts val="0"/>
              </a:spcBef>
              <a:spcAft>
                <a:spcPts val="0"/>
              </a:spcAft>
              <a:buClr>
                <a:schemeClr val="dk2"/>
              </a:buClr>
              <a:buSzPts val="2400"/>
              <a:buNone/>
              <a:defRPr>
                <a:solidFill>
                  <a:schemeClr val="dk2"/>
                </a:solidFill>
              </a:defRPr>
            </a:lvl5pPr>
            <a:lvl6pPr lvl="5" rtl="0">
              <a:spcBef>
                <a:spcPts val="0"/>
              </a:spcBef>
              <a:spcAft>
                <a:spcPts val="0"/>
              </a:spcAft>
              <a:buClr>
                <a:schemeClr val="dk2"/>
              </a:buClr>
              <a:buSzPts val="2400"/>
              <a:buNone/>
              <a:defRPr>
                <a:solidFill>
                  <a:schemeClr val="dk2"/>
                </a:solidFill>
              </a:defRPr>
            </a:lvl6pPr>
            <a:lvl7pPr lvl="6" rtl="0">
              <a:spcBef>
                <a:spcPts val="0"/>
              </a:spcBef>
              <a:spcAft>
                <a:spcPts val="0"/>
              </a:spcAft>
              <a:buClr>
                <a:schemeClr val="dk2"/>
              </a:buClr>
              <a:buSzPts val="2400"/>
              <a:buNone/>
              <a:defRPr>
                <a:solidFill>
                  <a:schemeClr val="dk2"/>
                </a:solidFill>
              </a:defRPr>
            </a:lvl7pPr>
            <a:lvl8pPr lvl="7" rtl="0">
              <a:spcBef>
                <a:spcPts val="0"/>
              </a:spcBef>
              <a:spcAft>
                <a:spcPts val="0"/>
              </a:spcAft>
              <a:buClr>
                <a:schemeClr val="dk2"/>
              </a:buClr>
              <a:buSzPts val="2400"/>
              <a:buNone/>
              <a:defRPr>
                <a:solidFill>
                  <a:schemeClr val="dk2"/>
                </a:solidFill>
              </a:defRPr>
            </a:lvl8pPr>
            <a:lvl9pPr lvl="8" rtl="0">
              <a:spcBef>
                <a:spcPts val="0"/>
              </a:spcBef>
              <a:spcAft>
                <a:spcPts val="0"/>
              </a:spcAft>
              <a:buClr>
                <a:schemeClr val="dk2"/>
              </a:buClr>
              <a:buSzPts val="2400"/>
              <a:buNone/>
              <a:defRPr>
                <a:solidFill>
                  <a:schemeClr val="dk2"/>
                </a:solidFill>
              </a:defRPr>
            </a:lvl9pPr>
          </a:lstStyle>
          <a:p/>
        </p:txBody>
      </p:sp>
      <p:sp>
        <p:nvSpPr>
          <p:cNvPr id="175" name="Google Shape;175;p19"/>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176" name="Google Shape;176;p19"/>
          <p:cNvSpPr txBox="1"/>
          <p:nvPr>
            <p:ph idx="2" type="body"/>
          </p:nvPr>
        </p:nvSpPr>
        <p:spPr>
          <a:xfrm>
            <a:off x="457200" y="1371600"/>
            <a:ext cx="25908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77" name="Google Shape;177;p19"/>
          <p:cNvSpPr txBox="1"/>
          <p:nvPr>
            <p:ph idx="3" type="body"/>
          </p:nvPr>
        </p:nvSpPr>
        <p:spPr>
          <a:xfrm>
            <a:off x="3279325" y="1371600"/>
            <a:ext cx="25908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78" name="Google Shape;178;p19"/>
          <p:cNvSpPr txBox="1"/>
          <p:nvPr>
            <p:ph idx="4" type="subTitle"/>
          </p:nvPr>
        </p:nvSpPr>
        <p:spPr>
          <a:xfrm>
            <a:off x="462775" y="922000"/>
            <a:ext cx="8229600" cy="231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Clr>
                <a:schemeClr val="dk2"/>
              </a:buClr>
              <a:buSzPts val="1400"/>
              <a:buFont typeface="Inter Medium"/>
              <a:buNone/>
              <a:defRPr sz="1400">
                <a:solidFill>
                  <a:schemeClr val="dk2"/>
                </a:solidFill>
                <a:latin typeface="Inter Medium"/>
                <a:ea typeface="Inter Medium"/>
                <a:cs typeface="Inter Medium"/>
                <a:sym typeface="Inter Medium"/>
              </a:defRPr>
            </a:lvl1pPr>
            <a:lvl2pPr lvl="1" rtl="0">
              <a:spcBef>
                <a:spcPts val="0"/>
              </a:spcBef>
              <a:spcAft>
                <a:spcPts val="0"/>
              </a:spcAft>
              <a:buClr>
                <a:schemeClr val="dk2"/>
              </a:buClr>
              <a:buSzPts val="1200"/>
              <a:buNone/>
              <a:defRPr>
                <a:solidFill>
                  <a:schemeClr val="dk2"/>
                </a:solidFill>
              </a:defRPr>
            </a:lvl2pPr>
            <a:lvl3pPr lvl="2" rtl="0">
              <a:spcBef>
                <a:spcPts val="800"/>
              </a:spcBef>
              <a:spcAft>
                <a:spcPts val="0"/>
              </a:spcAft>
              <a:buClr>
                <a:schemeClr val="dk2"/>
              </a:buClr>
              <a:buSzPts val="1000"/>
              <a:buNone/>
              <a:defRPr>
                <a:solidFill>
                  <a:schemeClr val="dk2"/>
                </a:solidFill>
              </a:defRPr>
            </a:lvl3pPr>
            <a:lvl4pPr lvl="3" rtl="0">
              <a:spcBef>
                <a:spcPts val="500"/>
              </a:spcBef>
              <a:spcAft>
                <a:spcPts val="0"/>
              </a:spcAft>
              <a:buClr>
                <a:schemeClr val="dk2"/>
              </a:buClr>
              <a:buSzPts val="1000"/>
              <a:buNone/>
              <a:defRPr>
                <a:solidFill>
                  <a:schemeClr val="dk2"/>
                </a:solidFill>
              </a:defRPr>
            </a:lvl4pPr>
            <a:lvl5pPr lvl="4" rtl="0">
              <a:spcBef>
                <a:spcPts val="500"/>
              </a:spcBef>
              <a:spcAft>
                <a:spcPts val="0"/>
              </a:spcAft>
              <a:buClr>
                <a:schemeClr val="dk2"/>
              </a:buClr>
              <a:buSzPts val="1000"/>
              <a:buNone/>
              <a:defRPr>
                <a:solidFill>
                  <a:schemeClr val="dk2"/>
                </a:solidFill>
              </a:defRPr>
            </a:lvl5pPr>
            <a:lvl6pPr lvl="5" rtl="0">
              <a:spcBef>
                <a:spcPts val="500"/>
              </a:spcBef>
              <a:spcAft>
                <a:spcPts val="0"/>
              </a:spcAft>
              <a:buClr>
                <a:schemeClr val="dk2"/>
              </a:buClr>
              <a:buSzPts val="1000"/>
              <a:buNone/>
              <a:defRPr>
                <a:solidFill>
                  <a:schemeClr val="dk2"/>
                </a:solidFill>
              </a:defRPr>
            </a:lvl6pPr>
            <a:lvl7pPr lvl="6" rtl="0">
              <a:spcBef>
                <a:spcPts val="500"/>
              </a:spcBef>
              <a:spcAft>
                <a:spcPts val="0"/>
              </a:spcAft>
              <a:buClr>
                <a:schemeClr val="dk2"/>
              </a:buClr>
              <a:buSzPts val="1000"/>
              <a:buNone/>
              <a:defRPr>
                <a:solidFill>
                  <a:schemeClr val="dk2"/>
                </a:solidFill>
              </a:defRPr>
            </a:lvl7pPr>
            <a:lvl8pPr lvl="7" rtl="0">
              <a:spcBef>
                <a:spcPts val="500"/>
              </a:spcBef>
              <a:spcAft>
                <a:spcPts val="0"/>
              </a:spcAft>
              <a:buClr>
                <a:schemeClr val="dk2"/>
              </a:buClr>
              <a:buSzPts val="1000"/>
              <a:buNone/>
              <a:defRPr>
                <a:solidFill>
                  <a:schemeClr val="dk2"/>
                </a:solidFill>
              </a:defRPr>
            </a:lvl8pPr>
            <a:lvl9pPr lvl="8" rtl="0">
              <a:spcBef>
                <a:spcPts val="500"/>
              </a:spcBef>
              <a:spcAft>
                <a:spcPts val="500"/>
              </a:spcAft>
              <a:buClr>
                <a:schemeClr val="dk2"/>
              </a:buClr>
              <a:buSzPts val="1000"/>
              <a:buNone/>
              <a:defRPr>
                <a:solidFill>
                  <a:schemeClr val="dk2"/>
                </a:solidFill>
              </a:defRPr>
            </a:lvl9pPr>
          </a:lstStyle>
          <a:p/>
        </p:txBody>
      </p:sp>
      <p:sp>
        <p:nvSpPr>
          <p:cNvPr id="179" name="Google Shape;179;p19"/>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Right-Graphic (Light)">
  <p:cSld name="TITLE_AND_TWO_COLUMNS_2_1">
    <p:spTree>
      <p:nvGrpSpPr>
        <p:cNvPr id="180" name="Shape 180"/>
        <p:cNvGrpSpPr/>
        <p:nvPr/>
      </p:nvGrpSpPr>
      <p:grpSpPr>
        <a:xfrm>
          <a:off x="0" y="0"/>
          <a:ext cx="0" cy="0"/>
          <a:chOff x="0" y="0"/>
          <a:chExt cx="0" cy="0"/>
        </a:xfrm>
      </p:grpSpPr>
      <p:sp>
        <p:nvSpPr>
          <p:cNvPr id="181" name="Google Shape;181;p20"/>
          <p:cNvSpPr/>
          <p:nvPr/>
        </p:nvSpPr>
        <p:spPr>
          <a:xfrm>
            <a:off x="3279325" y="7975"/>
            <a:ext cx="58647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20"/>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rtl="0">
              <a:lnSpc>
                <a:spcPct val="90000"/>
              </a:lnSpc>
              <a:spcBef>
                <a:spcPts val="0"/>
              </a:spcBef>
              <a:spcAft>
                <a:spcPts val="0"/>
              </a:spcAft>
              <a:buSzPts val="2400"/>
              <a:buNone/>
              <a:defRPr/>
            </a:lvl1pPr>
            <a:lvl2pPr lvl="1" rtl="0">
              <a:lnSpc>
                <a:spcPct val="90000"/>
              </a:lnSpc>
              <a:spcBef>
                <a:spcPts val="0"/>
              </a:spcBef>
              <a:spcAft>
                <a:spcPts val="0"/>
              </a:spcAft>
              <a:buSzPts val="2400"/>
              <a:buNone/>
              <a:defRPr/>
            </a:lvl2pPr>
            <a:lvl3pPr lvl="2" rtl="0">
              <a:lnSpc>
                <a:spcPct val="90000"/>
              </a:lnSpc>
              <a:spcBef>
                <a:spcPts val="0"/>
              </a:spcBef>
              <a:spcAft>
                <a:spcPts val="0"/>
              </a:spcAft>
              <a:buSzPts val="2400"/>
              <a:buNone/>
              <a:defRPr/>
            </a:lvl3pPr>
            <a:lvl4pPr lvl="3" rtl="0">
              <a:lnSpc>
                <a:spcPct val="90000"/>
              </a:lnSpc>
              <a:spcBef>
                <a:spcPts val="0"/>
              </a:spcBef>
              <a:spcAft>
                <a:spcPts val="0"/>
              </a:spcAft>
              <a:buSzPts val="2400"/>
              <a:buNone/>
              <a:defRPr/>
            </a:lvl4pPr>
            <a:lvl5pPr lvl="4" rtl="0">
              <a:lnSpc>
                <a:spcPct val="90000"/>
              </a:lnSpc>
              <a:spcBef>
                <a:spcPts val="0"/>
              </a:spcBef>
              <a:spcAft>
                <a:spcPts val="0"/>
              </a:spcAft>
              <a:buSzPts val="2400"/>
              <a:buNone/>
              <a:defRPr/>
            </a:lvl5pPr>
            <a:lvl6pPr lvl="5" rtl="0">
              <a:lnSpc>
                <a:spcPct val="90000"/>
              </a:lnSpc>
              <a:spcBef>
                <a:spcPts val="0"/>
              </a:spcBef>
              <a:spcAft>
                <a:spcPts val="0"/>
              </a:spcAft>
              <a:buSzPts val="2400"/>
              <a:buNone/>
              <a:defRPr/>
            </a:lvl6pPr>
            <a:lvl7pPr lvl="6" rtl="0">
              <a:lnSpc>
                <a:spcPct val="90000"/>
              </a:lnSpc>
              <a:spcBef>
                <a:spcPts val="0"/>
              </a:spcBef>
              <a:spcAft>
                <a:spcPts val="0"/>
              </a:spcAft>
              <a:buSzPts val="2400"/>
              <a:buNone/>
              <a:defRPr/>
            </a:lvl7pPr>
            <a:lvl8pPr lvl="7" rtl="0">
              <a:lnSpc>
                <a:spcPct val="90000"/>
              </a:lnSpc>
              <a:spcBef>
                <a:spcPts val="0"/>
              </a:spcBef>
              <a:spcAft>
                <a:spcPts val="0"/>
              </a:spcAft>
              <a:buSzPts val="2400"/>
              <a:buNone/>
              <a:defRPr/>
            </a:lvl8pPr>
            <a:lvl9pPr lvl="8" rtl="0">
              <a:lnSpc>
                <a:spcPct val="90000"/>
              </a:lnSpc>
              <a:spcBef>
                <a:spcPts val="0"/>
              </a:spcBef>
              <a:spcAft>
                <a:spcPts val="0"/>
              </a:spcAft>
              <a:buSzPts val="2400"/>
              <a:buNone/>
              <a:defRPr/>
            </a:lvl9pPr>
          </a:lstStyle>
          <a:p/>
        </p:txBody>
      </p:sp>
      <p:sp>
        <p:nvSpPr>
          <p:cNvPr id="183" name="Google Shape;183;p20"/>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84" name="Google Shape;184;p20"/>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pic>
        <p:nvPicPr>
          <p:cNvPr id="185" name="Google Shape;185;p20"/>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186" name="Google Shape;186;p20"/>
          <p:cNvSpPr/>
          <p:nvPr>
            <p:ph idx="2" type="pic"/>
          </p:nvPr>
        </p:nvSpPr>
        <p:spPr>
          <a:xfrm>
            <a:off x="3710250" y="494700"/>
            <a:ext cx="4976700" cy="4168500"/>
          </a:xfrm>
          <a:prstGeom prst="rect">
            <a:avLst/>
          </a:prstGeom>
          <a:noFill/>
          <a:ln>
            <a:noFill/>
          </a:ln>
        </p:spPr>
      </p:sp>
      <p:sp>
        <p:nvSpPr>
          <p:cNvPr id="187" name="Google Shape;187;p20"/>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
  <p:cSld name="TITLE_1">
    <p:bg>
      <p:bgPr>
        <a:blipFill>
          <a:blip r:embed="rId2">
            <a:alphaModFix/>
          </a:blip>
          <a:stretch>
            <a:fillRect/>
          </a:stretch>
        </a:blipFill>
      </p:bgPr>
    </p:bg>
    <p:spTree>
      <p:nvGrpSpPr>
        <p:cNvPr id="16" name="Shape 16"/>
        <p:cNvGrpSpPr/>
        <p:nvPr/>
      </p:nvGrpSpPr>
      <p:grpSpPr>
        <a:xfrm>
          <a:off x="0" y="0"/>
          <a:ext cx="0" cy="0"/>
          <a:chOff x="0" y="0"/>
          <a:chExt cx="0" cy="0"/>
        </a:xfrm>
      </p:grpSpPr>
      <p:sp>
        <p:nvSpPr>
          <p:cNvPr id="17" name="Google Shape;17;p3"/>
          <p:cNvSpPr txBox="1"/>
          <p:nvPr>
            <p:ph type="ctrTitle"/>
          </p:nvPr>
        </p:nvSpPr>
        <p:spPr>
          <a:xfrm>
            <a:off x="3279325" y="1943100"/>
            <a:ext cx="5407500" cy="1257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Clr>
                <a:schemeClr val="lt1"/>
              </a:buClr>
              <a:buSzPts val="3000"/>
              <a:buNone/>
              <a:defRPr sz="3000">
                <a:solidFill>
                  <a:schemeClr val="lt1"/>
                </a:solidFill>
              </a:defRPr>
            </a:lvl1pPr>
            <a:lvl2pPr lvl="1" rtl="0">
              <a:lnSpc>
                <a:spcPct val="85000"/>
              </a:lnSpc>
              <a:spcBef>
                <a:spcPts val="0"/>
              </a:spcBef>
              <a:spcAft>
                <a:spcPts val="0"/>
              </a:spcAft>
              <a:buClr>
                <a:schemeClr val="lt1"/>
              </a:buClr>
              <a:buSzPts val="3000"/>
              <a:buNone/>
              <a:defRPr sz="3000">
                <a:solidFill>
                  <a:schemeClr val="lt1"/>
                </a:solidFill>
              </a:defRPr>
            </a:lvl2pPr>
            <a:lvl3pPr lvl="2" rtl="0">
              <a:lnSpc>
                <a:spcPct val="85000"/>
              </a:lnSpc>
              <a:spcBef>
                <a:spcPts val="0"/>
              </a:spcBef>
              <a:spcAft>
                <a:spcPts val="0"/>
              </a:spcAft>
              <a:buClr>
                <a:schemeClr val="lt1"/>
              </a:buClr>
              <a:buSzPts val="3000"/>
              <a:buNone/>
              <a:defRPr sz="3000">
                <a:solidFill>
                  <a:schemeClr val="lt1"/>
                </a:solidFill>
              </a:defRPr>
            </a:lvl3pPr>
            <a:lvl4pPr lvl="3" rtl="0">
              <a:lnSpc>
                <a:spcPct val="85000"/>
              </a:lnSpc>
              <a:spcBef>
                <a:spcPts val="0"/>
              </a:spcBef>
              <a:spcAft>
                <a:spcPts val="0"/>
              </a:spcAft>
              <a:buClr>
                <a:schemeClr val="lt1"/>
              </a:buClr>
              <a:buSzPts val="3000"/>
              <a:buNone/>
              <a:defRPr sz="3000">
                <a:solidFill>
                  <a:schemeClr val="lt1"/>
                </a:solidFill>
              </a:defRPr>
            </a:lvl4pPr>
            <a:lvl5pPr lvl="4" rtl="0">
              <a:lnSpc>
                <a:spcPct val="85000"/>
              </a:lnSpc>
              <a:spcBef>
                <a:spcPts val="0"/>
              </a:spcBef>
              <a:spcAft>
                <a:spcPts val="0"/>
              </a:spcAft>
              <a:buClr>
                <a:schemeClr val="lt1"/>
              </a:buClr>
              <a:buSzPts val="3000"/>
              <a:buNone/>
              <a:defRPr sz="3000">
                <a:solidFill>
                  <a:schemeClr val="lt1"/>
                </a:solidFill>
              </a:defRPr>
            </a:lvl5pPr>
            <a:lvl6pPr lvl="5" rtl="0">
              <a:lnSpc>
                <a:spcPct val="85000"/>
              </a:lnSpc>
              <a:spcBef>
                <a:spcPts val="0"/>
              </a:spcBef>
              <a:spcAft>
                <a:spcPts val="0"/>
              </a:spcAft>
              <a:buClr>
                <a:schemeClr val="lt1"/>
              </a:buClr>
              <a:buSzPts val="3000"/>
              <a:buNone/>
              <a:defRPr sz="3000">
                <a:solidFill>
                  <a:schemeClr val="lt1"/>
                </a:solidFill>
              </a:defRPr>
            </a:lvl6pPr>
            <a:lvl7pPr lvl="6" rtl="0">
              <a:lnSpc>
                <a:spcPct val="85000"/>
              </a:lnSpc>
              <a:spcBef>
                <a:spcPts val="0"/>
              </a:spcBef>
              <a:spcAft>
                <a:spcPts val="0"/>
              </a:spcAft>
              <a:buClr>
                <a:schemeClr val="lt1"/>
              </a:buClr>
              <a:buSzPts val="3000"/>
              <a:buNone/>
              <a:defRPr sz="3000">
                <a:solidFill>
                  <a:schemeClr val="lt1"/>
                </a:solidFill>
              </a:defRPr>
            </a:lvl7pPr>
            <a:lvl8pPr lvl="7" rtl="0">
              <a:lnSpc>
                <a:spcPct val="85000"/>
              </a:lnSpc>
              <a:spcBef>
                <a:spcPts val="0"/>
              </a:spcBef>
              <a:spcAft>
                <a:spcPts val="0"/>
              </a:spcAft>
              <a:buClr>
                <a:schemeClr val="lt1"/>
              </a:buClr>
              <a:buSzPts val="3000"/>
              <a:buNone/>
              <a:defRPr sz="3000">
                <a:solidFill>
                  <a:schemeClr val="lt1"/>
                </a:solidFill>
              </a:defRPr>
            </a:lvl8pPr>
            <a:lvl9pPr lvl="8" rtl="0">
              <a:lnSpc>
                <a:spcPct val="85000"/>
              </a:lnSpc>
              <a:spcBef>
                <a:spcPts val="0"/>
              </a:spcBef>
              <a:spcAft>
                <a:spcPts val="0"/>
              </a:spcAft>
              <a:buClr>
                <a:schemeClr val="lt1"/>
              </a:buClr>
              <a:buSzPts val="3000"/>
              <a:buNone/>
              <a:defRPr sz="3000">
                <a:solidFill>
                  <a:schemeClr val="lt1"/>
                </a:solidFill>
              </a:defRPr>
            </a:lvl9pPr>
          </a:lstStyle>
          <a:p/>
        </p:txBody>
      </p:sp>
      <p:sp>
        <p:nvSpPr>
          <p:cNvPr id="18" name="Google Shape;18;p3"/>
          <p:cNvSpPr txBox="1"/>
          <p:nvPr>
            <p:ph idx="1" type="subTitle"/>
          </p:nvPr>
        </p:nvSpPr>
        <p:spPr>
          <a:xfrm>
            <a:off x="3279325" y="3429000"/>
            <a:ext cx="5407500" cy="792600"/>
          </a:xfrm>
          <a:prstGeom prst="rect">
            <a:avLst/>
          </a:prstGeom>
        </p:spPr>
        <p:txBody>
          <a:bodyPr anchorCtr="0" anchor="t" bIns="0" lIns="0" spcFirstLastPara="1" rIns="0" wrap="square" tIns="0">
            <a:noAutofit/>
          </a:bodyPr>
          <a:lstStyle>
            <a:lvl1pPr lvl="0"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1pPr>
            <a:lvl2pPr lvl="1"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2pPr>
            <a:lvl3pPr lvl="2"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3pPr>
            <a:lvl4pPr lvl="3"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4pPr>
            <a:lvl5pPr lvl="4"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5pPr>
            <a:lvl6pPr lvl="5"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6pPr>
            <a:lvl7pPr lvl="6"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7pPr>
            <a:lvl8pPr lvl="7"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8pPr>
            <a:lvl9pPr lvl="8"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9pPr>
          </a:lstStyle>
          <a:p/>
        </p:txBody>
      </p:sp>
      <p:sp>
        <p:nvSpPr>
          <p:cNvPr id="19" name="Google Shape;19;p3"/>
          <p:cNvSpPr txBox="1"/>
          <p:nvPr>
            <p:ph idx="2" type="subTitle"/>
          </p:nvPr>
        </p:nvSpPr>
        <p:spPr>
          <a:xfrm>
            <a:off x="3279400" y="4450200"/>
            <a:ext cx="3375000" cy="213000"/>
          </a:xfrm>
          <a:prstGeom prst="rect">
            <a:avLst/>
          </a:prstGeom>
        </p:spPr>
        <p:txBody>
          <a:bodyPr anchorCtr="0" anchor="b" bIns="0" lIns="0" spcFirstLastPara="1" rIns="0" wrap="square" tIns="0">
            <a:noAutofit/>
          </a:bodyPr>
          <a:lstStyle>
            <a:lvl1pPr lvl="0" rtl="0">
              <a:lnSpc>
                <a:spcPct val="90000"/>
              </a:lnSpc>
              <a:spcBef>
                <a:spcPts val="0"/>
              </a:spcBef>
              <a:spcAft>
                <a:spcPts val="0"/>
              </a:spcAft>
              <a:buClr>
                <a:schemeClr val="lt2"/>
              </a:buClr>
              <a:buSzPts val="1200"/>
              <a:buFont typeface="Inter"/>
              <a:buNone/>
              <a:defRPr sz="1200">
                <a:solidFill>
                  <a:schemeClr val="lt2"/>
                </a:solidFill>
                <a:latin typeface="Inter"/>
                <a:ea typeface="Inter"/>
                <a:cs typeface="Inter"/>
                <a:sym typeface="Inter"/>
              </a:defRPr>
            </a:lvl1pPr>
            <a:lvl2pPr lvl="1" rtl="0">
              <a:lnSpc>
                <a:spcPct val="90000"/>
              </a:lnSpc>
              <a:spcBef>
                <a:spcPts val="0"/>
              </a:spcBef>
              <a:spcAft>
                <a:spcPts val="0"/>
              </a:spcAft>
              <a:buSzPts val="1200"/>
              <a:buNone/>
              <a:defRPr/>
            </a:lvl2pPr>
            <a:lvl3pPr lvl="2" rtl="0">
              <a:lnSpc>
                <a:spcPct val="90000"/>
              </a:lnSpc>
              <a:spcBef>
                <a:spcPts val="0"/>
              </a:spcBef>
              <a:spcAft>
                <a:spcPts val="0"/>
              </a:spcAft>
              <a:buSzPts val="1000"/>
              <a:buNone/>
              <a:defRPr/>
            </a:lvl3pPr>
            <a:lvl4pPr lvl="3" rtl="0">
              <a:lnSpc>
                <a:spcPct val="90000"/>
              </a:lnSpc>
              <a:spcBef>
                <a:spcPts val="0"/>
              </a:spcBef>
              <a:spcAft>
                <a:spcPts val="0"/>
              </a:spcAft>
              <a:buSzPts val="1000"/>
              <a:buNone/>
              <a:defRPr/>
            </a:lvl4pPr>
            <a:lvl5pPr lvl="4" rtl="0">
              <a:lnSpc>
                <a:spcPct val="90000"/>
              </a:lnSpc>
              <a:spcBef>
                <a:spcPts val="0"/>
              </a:spcBef>
              <a:spcAft>
                <a:spcPts val="0"/>
              </a:spcAft>
              <a:buSzPts val="1000"/>
              <a:buNone/>
              <a:defRPr/>
            </a:lvl5pPr>
            <a:lvl6pPr lvl="5" rtl="0">
              <a:lnSpc>
                <a:spcPct val="90000"/>
              </a:lnSpc>
              <a:spcBef>
                <a:spcPts val="0"/>
              </a:spcBef>
              <a:spcAft>
                <a:spcPts val="0"/>
              </a:spcAft>
              <a:buSzPts val="1000"/>
              <a:buNone/>
              <a:defRPr/>
            </a:lvl6pPr>
            <a:lvl7pPr lvl="6" rtl="0">
              <a:lnSpc>
                <a:spcPct val="90000"/>
              </a:lnSpc>
              <a:spcBef>
                <a:spcPts val="0"/>
              </a:spcBef>
              <a:spcAft>
                <a:spcPts val="0"/>
              </a:spcAft>
              <a:buSzPts val="1000"/>
              <a:buNone/>
              <a:defRPr/>
            </a:lvl7pPr>
            <a:lvl8pPr lvl="7" rtl="0">
              <a:lnSpc>
                <a:spcPct val="90000"/>
              </a:lnSpc>
              <a:spcBef>
                <a:spcPts val="0"/>
              </a:spcBef>
              <a:spcAft>
                <a:spcPts val="0"/>
              </a:spcAft>
              <a:buSzPts val="1000"/>
              <a:buNone/>
              <a:defRPr/>
            </a:lvl8pPr>
            <a:lvl9pPr lvl="8" rtl="0">
              <a:lnSpc>
                <a:spcPct val="90000"/>
              </a:lnSpc>
              <a:spcBef>
                <a:spcPts val="0"/>
              </a:spcBef>
              <a:spcAft>
                <a:spcPts val="0"/>
              </a:spcAft>
              <a:buSzPts val="1000"/>
              <a:buNone/>
              <a:defRPr/>
            </a:lvl9pPr>
          </a:lstStyle>
          <a:p/>
        </p:txBody>
      </p:sp>
      <p:pic>
        <p:nvPicPr>
          <p:cNvPr id="20" name="Google Shape;20;p3"/>
          <p:cNvPicPr preferRelativeResize="0"/>
          <p:nvPr/>
        </p:nvPicPr>
        <p:blipFill>
          <a:blip r:embed="rId3">
            <a:alphaModFix/>
          </a:blip>
          <a:stretch>
            <a:fillRect/>
          </a:stretch>
        </p:blipFill>
        <p:spPr>
          <a:xfrm>
            <a:off x="457200" y="480271"/>
            <a:ext cx="2590800" cy="632853"/>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Right-Graphic (Dark)">
  <p:cSld name="TITLE_AND_TWO_COLUMNS_2_1_1">
    <p:bg>
      <p:bgPr>
        <a:solidFill>
          <a:schemeClr val="dk1"/>
        </a:solidFill>
      </p:bgPr>
    </p:bg>
    <p:spTree>
      <p:nvGrpSpPr>
        <p:cNvPr id="188" name="Shape 188"/>
        <p:cNvGrpSpPr/>
        <p:nvPr/>
      </p:nvGrpSpPr>
      <p:grpSpPr>
        <a:xfrm>
          <a:off x="0" y="0"/>
          <a:ext cx="0" cy="0"/>
          <a:chOff x="0" y="0"/>
          <a:chExt cx="0" cy="0"/>
        </a:xfrm>
      </p:grpSpPr>
      <p:sp>
        <p:nvSpPr>
          <p:cNvPr id="189" name="Google Shape;189;p21"/>
          <p:cNvSpPr/>
          <p:nvPr/>
        </p:nvSpPr>
        <p:spPr>
          <a:xfrm>
            <a:off x="3279325" y="7975"/>
            <a:ext cx="58647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21"/>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rtl="0">
              <a:lnSpc>
                <a:spcPct val="90000"/>
              </a:lnSpc>
              <a:spcBef>
                <a:spcPts val="0"/>
              </a:spcBef>
              <a:spcAft>
                <a:spcPts val="0"/>
              </a:spcAft>
              <a:buClr>
                <a:schemeClr val="dk2"/>
              </a:buClr>
              <a:buSzPts val="2400"/>
              <a:buNone/>
              <a:defRPr>
                <a:solidFill>
                  <a:schemeClr val="dk2"/>
                </a:solidFill>
              </a:defRPr>
            </a:lvl1pPr>
            <a:lvl2pPr lvl="1" rtl="0">
              <a:lnSpc>
                <a:spcPct val="90000"/>
              </a:lnSpc>
              <a:spcBef>
                <a:spcPts val="0"/>
              </a:spcBef>
              <a:spcAft>
                <a:spcPts val="0"/>
              </a:spcAft>
              <a:buSzPts val="2400"/>
              <a:buNone/>
              <a:defRPr/>
            </a:lvl2pPr>
            <a:lvl3pPr lvl="2" rtl="0">
              <a:lnSpc>
                <a:spcPct val="90000"/>
              </a:lnSpc>
              <a:spcBef>
                <a:spcPts val="0"/>
              </a:spcBef>
              <a:spcAft>
                <a:spcPts val="0"/>
              </a:spcAft>
              <a:buSzPts val="2400"/>
              <a:buNone/>
              <a:defRPr/>
            </a:lvl3pPr>
            <a:lvl4pPr lvl="3" rtl="0">
              <a:lnSpc>
                <a:spcPct val="90000"/>
              </a:lnSpc>
              <a:spcBef>
                <a:spcPts val="0"/>
              </a:spcBef>
              <a:spcAft>
                <a:spcPts val="0"/>
              </a:spcAft>
              <a:buSzPts val="2400"/>
              <a:buNone/>
              <a:defRPr/>
            </a:lvl4pPr>
            <a:lvl5pPr lvl="4" rtl="0">
              <a:lnSpc>
                <a:spcPct val="90000"/>
              </a:lnSpc>
              <a:spcBef>
                <a:spcPts val="0"/>
              </a:spcBef>
              <a:spcAft>
                <a:spcPts val="0"/>
              </a:spcAft>
              <a:buSzPts val="2400"/>
              <a:buNone/>
              <a:defRPr/>
            </a:lvl5pPr>
            <a:lvl6pPr lvl="5" rtl="0">
              <a:lnSpc>
                <a:spcPct val="90000"/>
              </a:lnSpc>
              <a:spcBef>
                <a:spcPts val="0"/>
              </a:spcBef>
              <a:spcAft>
                <a:spcPts val="0"/>
              </a:spcAft>
              <a:buSzPts val="2400"/>
              <a:buNone/>
              <a:defRPr/>
            </a:lvl6pPr>
            <a:lvl7pPr lvl="6" rtl="0">
              <a:lnSpc>
                <a:spcPct val="90000"/>
              </a:lnSpc>
              <a:spcBef>
                <a:spcPts val="0"/>
              </a:spcBef>
              <a:spcAft>
                <a:spcPts val="0"/>
              </a:spcAft>
              <a:buSzPts val="2400"/>
              <a:buNone/>
              <a:defRPr/>
            </a:lvl7pPr>
            <a:lvl8pPr lvl="7" rtl="0">
              <a:lnSpc>
                <a:spcPct val="90000"/>
              </a:lnSpc>
              <a:spcBef>
                <a:spcPts val="0"/>
              </a:spcBef>
              <a:spcAft>
                <a:spcPts val="0"/>
              </a:spcAft>
              <a:buSzPts val="2400"/>
              <a:buNone/>
              <a:defRPr/>
            </a:lvl8pPr>
            <a:lvl9pPr lvl="8" rtl="0">
              <a:lnSpc>
                <a:spcPct val="90000"/>
              </a:lnSpc>
              <a:spcBef>
                <a:spcPts val="0"/>
              </a:spcBef>
              <a:spcAft>
                <a:spcPts val="0"/>
              </a:spcAft>
              <a:buSzPts val="2400"/>
              <a:buNone/>
              <a:defRPr/>
            </a:lvl9pPr>
          </a:lstStyle>
          <a:p/>
        </p:txBody>
      </p:sp>
      <p:sp>
        <p:nvSpPr>
          <p:cNvPr id="191" name="Google Shape;191;p21"/>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192" name="Google Shape;192;p21"/>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pic>
        <p:nvPicPr>
          <p:cNvPr id="193" name="Google Shape;193;p21"/>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194" name="Google Shape;194;p21"/>
          <p:cNvSpPr/>
          <p:nvPr>
            <p:ph idx="2" type="pic"/>
          </p:nvPr>
        </p:nvSpPr>
        <p:spPr>
          <a:xfrm>
            <a:off x="3710250" y="494700"/>
            <a:ext cx="4976700" cy="4168500"/>
          </a:xfrm>
          <a:prstGeom prst="rect">
            <a:avLst/>
          </a:prstGeom>
          <a:noFill/>
          <a:ln>
            <a:noFill/>
          </a:ln>
        </p:spPr>
      </p:sp>
      <p:sp>
        <p:nvSpPr>
          <p:cNvPr id="195" name="Google Shape;195;p21"/>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pic>
        <p:nvPicPr>
          <p:cNvPr id="196" name="Google Shape;196;p21"/>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Layout (Light)">
  <p:cSld name="CUSTOM">
    <p:spTree>
      <p:nvGrpSpPr>
        <p:cNvPr id="197" name="Shape 197"/>
        <p:cNvGrpSpPr/>
        <p:nvPr/>
      </p:nvGrpSpPr>
      <p:grpSpPr>
        <a:xfrm>
          <a:off x="0" y="0"/>
          <a:ext cx="0" cy="0"/>
          <a:chOff x="0" y="0"/>
          <a:chExt cx="0" cy="0"/>
        </a:xfrm>
      </p:grpSpPr>
      <p:sp>
        <p:nvSpPr>
          <p:cNvPr id="198" name="Google Shape;198;p22"/>
          <p:cNvSpPr/>
          <p:nvPr/>
        </p:nvSpPr>
        <p:spPr>
          <a:xfrm>
            <a:off x="75" y="1946900"/>
            <a:ext cx="9144000" cy="3196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22"/>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lgn="ctr">
              <a:lnSpc>
                <a:spcPct val="90000"/>
              </a:lnSpc>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200" name="Google Shape;200;p22"/>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201" name="Google Shape;201;p22"/>
          <p:cNvSpPr txBox="1"/>
          <p:nvPr>
            <p:ph idx="1" type="subTitle"/>
          </p:nvPr>
        </p:nvSpPr>
        <p:spPr>
          <a:xfrm>
            <a:off x="454800" y="1097274"/>
            <a:ext cx="8229600" cy="617100"/>
          </a:xfrm>
          <a:prstGeom prst="rect">
            <a:avLst/>
          </a:prstGeom>
        </p:spPr>
        <p:txBody>
          <a:bodyPr anchorCtr="0" anchor="t" bIns="0" lIns="0" spcFirstLastPara="1" rIns="0" wrap="square" tIns="0">
            <a:noAutofit/>
          </a:bodyPr>
          <a:lstStyle>
            <a:lvl1pPr lvl="0" algn="ctr">
              <a:lnSpc>
                <a:spcPct val="85000"/>
              </a:lnSpc>
              <a:spcBef>
                <a:spcPts val="0"/>
              </a:spcBef>
              <a:spcAft>
                <a:spcPts val="0"/>
              </a:spcAft>
              <a:buSzPts val="1600"/>
              <a:buNone/>
              <a:defRPr/>
            </a:lvl1pPr>
            <a:lvl2pPr lvl="1">
              <a:lnSpc>
                <a:spcPct val="85000"/>
              </a:lnSpc>
              <a:spcBef>
                <a:spcPts val="0"/>
              </a:spcBef>
              <a:spcAft>
                <a:spcPts val="0"/>
              </a:spcAft>
              <a:buSzPts val="1200"/>
              <a:buNone/>
              <a:defRPr/>
            </a:lvl2pPr>
            <a:lvl3pPr lvl="2">
              <a:lnSpc>
                <a:spcPct val="85000"/>
              </a:lnSpc>
              <a:spcBef>
                <a:spcPts val="0"/>
              </a:spcBef>
              <a:spcAft>
                <a:spcPts val="0"/>
              </a:spcAft>
              <a:buSzPts val="1000"/>
              <a:buNone/>
              <a:defRPr/>
            </a:lvl3pPr>
            <a:lvl4pPr lvl="3">
              <a:lnSpc>
                <a:spcPct val="85000"/>
              </a:lnSpc>
              <a:spcBef>
                <a:spcPts val="0"/>
              </a:spcBef>
              <a:spcAft>
                <a:spcPts val="0"/>
              </a:spcAft>
              <a:buSzPts val="1000"/>
              <a:buNone/>
              <a:defRPr/>
            </a:lvl4pPr>
            <a:lvl5pPr lvl="4">
              <a:lnSpc>
                <a:spcPct val="85000"/>
              </a:lnSpc>
              <a:spcBef>
                <a:spcPts val="0"/>
              </a:spcBef>
              <a:spcAft>
                <a:spcPts val="0"/>
              </a:spcAft>
              <a:buSzPts val="1000"/>
              <a:buNone/>
              <a:defRPr/>
            </a:lvl5pPr>
            <a:lvl6pPr lvl="5">
              <a:lnSpc>
                <a:spcPct val="85000"/>
              </a:lnSpc>
              <a:spcBef>
                <a:spcPts val="0"/>
              </a:spcBef>
              <a:spcAft>
                <a:spcPts val="0"/>
              </a:spcAft>
              <a:buSzPts val="1000"/>
              <a:buNone/>
              <a:defRPr/>
            </a:lvl6pPr>
            <a:lvl7pPr lvl="6">
              <a:lnSpc>
                <a:spcPct val="85000"/>
              </a:lnSpc>
              <a:spcBef>
                <a:spcPts val="0"/>
              </a:spcBef>
              <a:spcAft>
                <a:spcPts val="0"/>
              </a:spcAft>
              <a:buSzPts val="1000"/>
              <a:buNone/>
              <a:defRPr/>
            </a:lvl7pPr>
            <a:lvl8pPr lvl="7">
              <a:lnSpc>
                <a:spcPct val="85000"/>
              </a:lnSpc>
              <a:spcBef>
                <a:spcPts val="0"/>
              </a:spcBef>
              <a:spcAft>
                <a:spcPts val="0"/>
              </a:spcAft>
              <a:buSzPts val="1000"/>
              <a:buNone/>
              <a:defRPr/>
            </a:lvl8pPr>
            <a:lvl9pPr lvl="8">
              <a:lnSpc>
                <a:spcPct val="85000"/>
              </a:lnSpc>
              <a:spcBef>
                <a:spcPts val="0"/>
              </a:spcBef>
              <a:spcAft>
                <a:spcPts val="0"/>
              </a:spcAft>
              <a:buSzPts val="1000"/>
              <a:buNone/>
              <a:defRPr/>
            </a:lvl9pPr>
          </a:lstStyle>
          <a:p/>
        </p:txBody>
      </p:sp>
      <p:sp>
        <p:nvSpPr>
          <p:cNvPr id="202" name="Google Shape;202;p22"/>
          <p:cNvSpPr txBox="1"/>
          <p:nvPr>
            <p:ph idx="2" type="subTitle"/>
          </p:nvPr>
        </p:nvSpPr>
        <p:spPr>
          <a:xfrm>
            <a:off x="470775" y="3431000"/>
            <a:ext cx="2577300" cy="1232100"/>
          </a:xfrm>
          <a:prstGeom prst="rect">
            <a:avLst/>
          </a:prstGeom>
        </p:spPr>
        <p:txBody>
          <a:bodyPr anchorCtr="0" anchor="t" bIns="0" lIns="0" spcFirstLastPara="1" rIns="0" wrap="square" tIns="0">
            <a:noAutofit/>
          </a:bodyPr>
          <a:lstStyle>
            <a:lvl1pPr lvl="0" algn="ctr">
              <a:lnSpc>
                <a:spcPct val="100000"/>
              </a:lnSpc>
              <a:spcBef>
                <a:spcPts val="0"/>
              </a:spcBef>
              <a:spcAft>
                <a:spcPts val="0"/>
              </a:spcAft>
              <a:buSzPts val="1200"/>
              <a:buNone/>
              <a:defRPr sz="1200"/>
            </a:lvl1pPr>
            <a:lvl2pPr lvl="1">
              <a:lnSpc>
                <a:spcPct val="100000"/>
              </a:lnSpc>
              <a:spcBef>
                <a:spcPts val="0"/>
              </a:spcBef>
              <a:spcAft>
                <a:spcPts val="0"/>
              </a:spcAft>
              <a:buSzPts val="1000"/>
              <a:buNone/>
              <a:defRPr sz="1000"/>
            </a:lvl2pPr>
            <a:lvl3pPr lvl="2">
              <a:lnSpc>
                <a:spcPct val="100000"/>
              </a:lnSpc>
              <a:spcBef>
                <a:spcPts val="0"/>
              </a:spcBef>
              <a:spcAft>
                <a:spcPts val="0"/>
              </a:spcAft>
              <a:buSzPts val="800"/>
              <a:buNone/>
              <a:defRPr sz="800"/>
            </a:lvl3pPr>
            <a:lvl4pPr lvl="3">
              <a:lnSpc>
                <a:spcPct val="100000"/>
              </a:lnSpc>
              <a:spcBef>
                <a:spcPts val="0"/>
              </a:spcBef>
              <a:spcAft>
                <a:spcPts val="0"/>
              </a:spcAft>
              <a:buSzPts val="800"/>
              <a:buNone/>
              <a:defRPr sz="800"/>
            </a:lvl4pPr>
            <a:lvl5pPr lvl="4">
              <a:lnSpc>
                <a:spcPct val="100000"/>
              </a:lnSpc>
              <a:spcBef>
                <a:spcPts val="0"/>
              </a:spcBef>
              <a:spcAft>
                <a:spcPts val="0"/>
              </a:spcAft>
              <a:buSzPts val="800"/>
              <a:buNone/>
              <a:defRPr sz="800"/>
            </a:lvl5pPr>
            <a:lvl6pPr lvl="5">
              <a:lnSpc>
                <a:spcPct val="100000"/>
              </a:lnSpc>
              <a:spcBef>
                <a:spcPts val="0"/>
              </a:spcBef>
              <a:spcAft>
                <a:spcPts val="0"/>
              </a:spcAft>
              <a:buSzPts val="800"/>
              <a:buNone/>
              <a:defRPr sz="800"/>
            </a:lvl6pPr>
            <a:lvl7pPr lvl="6">
              <a:lnSpc>
                <a:spcPct val="100000"/>
              </a:lnSpc>
              <a:spcBef>
                <a:spcPts val="0"/>
              </a:spcBef>
              <a:spcAft>
                <a:spcPts val="0"/>
              </a:spcAft>
              <a:buSzPts val="800"/>
              <a:buNone/>
              <a:defRPr sz="800"/>
            </a:lvl7pPr>
            <a:lvl8pPr lvl="7">
              <a:lnSpc>
                <a:spcPct val="100000"/>
              </a:lnSpc>
              <a:spcBef>
                <a:spcPts val="0"/>
              </a:spcBef>
              <a:spcAft>
                <a:spcPts val="0"/>
              </a:spcAft>
              <a:buSzPts val="800"/>
              <a:buNone/>
              <a:defRPr sz="800"/>
            </a:lvl8pPr>
            <a:lvl9pPr lvl="8">
              <a:lnSpc>
                <a:spcPct val="100000"/>
              </a:lnSpc>
              <a:spcBef>
                <a:spcPts val="0"/>
              </a:spcBef>
              <a:spcAft>
                <a:spcPts val="0"/>
              </a:spcAft>
              <a:buSzPts val="800"/>
              <a:buNone/>
              <a:defRPr sz="800"/>
            </a:lvl9pPr>
          </a:lstStyle>
          <a:p/>
        </p:txBody>
      </p:sp>
      <p:sp>
        <p:nvSpPr>
          <p:cNvPr id="203" name="Google Shape;203;p22"/>
          <p:cNvSpPr txBox="1"/>
          <p:nvPr>
            <p:ph idx="3" type="subTitle"/>
          </p:nvPr>
        </p:nvSpPr>
        <p:spPr>
          <a:xfrm>
            <a:off x="3280950" y="3431000"/>
            <a:ext cx="2577300" cy="1232100"/>
          </a:xfrm>
          <a:prstGeom prst="rect">
            <a:avLst/>
          </a:prstGeom>
        </p:spPr>
        <p:txBody>
          <a:bodyPr anchorCtr="0" anchor="t" bIns="0" lIns="0" spcFirstLastPara="1" rIns="0" wrap="square" tIns="0">
            <a:noAutofit/>
          </a:bodyPr>
          <a:lstStyle>
            <a:lvl1pPr lvl="0" rtl="0" algn="ctr">
              <a:lnSpc>
                <a:spcPct val="100000"/>
              </a:lnSpc>
              <a:spcBef>
                <a:spcPts val="0"/>
              </a:spcBef>
              <a:spcAft>
                <a:spcPts val="0"/>
              </a:spcAft>
              <a:buSzPts val="1200"/>
              <a:buNone/>
              <a:defRPr sz="12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800"/>
              <a:buNone/>
              <a:defRPr sz="800"/>
            </a:lvl3pPr>
            <a:lvl4pPr lvl="3" rtl="0">
              <a:lnSpc>
                <a:spcPct val="100000"/>
              </a:lnSpc>
              <a:spcBef>
                <a:spcPts val="0"/>
              </a:spcBef>
              <a:spcAft>
                <a:spcPts val="0"/>
              </a:spcAft>
              <a:buSzPts val="800"/>
              <a:buNone/>
              <a:defRPr sz="800"/>
            </a:lvl4pPr>
            <a:lvl5pPr lvl="4" rtl="0">
              <a:lnSpc>
                <a:spcPct val="100000"/>
              </a:lnSpc>
              <a:spcBef>
                <a:spcPts val="0"/>
              </a:spcBef>
              <a:spcAft>
                <a:spcPts val="0"/>
              </a:spcAft>
              <a:buSzPts val="800"/>
              <a:buNone/>
              <a:defRPr sz="800"/>
            </a:lvl5pPr>
            <a:lvl6pPr lvl="5" rtl="0">
              <a:lnSpc>
                <a:spcPct val="100000"/>
              </a:lnSpc>
              <a:spcBef>
                <a:spcPts val="0"/>
              </a:spcBef>
              <a:spcAft>
                <a:spcPts val="0"/>
              </a:spcAft>
              <a:buSzPts val="800"/>
              <a:buNone/>
              <a:defRPr sz="800"/>
            </a:lvl6pPr>
            <a:lvl7pPr lvl="6" rtl="0">
              <a:lnSpc>
                <a:spcPct val="100000"/>
              </a:lnSpc>
              <a:spcBef>
                <a:spcPts val="0"/>
              </a:spcBef>
              <a:spcAft>
                <a:spcPts val="0"/>
              </a:spcAft>
              <a:buSzPts val="800"/>
              <a:buNone/>
              <a:defRPr sz="800"/>
            </a:lvl7pPr>
            <a:lvl8pPr lvl="7" rtl="0">
              <a:lnSpc>
                <a:spcPct val="100000"/>
              </a:lnSpc>
              <a:spcBef>
                <a:spcPts val="0"/>
              </a:spcBef>
              <a:spcAft>
                <a:spcPts val="0"/>
              </a:spcAft>
              <a:buSzPts val="800"/>
              <a:buNone/>
              <a:defRPr sz="800"/>
            </a:lvl8pPr>
            <a:lvl9pPr lvl="8" rtl="0">
              <a:lnSpc>
                <a:spcPct val="100000"/>
              </a:lnSpc>
              <a:spcBef>
                <a:spcPts val="0"/>
              </a:spcBef>
              <a:spcAft>
                <a:spcPts val="0"/>
              </a:spcAft>
              <a:buSzPts val="800"/>
              <a:buNone/>
              <a:defRPr sz="800"/>
            </a:lvl9pPr>
          </a:lstStyle>
          <a:p/>
        </p:txBody>
      </p:sp>
      <p:sp>
        <p:nvSpPr>
          <p:cNvPr id="204" name="Google Shape;204;p22"/>
          <p:cNvSpPr txBox="1"/>
          <p:nvPr>
            <p:ph idx="4" type="subTitle"/>
          </p:nvPr>
        </p:nvSpPr>
        <p:spPr>
          <a:xfrm>
            <a:off x="6091125" y="3431000"/>
            <a:ext cx="2577300" cy="1232100"/>
          </a:xfrm>
          <a:prstGeom prst="rect">
            <a:avLst/>
          </a:prstGeom>
        </p:spPr>
        <p:txBody>
          <a:bodyPr anchorCtr="0" anchor="t" bIns="0" lIns="0" spcFirstLastPara="1" rIns="0" wrap="square" tIns="0">
            <a:noAutofit/>
          </a:bodyPr>
          <a:lstStyle>
            <a:lvl1pPr lvl="0" rtl="0" algn="ctr">
              <a:lnSpc>
                <a:spcPct val="100000"/>
              </a:lnSpc>
              <a:spcBef>
                <a:spcPts val="0"/>
              </a:spcBef>
              <a:spcAft>
                <a:spcPts val="0"/>
              </a:spcAft>
              <a:buSzPts val="1200"/>
              <a:buNone/>
              <a:defRPr sz="12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800"/>
              <a:buNone/>
              <a:defRPr sz="800"/>
            </a:lvl3pPr>
            <a:lvl4pPr lvl="3" rtl="0">
              <a:lnSpc>
                <a:spcPct val="100000"/>
              </a:lnSpc>
              <a:spcBef>
                <a:spcPts val="0"/>
              </a:spcBef>
              <a:spcAft>
                <a:spcPts val="0"/>
              </a:spcAft>
              <a:buSzPts val="800"/>
              <a:buNone/>
              <a:defRPr sz="800"/>
            </a:lvl4pPr>
            <a:lvl5pPr lvl="4" rtl="0">
              <a:lnSpc>
                <a:spcPct val="100000"/>
              </a:lnSpc>
              <a:spcBef>
                <a:spcPts val="0"/>
              </a:spcBef>
              <a:spcAft>
                <a:spcPts val="0"/>
              </a:spcAft>
              <a:buSzPts val="800"/>
              <a:buNone/>
              <a:defRPr sz="800"/>
            </a:lvl5pPr>
            <a:lvl6pPr lvl="5" rtl="0">
              <a:lnSpc>
                <a:spcPct val="100000"/>
              </a:lnSpc>
              <a:spcBef>
                <a:spcPts val="0"/>
              </a:spcBef>
              <a:spcAft>
                <a:spcPts val="0"/>
              </a:spcAft>
              <a:buSzPts val="800"/>
              <a:buNone/>
              <a:defRPr sz="800"/>
            </a:lvl6pPr>
            <a:lvl7pPr lvl="6" rtl="0">
              <a:lnSpc>
                <a:spcPct val="100000"/>
              </a:lnSpc>
              <a:spcBef>
                <a:spcPts val="0"/>
              </a:spcBef>
              <a:spcAft>
                <a:spcPts val="0"/>
              </a:spcAft>
              <a:buSzPts val="800"/>
              <a:buNone/>
              <a:defRPr sz="800"/>
            </a:lvl7pPr>
            <a:lvl8pPr lvl="7" rtl="0">
              <a:lnSpc>
                <a:spcPct val="100000"/>
              </a:lnSpc>
              <a:spcBef>
                <a:spcPts val="0"/>
              </a:spcBef>
              <a:spcAft>
                <a:spcPts val="0"/>
              </a:spcAft>
              <a:buSzPts val="800"/>
              <a:buNone/>
              <a:defRPr sz="800"/>
            </a:lvl8pPr>
            <a:lvl9pPr lvl="8" rtl="0">
              <a:lnSpc>
                <a:spcPct val="100000"/>
              </a:lnSpc>
              <a:spcBef>
                <a:spcPts val="0"/>
              </a:spcBef>
              <a:spcAft>
                <a:spcPts val="0"/>
              </a:spcAft>
              <a:buSzPts val="800"/>
              <a:buNone/>
              <a:defRPr sz="800"/>
            </a:lvl9pPr>
          </a:lstStyle>
          <a:p/>
        </p:txBody>
      </p:sp>
      <p:sp>
        <p:nvSpPr>
          <p:cNvPr id="205" name="Google Shape;205;p22"/>
          <p:cNvSpPr/>
          <p:nvPr>
            <p:ph idx="5" type="pic"/>
          </p:nvPr>
        </p:nvSpPr>
        <p:spPr>
          <a:xfrm>
            <a:off x="462775" y="1946900"/>
            <a:ext cx="2577300" cy="1253400"/>
          </a:xfrm>
          <a:prstGeom prst="rect">
            <a:avLst/>
          </a:prstGeom>
          <a:noFill/>
          <a:ln>
            <a:noFill/>
          </a:ln>
        </p:spPr>
      </p:sp>
      <p:sp>
        <p:nvSpPr>
          <p:cNvPr id="206" name="Google Shape;206;p22"/>
          <p:cNvSpPr/>
          <p:nvPr>
            <p:ph idx="6" type="pic"/>
          </p:nvPr>
        </p:nvSpPr>
        <p:spPr>
          <a:xfrm>
            <a:off x="3287375" y="1946900"/>
            <a:ext cx="2577300" cy="1253400"/>
          </a:xfrm>
          <a:prstGeom prst="rect">
            <a:avLst/>
          </a:prstGeom>
          <a:noFill/>
          <a:ln>
            <a:noFill/>
          </a:ln>
        </p:spPr>
      </p:sp>
      <p:sp>
        <p:nvSpPr>
          <p:cNvPr id="207" name="Google Shape;207;p22"/>
          <p:cNvSpPr/>
          <p:nvPr>
            <p:ph idx="7" type="pic"/>
          </p:nvPr>
        </p:nvSpPr>
        <p:spPr>
          <a:xfrm>
            <a:off x="6091125" y="1946900"/>
            <a:ext cx="2577300" cy="1253400"/>
          </a:xfrm>
          <a:prstGeom prst="rect">
            <a:avLst/>
          </a:prstGeom>
          <a:noFill/>
          <a:ln>
            <a:noFill/>
          </a:ln>
        </p:spPr>
      </p:sp>
      <p:pic>
        <p:nvPicPr>
          <p:cNvPr id="208" name="Google Shape;208;p22"/>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209" name="Google Shape;209;p22"/>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210" name="Google Shape;210;p22"/>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Layout (Dark)">
  <p:cSld name="CUSTOM_3">
    <p:bg>
      <p:bgPr>
        <a:solidFill>
          <a:schemeClr val="dk1"/>
        </a:solidFill>
      </p:bgPr>
    </p:bg>
    <p:spTree>
      <p:nvGrpSpPr>
        <p:cNvPr id="211" name="Shape 211"/>
        <p:cNvGrpSpPr/>
        <p:nvPr/>
      </p:nvGrpSpPr>
      <p:grpSpPr>
        <a:xfrm>
          <a:off x="0" y="0"/>
          <a:ext cx="0" cy="0"/>
          <a:chOff x="0" y="0"/>
          <a:chExt cx="0" cy="0"/>
        </a:xfrm>
      </p:grpSpPr>
      <p:sp>
        <p:nvSpPr>
          <p:cNvPr id="212" name="Google Shape;212;p23"/>
          <p:cNvSpPr/>
          <p:nvPr/>
        </p:nvSpPr>
        <p:spPr>
          <a:xfrm>
            <a:off x="75" y="1946900"/>
            <a:ext cx="9144000" cy="3196500"/>
          </a:xfrm>
          <a:prstGeom prst="rect">
            <a:avLst/>
          </a:prstGeom>
          <a:solidFill>
            <a:srgbClr val="020B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23"/>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lgn="ctr">
              <a:lnSpc>
                <a:spcPct val="90000"/>
              </a:lnSpc>
              <a:spcBef>
                <a:spcPts val="0"/>
              </a:spcBef>
              <a:spcAft>
                <a:spcPts val="0"/>
              </a:spcAft>
              <a:buClr>
                <a:schemeClr val="dk2"/>
              </a:buClr>
              <a:buSzPts val="2400"/>
              <a:buNone/>
              <a:defRPr>
                <a:solidFill>
                  <a:schemeClr val="dk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14" name="Google Shape;214;p23"/>
          <p:cNvSpPr txBox="1"/>
          <p:nvPr>
            <p:ph idx="1" type="subTitle"/>
          </p:nvPr>
        </p:nvSpPr>
        <p:spPr>
          <a:xfrm>
            <a:off x="454800" y="1097274"/>
            <a:ext cx="8229600" cy="617100"/>
          </a:xfrm>
          <a:prstGeom prst="rect">
            <a:avLst/>
          </a:prstGeom>
        </p:spPr>
        <p:txBody>
          <a:bodyPr anchorCtr="0" anchor="t" bIns="0" lIns="0" spcFirstLastPara="1" rIns="0" wrap="square" tIns="0">
            <a:noAutofit/>
          </a:bodyPr>
          <a:lstStyle>
            <a:lvl1pPr lvl="0" rtl="0" algn="ctr">
              <a:lnSpc>
                <a:spcPct val="85000"/>
              </a:lnSpc>
              <a:spcBef>
                <a:spcPts val="0"/>
              </a:spcBef>
              <a:spcAft>
                <a:spcPts val="0"/>
              </a:spcAft>
              <a:buClr>
                <a:schemeClr val="lt1"/>
              </a:buClr>
              <a:buSzPts val="1600"/>
              <a:buNone/>
              <a:defRPr>
                <a:solidFill>
                  <a:schemeClr val="lt1"/>
                </a:solidFill>
              </a:defRPr>
            </a:lvl1pPr>
            <a:lvl2pPr lvl="1" rtl="0">
              <a:lnSpc>
                <a:spcPct val="85000"/>
              </a:lnSpc>
              <a:spcBef>
                <a:spcPts val="0"/>
              </a:spcBef>
              <a:spcAft>
                <a:spcPts val="0"/>
              </a:spcAft>
              <a:buClr>
                <a:schemeClr val="lt1"/>
              </a:buClr>
              <a:buSzPts val="1200"/>
              <a:buNone/>
              <a:defRPr>
                <a:solidFill>
                  <a:schemeClr val="lt1"/>
                </a:solidFill>
              </a:defRPr>
            </a:lvl2pPr>
            <a:lvl3pPr lvl="2" rtl="0">
              <a:lnSpc>
                <a:spcPct val="85000"/>
              </a:lnSpc>
              <a:spcBef>
                <a:spcPts val="0"/>
              </a:spcBef>
              <a:spcAft>
                <a:spcPts val="0"/>
              </a:spcAft>
              <a:buClr>
                <a:schemeClr val="lt1"/>
              </a:buClr>
              <a:buSzPts val="1000"/>
              <a:buNone/>
              <a:defRPr>
                <a:solidFill>
                  <a:schemeClr val="lt1"/>
                </a:solidFill>
              </a:defRPr>
            </a:lvl3pPr>
            <a:lvl4pPr lvl="3" rtl="0">
              <a:lnSpc>
                <a:spcPct val="85000"/>
              </a:lnSpc>
              <a:spcBef>
                <a:spcPts val="0"/>
              </a:spcBef>
              <a:spcAft>
                <a:spcPts val="0"/>
              </a:spcAft>
              <a:buClr>
                <a:schemeClr val="lt1"/>
              </a:buClr>
              <a:buSzPts val="1000"/>
              <a:buNone/>
              <a:defRPr>
                <a:solidFill>
                  <a:schemeClr val="lt1"/>
                </a:solidFill>
              </a:defRPr>
            </a:lvl4pPr>
            <a:lvl5pPr lvl="4" rtl="0">
              <a:lnSpc>
                <a:spcPct val="85000"/>
              </a:lnSpc>
              <a:spcBef>
                <a:spcPts val="0"/>
              </a:spcBef>
              <a:spcAft>
                <a:spcPts val="0"/>
              </a:spcAft>
              <a:buClr>
                <a:schemeClr val="lt1"/>
              </a:buClr>
              <a:buSzPts val="1000"/>
              <a:buNone/>
              <a:defRPr>
                <a:solidFill>
                  <a:schemeClr val="lt1"/>
                </a:solidFill>
              </a:defRPr>
            </a:lvl5pPr>
            <a:lvl6pPr lvl="5" rtl="0">
              <a:lnSpc>
                <a:spcPct val="85000"/>
              </a:lnSpc>
              <a:spcBef>
                <a:spcPts val="0"/>
              </a:spcBef>
              <a:spcAft>
                <a:spcPts val="0"/>
              </a:spcAft>
              <a:buClr>
                <a:schemeClr val="lt1"/>
              </a:buClr>
              <a:buSzPts val="1000"/>
              <a:buNone/>
              <a:defRPr>
                <a:solidFill>
                  <a:schemeClr val="lt1"/>
                </a:solidFill>
              </a:defRPr>
            </a:lvl6pPr>
            <a:lvl7pPr lvl="6" rtl="0">
              <a:lnSpc>
                <a:spcPct val="85000"/>
              </a:lnSpc>
              <a:spcBef>
                <a:spcPts val="0"/>
              </a:spcBef>
              <a:spcAft>
                <a:spcPts val="0"/>
              </a:spcAft>
              <a:buClr>
                <a:schemeClr val="lt1"/>
              </a:buClr>
              <a:buSzPts val="1000"/>
              <a:buNone/>
              <a:defRPr>
                <a:solidFill>
                  <a:schemeClr val="lt1"/>
                </a:solidFill>
              </a:defRPr>
            </a:lvl7pPr>
            <a:lvl8pPr lvl="7" rtl="0">
              <a:lnSpc>
                <a:spcPct val="85000"/>
              </a:lnSpc>
              <a:spcBef>
                <a:spcPts val="0"/>
              </a:spcBef>
              <a:spcAft>
                <a:spcPts val="0"/>
              </a:spcAft>
              <a:buClr>
                <a:schemeClr val="lt1"/>
              </a:buClr>
              <a:buSzPts val="1000"/>
              <a:buNone/>
              <a:defRPr>
                <a:solidFill>
                  <a:schemeClr val="lt1"/>
                </a:solidFill>
              </a:defRPr>
            </a:lvl8pPr>
            <a:lvl9pPr lvl="8" rtl="0">
              <a:lnSpc>
                <a:spcPct val="85000"/>
              </a:lnSpc>
              <a:spcBef>
                <a:spcPts val="0"/>
              </a:spcBef>
              <a:spcAft>
                <a:spcPts val="0"/>
              </a:spcAft>
              <a:buClr>
                <a:schemeClr val="lt1"/>
              </a:buClr>
              <a:buSzPts val="1000"/>
              <a:buNone/>
              <a:defRPr>
                <a:solidFill>
                  <a:schemeClr val="lt1"/>
                </a:solidFill>
              </a:defRPr>
            </a:lvl9pPr>
          </a:lstStyle>
          <a:p/>
        </p:txBody>
      </p:sp>
      <p:sp>
        <p:nvSpPr>
          <p:cNvPr id="215" name="Google Shape;215;p23"/>
          <p:cNvSpPr txBox="1"/>
          <p:nvPr>
            <p:ph idx="2" type="subTitle"/>
          </p:nvPr>
        </p:nvSpPr>
        <p:spPr>
          <a:xfrm>
            <a:off x="470775" y="3431000"/>
            <a:ext cx="2577300" cy="1232100"/>
          </a:xfrm>
          <a:prstGeom prst="rect">
            <a:avLst/>
          </a:prstGeom>
        </p:spPr>
        <p:txBody>
          <a:bodyPr anchorCtr="0" anchor="t" bIns="0" lIns="0" spcFirstLastPara="1" rIns="0" wrap="square" tIns="0">
            <a:noAutofit/>
          </a:bodyPr>
          <a:lstStyle>
            <a:lvl1pPr lvl="0" rtl="0" algn="ctr">
              <a:lnSpc>
                <a:spcPct val="85000"/>
              </a:lnSpc>
              <a:spcBef>
                <a:spcPts val="0"/>
              </a:spcBef>
              <a:spcAft>
                <a:spcPts val="0"/>
              </a:spcAft>
              <a:buClr>
                <a:schemeClr val="lt1"/>
              </a:buClr>
              <a:buSzPts val="1200"/>
              <a:buNone/>
              <a:defRPr sz="1200">
                <a:solidFill>
                  <a:schemeClr val="lt1"/>
                </a:solidFill>
              </a:defRPr>
            </a:lvl1pPr>
            <a:lvl2pPr lvl="1" rtl="0">
              <a:spcBef>
                <a:spcPts val="0"/>
              </a:spcBef>
              <a:spcAft>
                <a:spcPts val="0"/>
              </a:spcAft>
              <a:buClr>
                <a:schemeClr val="lt1"/>
              </a:buClr>
              <a:buSzPts val="1000"/>
              <a:buNone/>
              <a:defRPr sz="1000">
                <a:solidFill>
                  <a:schemeClr val="lt1"/>
                </a:solidFill>
              </a:defRPr>
            </a:lvl2pPr>
            <a:lvl3pPr lvl="2" rtl="0">
              <a:spcBef>
                <a:spcPts val="800"/>
              </a:spcBef>
              <a:spcAft>
                <a:spcPts val="0"/>
              </a:spcAft>
              <a:buClr>
                <a:schemeClr val="lt1"/>
              </a:buClr>
              <a:buSzPts val="800"/>
              <a:buNone/>
              <a:defRPr sz="800">
                <a:solidFill>
                  <a:schemeClr val="lt1"/>
                </a:solidFill>
              </a:defRPr>
            </a:lvl3pPr>
            <a:lvl4pPr lvl="3" rtl="0">
              <a:spcBef>
                <a:spcPts val="500"/>
              </a:spcBef>
              <a:spcAft>
                <a:spcPts val="0"/>
              </a:spcAft>
              <a:buClr>
                <a:schemeClr val="lt1"/>
              </a:buClr>
              <a:buSzPts val="800"/>
              <a:buNone/>
              <a:defRPr sz="800">
                <a:solidFill>
                  <a:schemeClr val="lt1"/>
                </a:solidFill>
              </a:defRPr>
            </a:lvl4pPr>
            <a:lvl5pPr lvl="4" rtl="0">
              <a:spcBef>
                <a:spcPts val="500"/>
              </a:spcBef>
              <a:spcAft>
                <a:spcPts val="0"/>
              </a:spcAft>
              <a:buClr>
                <a:schemeClr val="lt1"/>
              </a:buClr>
              <a:buSzPts val="800"/>
              <a:buNone/>
              <a:defRPr sz="800">
                <a:solidFill>
                  <a:schemeClr val="lt1"/>
                </a:solidFill>
              </a:defRPr>
            </a:lvl5pPr>
            <a:lvl6pPr lvl="5" rtl="0">
              <a:spcBef>
                <a:spcPts val="500"/>
              </a:spcBef>
              <a:spcAft>
                <a:spcPts val="0"/>
              </a:spcAft>
              <a:buClr>
                <a:schemeClr val="lt1"/>
              </a:buClr>
              <a:buSzPts val="800"/>
              <a:buNone/>
              <a:defRPr sz="800">
                <a:solidFill>
                  <a:schemeClr val="lt1"/>
                </a:solidFill>
              </a:defRPr>
            </a:lvl6pPr>
            <a:lvl7pPr lvl="6" rtl="0">
              <a:spcBef>
                <a:spcPts val="500"/>
              </a:spcBef>
              <a:spcAft>
                <a:spcPts val="0"/>
              </a:spcAft>
              <a:buClr>
                <a:schemeClr val="lt1"/>
              </a:buClr>
              <a:buSzPts val="800"/>
              <a:buNone/>
              <a:defRPr sz="800">
                <a:solidFill>
                  <a:schemeClr val="lt1"/>
                </a:solidFill>
              </a:defRPr>
            </a:lvl7pPr>
            <a:lvl8pPr lvl="7" rtl="0">
              <a:spcBef>
                <a:spcPts val="500"/>
              </a:spcBef>
              <a:spcAft>
                <a:spcPts val="0"/>
              </a:spcAft>
              <a:buClr>
                <a:schemeClr val="lt1"/>
              </a:buClr>
              <a:buSzPts val="800"/>
              <a:buNone/>
              <a:defRPr sz="800">
                <a:solidFill>
                  <a:schemeClr val="lt1"/>
                </a:solidFill>
              </a:defRPr>
            </a:lvl8pPr>
            <a:lvl9pPr lvl="8" rtl="0">
              <a:spcBef>
                <a:spcPts val="500"/>
              </a:spcBef>
              <a:spcAft>
                <a:spcPts val="500"/>
              </a:spcAft>
              <a:buClr>
                <a:schemeClr val="lt1"/>
              </a:buClr>
              <a:buSzPts val="800"/>
              <a:buNone/>
              <a:defRPr sz="800">
                <a:solidFill>
                  <a:schemeClr val="lt1"/>
                </a:solidFill>
              </a:defRPr>
            </a:lvl9pPr>
          </a:lstStyle>
          <a:p/>
        </p:txBody>
      </p:sp>
      <p:sp>
        <p:nvSpPr>
          <p:cNvPr id="216" name="Google Shape;216;p23"/>
          <p:cNvSpPr txBox="1"/>
          <p:nvPr>
            <p:ph idx="3" type="subTitle"/>
          </p:nvPr>
        </p:nvSpPr>
        <p:spPr>
          <a:xfrm>
            <a:off x="3280950" y="3431000"/>
            <a:ext cx="2577300" cy="1232100"/>
          </a:xfrm>
          <a:prstGeom prst="rect">
            <a:avLst/>
          </a:prstGeom>
        </p:spPr>
        <p:txBody>
          <a:bodyPr anchorCtr="0" anchor="t" bIns="0" lIns="0" spcFirstLastPara="1" rIns="0" wrap="square" tIns="0">
            <a:noAutofit/>
          </a:bodyPr>
          <a:lstStyle>
            <a:lvl1pPr lvl="0" rtl="0" algn="ctr">
              <a:lnSpc>
                <a:spcPct val="85000"/>
              </a:lnSpc>
              <a:spcBef>
                <a:spcPts val="0"/>
              </a:spcBef>
              <a:spcAft>
                <a:spcPts val="0"/>
              </a:spcAft>
              <a:buClr>
                <a:schemeClr val="lt1"/>
              </a:buClr>
              <a:buSzPts val="1200"/>
              <a:buNone/>
              <a:defRPr sz="1200">
                <a:solidFill>
                  <a:schemeClr val="lt1"/>
                </a:solidFill>
              </a:defRPr>
            </a:lvl1pPr>
            <a:lvl2pPr lvl="1" rtl="0">
              <a:spcBef>
                <a:spcPts val="0"/>
              </a:spcBef>
              <a:spcAft>
                <a:spcPts val="0"/>
              </a:spcAft>
              <a:buClr>
                <a:schemeClr val="lt1"/>
              </a:buClr>
              <a:buSzPts val="1000"/>
              <a:buNone/>
              <a:defRPr sz="1000">
                <a:solidFill>
                  <a:schemeClr val="lt1"/>
                </a:solidFill>
              </a:defRPr>
            </a:lvl2pPr>
            <a:lvl3pPr lvl="2" rtl="0">
              <a:spcBef>
                <a:spcPts val="800"/>
              </a:spcBef>
              <a:spcAft>
                <a:spcPts val="0"/>
              </a:spcAft>
              <a:buClr>
                <a:schemeClr val="lt1"/>
              </a:buClr>
              <a:buSzPts val="800"/>
              <a:buNone/>
              <a:defRPr sz="800">
                <a:solidFill>
                  <a:schemeClr val="lt1"/>
                </a:solidFill>
              </a:defRPr>
            </a:lvl3pPr>
            <a:lvl4pPr lvl="3" rtl="0">
              <a:spcBef>
                <a:spcPts val="500"/>
              </a:spcBef>
              <a:spcAft>
                <a:spcPts val="0"/>
              </a:spcAft>
              <a:buClr>
                <a:schemeClr val="lt1"/>
              </a:buClr>
              <a:buSzPts val="800"/>
              <a:buNone/>
              <a:defRPr sz="800">
                <a:solidFill>
                  <a:schemeClr val="lt1"/>
                </a:solidFill>
              </a:defRPr>
            </a:lvl4pPr>
            <a:lvl5pPr lvl="4" rtl="0">
              <a:spcBef>
                <a:spcPts val="500"/>
              </a:spcBef>
              <a:spcAft>
                <a:spcPts val="0"/>
              </a:spcAft>
              <a:buClr>
                <a:schemeClr val="lt1"/>
              </a:buClr>
              <a:buSzPts val="800"/>
              <a:buNone/>
              <a:defRPr sz="800">
                <a:solidFill>
                  <a:schemeClr val="lt1"/>
                </a:solidFill>
              </a:defRPr>
            </a:lvl5pPr>
            <a:lvl6pPr lvl="5" rtl="0">
              <a:spcBef>
                <a:spcPts val="500"/>
              </a:spcBef>
              <a:spcAft>
                <a:spcPts val="0"/>
              </a:spcAft>
              <a:buClr>
                <a:schemeClr val="lt1"/>
              </a:buClr>
              <a:buSzPts val="800"/>
              <a:buNone/>
              <a:defRPr sz="800">
                <a:solidFill>
                  <a:schemeClr val="lt1"/>
                </a:solidFill>
              </a:defRPr>
            </a:lvl6pPr>
            <a:lvl7pPr lvl="6" rtl="0">
              <a:spcBef>
                <a:spcPts val="500"/>
              </a:spcBef>
              <a:spcAft>
                <a:spcPts val="0"/>
              </a:spcAft>
              <a:buClr>
                <a:schemeClr val="lt1"/>
              </a:buClr>
              <a:buSzPts val="800"/>
              <a:buNone/>
              <a:defRPr sz="800">
                <a:solidFill>
                  <a:schemeClr val="lt1"/>
                </a:solidFill>
              </a:defRPr>
            </a:lvl7pPr>
            <a:lvl8pPr lvl="7" rtl="0">
              <a:spcBef>
                <a:spcPts val="500"/>
              </a:spcBef>
              <a:spcAft>
                <a:spcPts val="0"/>
              </a:spcAft>
              <a:buClr>
                <a:schemeClr val="lt1"/>
              </a:buClr>
              <a:buSzPts val="800"/>
              <a:buNone/>
              <a:defRPr sz="800">
                <a:solidFill>
                  <a:schemeClr val="lt1"/>
                </a:solidFill>
              </a:defRPr>
            </a:lvl8pPr>
            <a:lvl9pPr lvl="8" rtl="0">
              <a:spcBef>
                <a:spcPts val="500"/>
              </a:spcBef>
              <a:spcAft>
                <a:spcPts val="500"/>
              </a:spcAft>
              <a:buClr>
                <a:schemeClr val="lt1"/>
              </a:buClr>
              <a:buSzPts val="800"/>
              <a:buNone/>
              <a:defRPr sz="800">
                <a:solidFill>
                  <a:schemeClr val="lt1"/>
                </a:solidFill>
              </a:defRPr>
            </a:lvl9pPr>
          </a:lstStyle>
          <a:p/>
        </p:txBody>
      </p:sp>
      <p:sp>
        <p:nvSpPr>
          <p:cNvPr id="217" name="Google Shape;217;p23"/>
          <p:cNvSpPr txBox="1"/>
          <p:nvPr>
            <p:ph idx="4" type="subTitle"/>
          </p:nvPr>
        </p:nvSpPr>
        <p:spPr>
          <a:xfrm>
            <a:off x="6091125" y="3431000"/>
            <a:ext cx="2577300" cy="1232100"/>
          </a:xfrm>
          <a:prstGeom prst="rect">
            <a:avLst/>
          </a:prstGeom>
        </p:spPr>
        <p:txBody>
          <a:bodyPr anchorCtr="0" anchor="t" bIns="0" lIns="0" spcFirstLastPara="1" rIns="0" wrap="square" tIns="0">
            <a:noAutofit/>
          </a:bodyPr>
          <a:lstStyle>
            <a:lvl1pPr lvl="0" rtl="0" algn="ctr">
              <a:lnSpc>
                <a:spcPct val="85000"/>
              </a:lnSpc>
              <a:spcBef>
                <a:spcPts val="0"/>
              </a:spcBef>
              <a:spcAft>
                <a:spcPts val="0"/>
              </a:spcAft>
              <a:buClr>
                <a:schemeClr val="lt1"/>
              </a:buClr>
              <a:buSzPts val="1200"/>
              <a:buNone/>
              <a:defRPr sz="1200">
                <a:solidFill>
                  <a:schemeClr val="lt1"/>
                </a:solidFill>
              </a:defRPr>
            </a:lvl1pPr>
            <a:lvl2pPr lvl="1" rtl="0">
              <a:spcBef>
                <a:spcPts val="0"/>
              </a:spcBef>
              <a:spcAft>
                <a:spcPts val="0"/>
              </a:spcAft>
              <a:buClr>
                <a:schemeClr val="lt1"/>
              </a:buClr>
              <a:buSzPts val="1000"/>
              <a:buNone/>
              <a:defRPr sz="1000">
                <a:solidFill>
                  <a:schemeClr val="lt1"/>
                </a:solidFill>
              </a:defRPr>
            </a:lvl2pPr>
            <a:lvl3pPr lvl="2" rtl="0">
              <a:spcBef>
                <a:spcPts val="800"/>
              </a:spcBef>
              <a:spcAft>
                <a:spcPts val="0"/>
              </a:spcAft>
              <a:buClr>
                <a:schemeClr val="lt1"/>
              </a:buClr>
              <a:buSzPts val="800"/>
              <a:buNone/>
              <a:defRPr sz="800">
                <a:solidFill>
                  <a:schemeClr val="lt1"/>
                </a:solidFill>
              </a:defRPr>
            </a:lvl3pPr>
            <a:lvl4pPr lvl="3" rtl="0">
              <a:spcBef>
                <a:spcPts val="500"/>
              </a:spcBef>
              <a:spcAft>
                <a:spcPts val="0"/>
              </a:spcAft>
              <a:buClr>
                <a:schemeClr val="lt1"/>
              </a:buClr>
              <a:buSzPts val="800"/>
              <a:buNone/>
              <a:defRPr sz="800">
                <a:solidFill>
                  <a:schemeClr val="lt1"/>
                </a:solidFill>
              </a:defRPr>
            </a:lvl4pPr>
            <a:lvl5pPr lvl="4" rtl="0">
              <a:spcBef>
                <a:spcPts val="500"/>
              </a:spcBef>
              <a:spcAft>
                <a:spcPts val="0"/>
              </a:spcAft>
              <a:buClr>
                <a:schemeClr val="lt1"/>
              </a:buClr>
              <a:buSzPts val="800"/>
              <a:buNone/>
              <a:defRPr sz="800">
                <a:solidFill>
                  <a:schemeClr val="lt1"/>
                </a:solidFill>
              </a:defRPr>
            </a:lvl5pPr>
            <a:lvl6pPr lvl="5" rtl="0">
              <a:spcBef>
                <a:spcPts val="500"/>
              </a:spcBef>
              <a:spcAft>
                <a:spcPts val="0"/>
              </a:spcAft>
              <a:buClr>
                <a:schemeClr val="lt1"/>
              </a:buClr>
              <a:buSzPts val="800"/>
              <a:buNone/>
              <a:defRPr sz="800">
                <a:solidFill>
                  <a:schemeClr val="lt1"/>
                </a:solidFill>
              </a:defRPr>
            </a:lvl6pPr>
            <a:lvl7pPr lvl="6" rtl="0">
              <a:spcBef>
                <a:spcPts val="500"/>
              </a:spcBef>
              <a:spcAft>
                <a:spcPts val="0"/>
              </a:spcAft>
              <a:buClr>
                <a:schemeClr val="lt1"/>
              </a:buClr>
              <a:buSzPts val="800"/>
              <a:buNone/>
              <a:defRPr sz="800">
                <a:solidFill>
                  <a:schemeClr val="lt1"/>
                </a:solidFill>
              </a:defRPr>
            </a:lvl7pPr>
            <a:lvl8pPr lvl="7" rtl="0">
              <a:spcBef>
                <a:spcPts val="500"/>
              </a:spcBef>
              <a:spcAft>
                <a:spcPts val="0"/>
              </a:spcAft>
              <a:buClr>
                <a:schemeClr val="lt1"/>
              </a:buClr>
              <a:buSzPts val="800"/>
              <a:buNone/>
              <a:defRPr sz="800">
                <a:solidFill>
                  <a:schemeClr val="lt1"/>
                </a:solidFill>
              </a:defRPr>
            </a:lvl8pPr>
            <a:lvl9pPr lvl="8" rtl="0">
              <a:spcBef>
                <a:spcPts val="500"/>
              </a:spcBef>
              <a:spcAft>
                <a:spcPts val="500"/>
              </a:spcAft>
              <a:buClr>
                <a:schemeClr val="lt1"/>
              </a:buClr>
              <a:buSzPts val="800"/>
              <a:buNone/>
              <a:defRPr sz="800">
                <a:solidFill>
                  <a:schemeClr val="lt1"/>
                </a:solidFill>
              </a:defRPr>
            </a:lvl9pPr>
          </a:lstStyle>
          <a:p/>
        </p:txBody>
      </p:sp>
      <p:sp>
        <p:nvSpPr>
          <p:cNvPr id="218" name="Google Shape;218;p23"/>
          <p:cNvSpPr/>
          <p:nvPr>
            <p:ph idx="5" type="pic"/>
          </p:nvPr>
        </p:nvSpPr>
        <p:spPr>
          <a:xfrm>
            <a:off x="462775" y="1946900"/>
            <a:ext cx="2577300" cy="1253400"/>
          </a:xfrm>
          <a:prstGeom prst="rect">
            <a:avLst/>
          </a:prstGeom>
          <a:noFill/>
          <a:ln>
            <a:noFill/>
          </a:ln>
        </p:spPr>
      </p:sp>
      <p:sp>
        <p:nvSpPr>
          <p:cNvPr id="219" name="Google Shape;219;p23"/>
          <p:cNvSpPr/>
          <p:nvPr>
            <p:ph idx="6" type="pic"/>
          </p:nvPr>
        </p:nvSpPr>
        <p:spPr>
          <a:xfrm>
            <a:off x="3287375" y="1946900"/>
            <a:ext cx="2577300" cy="1253400"/>
          </a:xfrm>
          <a:prstGeom prst="rect">
            <a:avLst/>
          </a:prstGeom>
          <a:noFill/>
          <a:ln>
            <a:noFill/>
          </a:ln>
        </p:spPr>
      </p:sp>
      <p:sp>
        <p:nvSpPr>
          <p:cNvPr id="220" name="Google Shape;220;p23"/>
          <p:cNvSpPr/>
          <p:nvPr>
            <p:ph idx="7" type="pic"/>
          </p:nvPr>
        </p:nvSpPr>
        <p:spPr>
          <a:xfrm>
            <a:off x="6091125" y="1946900"/>
            <a:ext cx="2577300" cy="1253400"/>
          </a:xfrm>
          <a:prstGeom prst="rect">
            <a:avLst/>
          </a:prstGeom>
          <a:noFill/>
          <a:ln>
            <a:noFill/>
          </a:ln>
        </p:spPr>
      </p:sp>
      <p:pic>
        <p:nvPicPr>
          <p:cNvPr id="221" name="Google Shape;221;p23"/>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222" name="Google Shape;222;p23"/>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223" name="Google Shape;223;p23"/>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ight-Image (Light)">
  <p:cSld name="CUSTOM_1">
    <p:spTree>
      <p:nvGrpSpPr>
        <p:cNvPr id="224" name="Shape 224"/>
        <p:cNvGrpSpPr/>
        <p:nvPr/>
      </p:nvGrpSpPr>
      <p:grpSpPr>
        <a:xfrm>
          <a:off x="0" y="0"/>
          <a:ext cx="0" cy="0"/>
          <a:chOff x="0" y="0"/>
          <a:chExt cx="0" cy="0"/>
        </a:xfrm>
      </p:grpSpPr>
      <p:sp>
        <p:nvSpPr>
          <p:cNvPr id="225" name="Google Shape;225;p24"/>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226" name="Google Shape;226;p24"/>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227" name="Google Shape;227;p24"/>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228" name="Google Shape;228;p24"/>
          <p:cNvSpPr txBox="1"/>
          <p:nvPr>
            <p:ph idx="2" type="body"/>
          </p:nvPr>
        </p:nvSpPr>
        <p:spPr>
          <a:xfrm>
            <a:off x="3276600" y="1943100"/>
            <a:ext cx="2590800" cy="27204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229" name="Google Shape;229;p24"/>
          <p:cNvSpPr/>
          <p:nvPr>
            <p:ph idx="3" type="pic"/>
          </p:nvPr>
        </p:nvSpPr>
        <p:spPr>
          <a:xfrm>
            <a:off x="6111950" y="486725"/>
            <a:ext cx="2574900" cy="4176600"/>
          </a:xfrm>
          <a:prstGeom prst="rect">
            <a:avLst/>
          </a:prstGeom>
          <a:noFill/>
          <a:ln>
            <a:noFill/>
          </a:ln>
        </p:spPr>
      </p:sp>
      <p:pic>
        <p:nvPicPr>
          <p:cNvPr id="230" name="Google Shape;230;p24"/>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231" name="Google Shape;231;p24"/>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232" name="Google Shape;232;p24"/>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ight-Image (Dark)">
  <p:cSld name="CUSTOM_1_2">
    <p:bg>
      <p:bgPr>
        <a:solidFill>
          <a:schemeClr val="dk1"/>
        </a:solidFill>
      </p:bgPr>
    </p:bg>
    <p:spTree>
      <p:nvGrpSpPr>
        <p:cNvPr id="233" name="Shape 233"/>
        <p:cNvGrpSpPr/>
        <p:nvPr/>
      </p:nvGrpSpPr>
      <p:grpSpPr>
        <a:xfrm>
          <a:off x="0" y="0"/>
          <a:ext cx="0" cy="0"/>
          <a:chOff x="0" y="0"/>
          <a:chExt cx="0" cy="0"/>
        </a:xfrm>
      </p:grpSpPr>
      <p:sp>
        <p:nvSpPr>
          <p:cNvPr id="234" name="Google Shape;234;p25"/>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35" name="Google Shape;235;p25"/>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36" name="Google Shape;236;p25"/>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237" name="Google Shape;237;p25"/>
          <p:cNvSpPr txBox="1"/>
          <p:nvPr>
            <p:ph idx="2" type="body"/>
          </p:nvPr>
        </p:nvSpPr>
        <p:spPr>
          <a:xfrm>
            <a:off x="3276600" y="1943100"/>
            <a:ext cx="2590800" cy="27204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238" name="Google Shape;238;p25"/>
          <p:cNvSpPr/>
          <p:nvPr>
            <p:ph idx="3" type="pic"/>
          </p:nvPr>
        </p:nvSpPr>
        <p:spPr>
          <a:xfrm>
            <a:off x="6111950" y="486725"/>
            <a:ext cx="2574900" cy="4176600"/>
          </a:xfrm>
          <a:prstGeom prst="rect">
            <a:avLst/>
          </a:prstGeom>
          <a:noFill/>
          <a:ln>
            <a:noFill/>
          </a:ln>
        </p:spPr>
      </p:sp>
      <p:sp>
        <p:nvSpPr>
          <p:cNvPr id="239" name="Google Shape;239;p25"/>
          <p:cNvSpPr txBox="1"/>
          <p:nvPr/>
        </p:nvSpPr>
        <p:spPr>
          <a:xfrm>
            <a:off x="634200" y="4846850"/>
            <a:ext cx="24138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800">
                <a:solidFill>
                  <a:schemeClr val="dk1"/>
                </a:solidFill>
                <a:latin typeface="Inter"/>
                <a:ea typeface="Inter"/>
                <a:cs typeface="Inter"/>
                <a:sym typeface="Inter"/>
              </a:rPr>
              <a:t>Proprietary &amp; Confidential</a:t>
            </a:r>
            <a:endParaRPr sz="800">
              <a:solidFill>
                <a:schemeClr val="dk1"/>
              </a:solidFill>
              <a:latin typeface="Inter"/>
              <a:ea typeface="Inter"/>
              <a:cs typeface="Inter"/>
              <a:sym typeface="Inter"/>
            </a:endParaRPr>
          </a:p>
        </p:txBody>
      </p:sp>
      <p:pic>
        <p:nvPicPr>
          <p:cNvPr id="240" name="Google Shape;240;p25"/>
          <p:cNvPicPr preferRelativeResize="0"/>
          <p:nvPr/>
        </p:nvPicPr>
        <p:blipFill>
          <a:blip r:embed="rId2">
            <a:alphaModFix/>
          </a:blip>
          <a:stretch>
            <a:fillRect/>
          </a:stretch>
        </p:blipFill>
        <p:spPr>
          <a:xfrm>
            <a:off x="8080600" y="4834312"/>
            <a:ext cx="606197" cy="148075"/>
          </a:xfrm>
          <a:prstGeom prst="rect">
            <a:avLst/>
          </a:prstGeom>
          <a:noFill/>
          <a:ln>
            <a:noFill/>
          </a:ln>
        </p:spPr>
      </p:pic>
      <p:pic>
        <p:nvPicPr>
          <p:cNvPr id="241" name="Google Shape;241;p25"/>
          <p:cNvPicPr preferRelativeResize="0"/>
          <p:nvPr/>
        </p:nvPicPr>
        <p:blipFill rotWithShape="1">
          <a:blip r:embed="rId3">
            <a:alphaModFix/>
          </a:blip>
          <a:srcRect b="0" l="129" r="119" t="0"/>
          <a:stretch/>
        </p:blipFill>
        <p:spPr>
          <a:xfrm>
            <a:off x="8080600" y="4834312"/>
            <a:ext cx="606198" cy="148076"/>
          </a:xfrm>
          <a:prstGeom prst="rect">
            <a:avLst/>
          </a:prstGeom>
          <a:noFill/>
          <a:ln>
            <a:noFill/>
          </a:ln>
        </p:spPr>
      </p:pic>
      <p:sp>
        <p:nvSpPr>
          <p:cNvPr id="242" name="Google Shape;242;p25"/>
          <p:cNvSpPr txBox="1"/>
          <p:nvPr>
            <p:ph idx="4"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243" name="Google Shape;243;p25"/>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pic>
        <p:nvPicPr>
          <p:cNvPr id="244" name="Google Shape;244;p25" title="Microsoft Logo - White.png"/>
          <p:cNvPicPr preferRelativeResize="0"/>
          <p:nvPr/>
        </p:nvPicPr>
        <p:blipFill rotWithShape="1">
          <a:blip r:embed="rId4">
            <a:alphaModFix/>
          </a:blip>
          <a:srcRect b="23253" l="7676" r="7685" t="24665"/>
          <a:stretch/>
        </p:blipFill>
        <p:spPr>
          <a:xfrm>
            <a:off x="7218125" y="4792425"/>
            <a:ext cx="847976" cy="23380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Image (Light)">
  <p:cSld name="CUSTOM_1_1">
    <p:spTree>
      <p:nvGrpSpPr>
        <p:cNvPr id="245" name="Shape 245"/>
        <p:cNvGrpSpPr/>
        <p:nvPr/>
      </p:nvGrpSpPr>
      <p:grpSpPr>
        <a:xfrm>
          <a:off x="0" y="0"/>
          <a:ext cx="0" cy="0"/>
          <a:chOff x="0" y="0"/>
          <a:chExt cx="0" cy="0"/>
        </a:xfrm>
      </p:grpSpPr>
      <p:sp>
        <p:nvSpPr>
          <p:cNvPr id="246" name="Google Shape;246;p26"/>
          <p:cNvSpPr/>
          <p:nvPr>
            <p:ph idx="2" type="pic"/>
          </p:nvPr>
        </p:nvSpPr>
        <p:spPr>
          <a:xfrm>
            <a:off x="3276600" y="486725"/>
            <a:ext cx="2590800" cy="4176600"/>
          </a:xfrm>
          <a:prstGeom prst="rect">
            <a:avLst/>
          </a:prstGeom>
          <a:noFill/>
          <a:ln>
            <a:noFill/>
          </a:ln>
        </p:spPr>
      </p:sp>
      <p:sp>
        <p:nvSpPr>
          <p:cNvPr id="247" name="Google Shape;247;p26"/>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48" name="Google Shape;248;p26"/>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49" name="Google Shape;249;p26"/>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pic>
        <p:nvPicPr>
          <p:cNvPr id="250" name="Google Shape;250;p26"/>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251" name="Google Shape;251;p26"/>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252" name="Google Shape;252;p26"/>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Image (Dark)">
  <p:cSld name="CUSTOM_1_1_2">
    <p:bg>
      <p:bgPr>
        <a:solidFill>
          <a:schemeClr val="dk1"/>
        </a:solidFill>
      </p:bgPr>
    </p:bg>
    <p:spTree>
      <p:nvGrpSpPr>
        <p:cNvPr id="253" name="Shape 253"/>
        <p:cNvGrpSpPr/>
        <p:nvPr/>
      </p:nvGrpSpPr>
      <p:grpSpPr>
        <a:xfrm>
          <a:off x="0" y="0"/>
          <a:ext cx="0" cy="0"/>
          <a:chOff x="0" y="0"/>
          <a:chExt cx="0" cy="0"/>
        </a:xfrm>
      </p:grpSpPr>
      <p:sp>
        <p:nvSpPr>
          <p:cNvPr id="254" name="Google Shape;254;p27"/>
          <p:cNvSpPr/>
          <p:nvPr>
            <p:ph idx="2" type="pic"/>
          </p:nvPr>
        </p:nvSpPr>
        <p:spPr>
          <a:xfrm>
            <a:off x="3276600" y="486725"/>
            <a:ext cx="2590800" cy="4176600"/>
          </a:xfrm>
          <a:prstGeom prst="rect">
            <a:avLst/>
          </a:prstGeom>
          <a:noFill/>
          <a:ln>
            <a:noFill/>
          </a:ln>
        </p:spPr>
      </p:sp>
      <p:sp>
        <p:nvSpPr>
          <p:cNvPr id="255" name="Google Shape;255;p27"/>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56" name="Google Shape;256;p27"/>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pic>
        <p:nvPicPr>
          <p:cNvPr id="257" name="Google Shape;257;p27"/>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258" name="Google Shape;258;p27"/>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259" name="Google Shape;259;p27"/>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pic>
        <p:nvPicPr>
          <p:cNvPr id="260" name="Google Shape;260;p27" title="Microsoft Logo - White.png"/>
          <p:cNvPicPr preferRelativeResize="0"/>
          <p:nvPr/>
        </p:nvPicPr>
        <p:blipFill rotWithShape="1">
          <a:blip r:embed="rId3">
            <a:alphaModFix/>
          </a:blip>
          <a:srcRect b="23253" l="7676" r="7685" t="24665"/>
          <a:stretch/>
        </p:blipFill>
        <p:spPr>
          <a:xfrm>
            <a:off x="7218125" y="4792425"/>
            <a:ext cx="847976" cy="23380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Image (Light)">
  <p:cSld name="CUSTOM_1_1_1">
    <p:spTree>
      <p:nvGrpSpPr>
        <p:cNvPr id="261" name="Shape 261"/>
        <p:cNvGrpSpPr/>
        <p:nvPr/>
      </p:nvGrpSpPr>
      <p:grpSpPr>
        <a:xfrm>
          <a:off x="0" y="0"/>
          <a:ext cx="0" cy="0"/>
          <a:chOff x="0" y="0"/>
          <a:chExt cx="0" cy="0"/>
        </a:xfrm>
      </p:grpSpPr>
      <p:sp>
        <p:nvSpPr>
          <p:cNvPr id="262" name="Google Shape;262;p28"/>
          <p:cNvSpPr txBox="1"/>
          <p:nvPr>
            <p:ph idx="1" type="body"/>
          </p:nvPr>
        </p:nvSpPr>
        <p:spPr>
          <a:xfrm>
            <a:off x="3276725" y="1943100"/>
            <a:ext cx="2590800" cy="12573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263" name="Google Shape;263;p28"/>
          <p:cNvSpPr txBox="1"/>
          <p:nvPr>
            <p:ph idx="2" type="body"/>
          </p:nvPr>
        </p:nvSpPr>
        <p:spPr>
          <a:xfrm>
            <a:off x="6096125" y="1943100"/>
            <a:ext cx="2590800" cy="2720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264" name="Google Shape;264;p28"/>
          <p:cNvSpPr/>
          <p:nvPr>
            <p:ph idx="3" type="pic"/>
          </p:nvPr>
        </p:nvSpPr>
        <p:spPr>
          <a:xfrm>
            <a:off x="457200" y="486725"/>
            <a:ext cx="2590800" cy="4176600"/>
          </a:xfrm>
          <a:prstGeom prst="rect">
            <a:avLst/>
          </a:prstGeom>
          <a:noFill/>
          <a:ln>
            <a:noFill/>
          </a:ln>
        </p:spPr>
      </p:sp>
      <p:sp>
        <p:nvSpPr>
          <p:cNvPr id="265" name="Google Shape;265;p28"/>
          <p:cNvSpPr txBox="1"/>
          <p:nvPr>
            <p:ph type="title"/>
          </p:nvPr>
        </p:nvSpPr>
        <p:spPr>
          <a:xfrm>
            <a:off x="3276600" y="480275"/>
            <a:ext cx="5410200" cy="12342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66" name="Google Shape;266;p28"/>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267" name="Google Shape;267;p28"/>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268" name="Google Shape;268;p28"/>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269" name="Google Shape;269;p28"/>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Image (Dark)">
  <p:cSld name="CUSTOM_1_1_1_1">
    <p:bg>
      <p:bgPr>
        <a:solidFill>
          <a:schemeClr val="dk1"/>
        </a:solidFill>
      </p:bgPr>
    </p:bg>
    <p:spTree>
      <p:nvGrpSpPr>
        <p:cNvPr id="270" name="Shape 270"/>
        <p:cNvGrpSpPr/>
        <p:nvPr/>
      </p:nvGrpSpPr>
      <p:grpSpPr>
        <a:xfrm>
          <a:off x="0" y="0"/>
          <a:ext cx="0" cy="0"/>
          <a:chOff x="0" y="0"/>
          <a:chExt cx="0" cy="0"/>
        </a:xfrm>
      </p:grpSpPr>
      <p:sp>
        <p:nvSpPr>
          <p:cNvPr id="271" name="Google Shape;271;p29"/>
          <p:cNvSpPr txBox="1"/>
          <p:nvPr>
            <p:ph idx="1" type="body"/>
          </p:nvPr>
        </p:nvSpPr>
        <p:spPr>
          <a:xfrm>
            <a:off x="3276725" y="1943100"/>
            <a:ext cx="2590800" cy="12573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272" name="Google Shape;272;p29"/>
          <p:cNvSpPr txBox="1"/>
          <p:nvPr>
            <p:ph idx="2" type="body"/>
          </p:nvPr>
        </p:nvSpPr>
        <p:spPr>
          <a:xfrm>
            <a:off x="6096125" y="1943100"/>
            <a:ext cx="2590800" cy="27201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273" name="Google Shape;273;p29"/>
          <p:cNvSpPr/>
          <p:nvPr>
            <p:ph idx="3" type="pic"/>
          </p:nvPr>
        </p:nvSpPr>
        <p:spPr>
          <a:xfrm>
            <a:off x="457200" y="486725"/>
            <a:ext cx="2590800" cy="4176600"/>
          </a:xfrm>
          <a:prstGeom prst="rect">
            <a:avLst/>
          </a:prstGeom>
          <a:noFill/>
          <a:ln>
            <a:noFill/>
          </a:ln>
        </p:spPr>
      </p:sp>
      <p:sp>
        <p:nvSpPr>
          <p:cNvPr id="274" name="Google Shape;274;p29"/>
          <p:cNvSpPr txBox="1"/>
          <p:nvPr>
            <p:ph type="title"/>
          </p:nvPr>
        </p:nvSpPr>
        <p:spPr>
          <a:xfrm>
            <a:off x="3276600" y="480275"/>
            <a:ext cx="5410200" cy="12342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Clr>
                <a:schemeClr val="dk2"/>
              </a:buClr>
              <a:buSzPts val="2400"/>
              <a:buNone/>
              <a:defRPr>
                <a:solidFill>
                  <a:schemeClr val="dk2"/>
                </a:solidFill>
              </a:defRPr>
            </a:lvl2pPr>
            <a:lvl3pPr lvl="2" rtl="0">
              <a:spcBef>
                <a:spcPts val="0"/>
              </a:spcBef>
              <a:spcAft>
                <a:spcPts val="0"/>
              </a:spcAft>
              <a:buClr>
                <a:schemeClr val="dk2"/>
              </a:buClr>
              <a:buSzPts val="2400"/>
              <a:buNone/>
              <a:defRPr>
                <a:solidFill>
                  <a:schemeClr val="dk2"/>
                </a:solidFill>
              </a:defRPr>
            </a:lvl3pPr>
            <a:lvl4pPr lvl="3" rtl="0">
              <a:spcBef>
                <a:spcPts val="0"/>
              </a:spcBef>
              <a:spcAft>
                <a:spcPts val="0"/>
              </a:spcAft>
              <a:buClr>
                <a:schemeClr val="dk2"/>
              </a:buClr>
              <a:buSzPts val="2400"/>
              <a:buNone/>
              <a:defRPr>
                <a:solidFill>
                  <a:schemeClr val="dk2"/>
                </a:solidFill>
              </a:defRPr>
            </a:lvl4pPr>
            <a:lvl5pPr lvl="4" rtl="0">
              <a:spcBef>
                <a:spcPts val="0"/>
              </a:spcBef>
              <a:spcAft>
                <a:spcPts val="0"/>
              </a:spcAft>
              <a:buClr>
                <a:schemeClr val="dk2"/>
              </a:buClr>
              <a:buSzPts val="2400"/>
              <a:buNone/>
              <a:defRPr>
                <a:solidFill>
                  <a:schemeClr val="dk2"/>
                </a:solidFill>
              </a:defRPr>
            </a:lvl5pPr>
            <a:lvl6pPr lvl="5" rtl="0">
              <a:spcBef>
                <a:spcPts val="0"/>
              </a:spcBef>
              <a:spcAft>
                <a:spcPts val="0"/>
              </a:spcAft>
              <a:buClr>
                <a:schemeClr val="dk2"/>
              </a:buClr>
              <a:buSzPts val="2400"/>
              <a:buNone/>
              <a:defRPr>
                <a:solidFill>
                  <a:schemeClr val="dk2"/>
                </a:solidFill>
              </a:defRPr>
            </a:lvl6pPr>
            <a:lvl7pPr lvl="6" rtl="0">
              <a:spcBef>
                <a:spcPts val="0"/>
              </a:spcBef>
              <a:spcAft>
                <a:spcPts val="0"/>
              </a:spcAft>
              <a:buClr>
                <a:schemeClr val="dk2"/>
              </a:buClr>
              <a:buSzPts val="2400"/>
              <a:buNone/>
              <a:defRPr>
                <a:solidFill>
                  <a:schemeClr val="dk2"/>
                </a:solidFill>
              </a:defRPr>
            </a:lvl7pPr>
            <a:lvl8pPr lvl="7" rtl="0">
              <a:spcBef>
                <a:spcPts val="0"/>
              </a:spcBef>
              <a:spcAft>
                <a:spcPts val="0"/>
              </a:spcAft>
              <a:buClr>
                <a:schemeClr val="dk2"/>
              </a:buClr>
              <a:buSzPts val="2400"/>
              <a:buNone/>
              <a:defRPr>
                <a:solidFill>
                  <a:schemeClr val="dk2"/>
                </a:solidFill>
              </a:defRPr>
            </a:lvl8pPr>
            <a:lvl9pPr lvl="8" rtl="0">
              <a:spcBef>
                <a:spcPts val="0"/>
              </a:spcBef>
              <a:spcAft>
                <a:spcPts val="0"/>
              </a:spcAft>
              <a:buClr>
                <a:schemeClr val="dk2"/>
              </a:buClr>
              <a:buSzPts val="2400"/>
              <a:buNone/>
              <a:defRPr>
                <a:solidFill>
                  <a:schemeClr val="dk2"/>
                </a:solidFill>
              </a:defRPr>
            </a:lvl9pPr>
          </a:lstStyle>
          <a:p/>
        </p:txBody>
      </p:sp>
      <p:pic>
        <p:nvPicPr>
          <p:cNvPr id="275" name="Google Shape;275;p29"/>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276" name="Google Shape;276;p29"/>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277" name="Google Shape;277;p29"/>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pic>
        <p:nvPicPr>
          <p:cNvPr id="278" name="Google Shape;278;p29" title="Microsoft Logo - White.png"/>
          <p:cNvPicPr preferRelativeResize="0"/>
          <p:nvPr/>
        </p:nvPicPr>
        <p:blipFill rotWithShape="1">
          <a:blip r:embed="rId3">
            <a:alphaModFix/>
          </a:blip>
          <a:srcRect b="23253" l="7676" r="7685" t="24665"/>
          <a:stretch/>
        </p:blipFill>
        <p:spPr>
          <a:xfrm>
            <a:off x="7218125" y="4792425"/>
            <a:ext cx="847976" cy="233800"/>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Light)">
  <p:cSld name="CUSTOM_1_1_1_2">
    <p:spTree>
      <p:nvGrpSpPr>
        <p:cNvPr id="279" name="Shape 279"/>
        <p:cNvGrpSpPr/>
        <p:nvPr/>
      </p:nvGrpSpPr>
      <p:grpSpPr>
        <a:xfrm>
          <a:off x="0" y="0"/>
          <a:ext cx="0" cy="0"/>
          <a:chOff x="0" y="0"/>
          <a:chExt cx="0" cy="0"/>
        </a:xfrm>
      </p:grpSpPr>
      <p:sp>
        <p:nvSpPr>
          <p:cNvPr id="280" name="Google Shape;280;p30"/>
          <p:cNvSpPr txBox="1"/>
          <p:nvPr>
            <p:ph idx="1" type="subTitle"/>
          </p:nvPr>
        </p:nvSpPr>
        <p:spPr>
          <a:xfrm>
            <a:off x="3942900" y="483050"/>
            <a:ext cx="4731600" cy="4180200"/>
          </a:xfrm>
          <a:prstGeom prst="rect">
            <a:avLst/>
          </a:prstGeom>
        </p:spPr>
        <p:txBody>
          <a:bodyPr anchorCtr="0" anchor="t" bIns="0" lIns="0" spcFirstLastPara="1" rIns="0" wrap="square" tIns="0">
            <a:noAutofit/>
          </a:bodyPr>
          <a:lstStyle>
            <a:lvl1pPr lvl="0">
              <a:lnSpc>
                <a:spcPct val="100000"/>
              </a:lnSpc>
              <a:spcBef>
                <a:spcPts val="0"/>
              </a:spcBef>
              <a:spcAft>
                <a:spcPts val="0"/>
              </a:spcAft>
              <a:buSzPts val="1800"/>
              <a:buNone/>
              <a:defRPr sz="1800"/>
            </a:lvl1pPr>
            <a:lvl2pPr lvl="1">
              <a:lnSpc>
                <a:spcPct val="100000"/>
              </a:lnSpc>
              <a:spcBef>
                <a:spcPts val="1000"/>
              </a:spcBef>
              <a:spcAft>
                <a:spcPts val="0"/>
              </a:spcAft>
              <a:buSzPts val="1400"/>
              <a:buNone/>
              <a:defRPr sz="1400"/>
            </a:lvl2pPr>
            <a:lvl3pPr lvl="2">
              <a:lnSpc>
                <a:spcPct val="100000"/>
              </a:lnSpc>
              <a:spcBef>
                <a:spcPts val="800"/>
              </a:spcBef>
              <a:spcAft>
                <a:spcPts val="0"/>
              </a:spcAft>
              <a:buSzPts val="1200"/>
              <a:buNone/>
              <a:defRPr sz="1200"/>
            </a:lvl3pPr>
            <a:lvl4pPr lvl="3">
              <a:lnSpc>
                <a:spcPct val="100000"/>
              </a:lnSpc>
              <a:spcBef>
                <a:spcPts val="500"/>
              </a:spcBef>
              <a:spcAft>
                <a:spcPts val="0"/>
              </a:spcAft>
              <a:buSzPts val="1200"/>
              <a:buNone/>
              <a:defRPr sz="1200"/>
            </a:lvl4pPr>
            <a:lvl5pPr lvl="4">
              <a:lnSpc>
                <a:spcPct val="100000"/>
              </a:lnSpc>
              <a:spcBef>
                <a:spcPts val="500"/>
              </a:spcBef>
              <a:spcAft>
                <a:spcPts val="0"/>
              </a:spcAft>
              <a:buSzPts val="1200"/>
              <a:buNone/>
              <a:defRPr sz="1200"/>
            </a:lvl5pPr>
            <a:lvl6pPr lvl="5">
              <a:lnSpc>
                <a:spcPct val="100000"/>
              </a:lnSpc>
              <a:spcBef>
                <a:spcPts val="500"/>
              </a:spcBef>
              <a:spcAft>
                <a:spcPts val="0"/>
              </a:spcAft>
              <a:buSzPts val="1200"/>
              <a:buNone/>
              <a:defRPr sz="1200"/>
            </a:lvl6pPr>
            <a:lvl7pPr lvl="6">
              <a:lnSpc>
                <a:spcPct val="100000"/>
              </a:lnSpc>
              <a:spcBef>
                <a:spcPts val="500"/>
              </a:spcBef>
              <a:spcAft>
                <a:spcPts val="0"/>
              </a:spcAft>
              <a:buSzPts val="1200"/>
              <a:buNone/>
              <a:defRPr sz="1200"/>
            </a:lvl7pPr>
            <a:lvl8pPr lvl="7">
              <a:lnSpc>
                <a:spcPct val="100000"/>
              </a:lnSpc>
              <a:spcBef>
                <a:spcPts val="500"/>
              </a:spcBef>
              <a:spcAft>
                <a:spcPts val="0"/>
              </a:spcAft>
              <a:buSzPts val="1200"/>
              <a:buNone/>
              <a:defRPr sz="1200"/>
            </a:lvl8pPr>
            <a:lvl9pPr lvl="8">
              <a:lnSpc>
                <a:spcPct val="100000"/>
              </a:lnSpc>
              <a:spcBef>
                <a:spcPts val="500"/>
              </a:spcBef>
              <a:spcAft>
                <a:spcPts val="500"/>
              </a:spcAft>
              <a:buSzPts val="1200"/>
              <a:buNone/>
              <a:defRPr sz="1200"/>
            </a:lvl9pPr>
          </a:lstStyle>
          <a:p/>
        </p:txBody>
      </p:sp>
      <p:sp>
        <p:nvSpPr>
          <p:cNvPr id="281" name="Google Shape;281;p30"/>
          <p:cNvSpPr txBox="1"/>
          <p:nvPr/>
        </p:nvSpPr>
        <p:spPr>
          <a:xfrm>
            <a:off x="3279325" y="210312"/>
            <a:ext cx="578400" cy="1092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 sz="7100">
                <a:solidFill>
                  <a:schemeClr val="dk1"/>
                </a:solidFill>
                <a:latin typeface="Roboto Serif"/>
                <a:ea typeface="Roboto Serif"/>
                <a:cs typeface="Roboto Serif"/>
                <a:sym typeface="Roboto Serif"/>
              </a:rPr>
              <a:t>“</a:t>
            </a:r>
            <a:endParaRPr b="1" sz="7100">
              <a:solidFill>
                <a:schemeClr val="dk1"/>
              </a:solidFill>
              <a:latin typeface="Roboto Serif"/>
              <a:ea typeface="Roboto Serif"/>
              <a:cs typeface="Roboto Serif"/>
              <a:sym typeface="Roboto Serif"/>
            </a:endParaRPr>
          </a:p>
        </p:txBody>
      </p:sp>
      <p:grpSp>
        <p:nvGrpSpPr>
          <p:cNvPr id="282" name="Google Shape;282;p30"/>
          <p:cNvGrpSpPr/>
          <p:nvPr/>
        </p:nvGrpSpPr>
        <p:grpSpPr>
          <a:xfrm>
            <a:off x="4822703" y="31"/>
            <a:ext cx="4321568" cy="5143648"/>
            <a:chOff x="3991150" y="848375"/>
            <a:chExt cx="3376225" cy="4018475"/>
          </a:xfrm>
        </p:grpSpPr>
        <p:sp>
          <p:nvSpPr>
            <p:cNvPr id="283" name="Google Shape;283;p30"/>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30"/>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30"/>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6" name="Google Shape;286;p30"/>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287" name="Google Shape;287;p30"/>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288" name="Google Shape;288;p30"/>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
        <p:nvSpPr>
          <p:cNvPr id="289" name="Google Shape;289;p30"/>
          <p:cNvSpPr/>
          <p:nvPr>
            <p:ph idx="2" type="pic"/>
          </p:nvPr>
        </p:nvSpPr>
        <p:spPr>
          <a:xfrm>
            <a:off x="1123950" y="1943100"/>
            <a:ext cx="1257300" cy="1257300"/>
          </a:xfrm>
          <a:prstGeom prst="ellipse">
            <a:avLst/>
          </a:prstGeom>
          <a:noFill/>
          <a:ln>
            <a:noFill/>
          </a:ln>
        </p:spPr>
      </p:sp>
      <p:sp>
        <p:nvSpPr>
          <p:cNvPr id="290" name="Google Shape;290;p30"/>
          <p:cNvSpPr txBox="1"/>
          <p:nvPr>
            <p:ph idx="3" type="subTitle"/>
          </p:nvPr>
        </p:nvSpPr>
        <p:spPr>
          <a:xfrm>
            <a:off x="457200" y="3429000"/>
            <a:ext cx="2590800" cy="406800"/>
          </a:xfrm>
          <a:prstGeom prst="rect">
            <a:avLst/>
          </a:prstGeom>
        </p:spPr>
        <p:txBody>
          <a:bodyPr anchorCtr="0" anchor="t" bIns="0" lIns="0" spcFirstLastPara="1" rIns="0" wrap="square" tIns="0">
            <a:noAutofit/>
          </a:bodyPr>
          <a:lstStyle>
            <a:lvl1pPr lvl="0" rtl="0" algn="ctr">
              <a:spcBef>
                <a:spcPts val="0"/>
              </a:spcBef>
              <a:spcAft>
                <a:spcPts val="0"/>
              </a:spcAft>
              <a:buSzPts val="900"/>
              <a:buFont typeface="Inter Light"/>
              <a:buNone/>
              <a:defRPr sz="900">
                <a:latin typeface="Inter Light"/>
                <a:ea typeface="Inter Light"/>
                <a:cs typeface="Inter Light"/>
                <a:sym typeface="Inter Light"/>
              </a:defRPr>
            </a:lvl1pPr>
            <a:lvl2pPr lvl="1" rtl="0" algn="ctr">
              <a:spcBef>
                <a:spcPts val="0"/>
              </a:spcBef>
              <a:spcAft>
                <a:spcPts val="0"/>
              </a:spcAft>
              <a:buSzPts val="500"/>
              <a:buFont typeface="Inter Light"/>
              <a:buNone/>
              <a:defRPr sz="500">
                <a:latin typeface="Inter Light"/>
                <a:ea typeface="Inter Light"/>
                <a:cs typeface="Inter Light"/>
                <a:sym typeface="Inter Light"/>
              </a:defRPr>
            </a:lvl2pPr>
            <a:lvl3pPr lvl="2" rtl="0"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3pPr>
            <a:lvl4pPr lvl="3" rtl="0"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4pPr>
            <a:lvl5pPr lvl="4" rtl="0"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5pPr>
            <a:lvl6pPr lvl="5" rtl="0"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6pPr>
            <a:lvl7pPr lvl="6" rtl="0"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7pPr>
            <a:lvl8pPr lvl="7" rtl="0"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8pPr>
            <a:lvl9pPr lvl="8" rtl="0"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A" type="secHead">
  <p:cSld name="SECTION_HEADER">
    <p:bg>
      <p:bgPr>
        <a:blipFill>
          <a:blip r:embed="rId2">
            <a:alphaModFix/>
          </a:blip>
          <a:stretch>
            <a:fillRect/>
          </a:stretch>
        </a:blipFill>
      </p:bgPr>
    </p:bg>
    <p:spTree>
      <p:nvGrpSpPr>
        <p:cNvPr id="21" name="Shape 21"/>
        <p:cNvGrpSpPr/>
        <p:nvPr/>
      </p:nvGrpSpPr>
      <p:grpSpPr>
        <a:xfrm>
          <a:off x="0" y="0"/>
          <a:ext cx="0" cy="0"/>
          <a:chOff x="0" y="0"/>
          <a:chExt cx="0" cy="0"/>
        </a:xfrm>
      </p:grpSpPr>
      <p:sp>
        <p:nvSpPr>
          <p:cNvPr id="22" name="Google Shape;22;p4"/>
          <p:cNvSpPr txBox="1"/>
          <p:nvPr>
            <p:ph type="title"/>
          </p:nvPr>
        </p:nvSpPr>
        <p:spPr>
          <a:xfrm>
            <a:off x="457200" y="1943100"/>
            <a:ext cx="8229600" cy="1257300"/>
          </a:xfrm>
          <a:prstGeom prst="rect">
            <a:avLst/>
          </a:prstGeom>
        </p:spPr>
        <p:txBody>
          <a:bodyPr anchorCtr="0" anchor="t" bIns="0" lIns="0" spcFirstLastPara="1" rIns="0" wrap="square" tIns="0">
            <a:noAutofit/>
          </a:bodyPr>
          <a:lstStyle>
            <a:lvl1pPr lvl="0">
              <a:lnSpc>
                <a:spcPct val="85000"/>
              </a:lnSpc>
              <a:spcBef>
                <a:spcPts val="0"/>
              </a:spcBef>
              <a:spcAft>
                <a:spcPts val="0"/>
              </a:spcAft>
              <a:buSzPts val="3000"/>
              <a:buNone/>
              <a:defRPr sz="3000"/>
            </a:lvl1pPr>
            <a:lvl2pPr lvl="1">
              <a:lnSpc>
                <a:spcPct val="85000"/>
              </a:lnSpc>
              <a:spcBef>
                <a:spcPts val="0"/>
              </a:spcBef>
              <a:spcAft>
                <a:spcPts val="0"/>
              </a:spcAft>
              <a:buSzPts val="3600"/>
              <a:buNone/>
              <a:defRPr sz="3600"/>
            </a:lvl2pPr>
            <a:lvl3pPr lvl="2">
              <a:lnSpc>
                <a:spcPct val="85000"/>
              </a:lnSpc>
              <a:spcBef>
                <a:spcPts val="0"/>
              </a:spcBef>
              <a:spcAft>
                <a:spcPts val="0"/>
              </a:spcAft>
              <a:buSzPts val="3600"/>
              <a:buNone/>
              <a:defRPr sz="3600"/>
            </a:lvl3pPr>
            <a:lvl4pPr lvl="3">
              <a:lnSpc>
                <a:spcPct val="85000"/>
              </a:lnSpc>
              <a:spcBef>
                <a:spcPts val="0"/>
              </a:spcBef>
              <a:spcAft>
                <a:spcPts val="0"/>
              </a:spcAft>
              <a:buSzPts val="3600"/>
              <a:buNone/>
              <a:defRPr sz="3600"/>
            </a:lvl4pPr>
            <a:lvl5pPr lvl="4">
              <a:lnSpc>
                <a:spcPct val="85000"/>
              </a:lnSpc>
              <a:spcBef>
                <a:spcPts val="0"/>
              </a:spcBef>
              <a:spcAft>
                <a:spcPts val="0"/>
              </a:spcAft>
              <a:buSzPts val="3600"/>
              <a:buNone/>
              <a:defRPr sz="3600"/>
            </a:lvl5pPr>
            <a:lvl6pPr lvl="5">
              <a:lnSpc>
                <a:spcPct val="85000"/>
              </a:lnSpc>
              <a:spcBef>
                <a:spcPts val="0"/>
              </a:spcBef>
              <a:spcAft>
                <a:spcPts val="0"/>
              </a:spcAft>
              <a:buSzPts val="3600"/>
              <a:buNone/>
              <a:defRPr sz="3600"/>
            </a:lvl6pPr>
            <a:lvl7pPr lvl="6">
              <a:lnSpc>
                <a:spcPct val="85000"/>
              </a:lnSpc>
              <a:spcBef>
                <a:spcPts val="0"/>
              </a:spcBef>
              <a:spcAft>
                <a:spcPts val="0"/>
              </a:spcAft>
              <a:buSzPts val="3600"/>
              <a:buNone/>
              <a:defRPr sz="3600"/>
            </a:lvl7pPr>
            <a:lvl8pPr lvl="7">
              <a:lnSpc>
                <a:spcPct val="85000"/>
              </a:lnSpc>
              <a:spcBef>
                <a:spcPts val="0"/>
              </a:spcBef>
              <a:spcAft>
                <a:spcPts val="0"/>
              </a:spcAft>
              <a:buSzPts val="3600"/>
              <a:buNone/>
              <a:defRPr sz="3600"/>
            </a:lvl8pPr>
            <a:lvl9pPr lvl="8">
              <a:lnSpc>
                <a:spcPct val="85000"/>
              </a:lnSpc>
              <a:spcBef>
                <a:spcPts val="0"/>
              </a:spcBef>
              <a:spcAft>
                <a:spcPts val="0"/>
              </a:spcAft>
              <a:buSzPts val="3600"/>
              <a:buNone/>
              <a:defRPr sz="3600"/>
            </a:lvl9pPr>
          </a:lstStyle>
          <a:p/>
        </p:txBody>
      </p:sp>
      <p:sp>
        <p:nvSpPr>
          <p:cNvPr id="23" name="Google Shape;23;p4"/>
          <p:cNvSpPr txBox="1"/>
          <p:nvPr>
            <p:ph idx="1" type="subTitle"/>
          </p:nvPr>
        </p:nvSpPr>
        <p:spPr>
          <a:xfrm>
            <a:off x="470775" y="3438975"/>
            <a:ext cx="8216100" cy="335100"/>
          </a:xfrm>
          <a:prstGeom prst="rect">
            <a:avLst/>
          </a:prstGeom>
        </p:spPr>
        <p:txBody>
          <a:bodyPr anchorCtr="0" anchor="t" bIns="0" lIns="0" spcFirstLastPara="1" rIns="0" wrap="square" tIns="0">
            <a:noAutofit/>
          </a:bodyPr>
          <a:lstStyle>
            <a:lvl1pPr lv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1pPr>
            <a:lvl2pPr lvl="1">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2pPr>
            <a:lvl3pPr lvl="2">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3pPr>
            <a:lvl4pPr lvl="3">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4pPr>
            <a:lvl5pPr lvl="4">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5pPr>
            <a:lvl6pPr lvl="5">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6pPr>
            <a:lvl7pPr lvl="6">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7pPr>
            <a:lvl8pPr lvl="7">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8pPr>
            <a:lvl9pPr lvl="8">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Dark)">
  <p:cSld name="CUSTOM_1_1_1_1_1">
    <p:bg>
      <p:bgPr>
        <a:solidFill>
          <a:schemeClr val="dk1"/>
        </a:solidFill>
      </p:bgPr>
    </p:bg>
    <p:spTree>
      <p:nvGrpSpPr>
        <p:cNvPr id="291" name="Shape 291"/>
        <p:cNvGrpSpPr/>
        <p:nvPr/>
      </p:nvGrpSpPr>
      <p:grpSpPr>
        <a:xfrm>
          <a:off x="0" y="0"/>
          <a:ext cx="0" cy="0"/>
          <a:chOff x="0" y="0"/>
          <a:chExt cx="0" cy="0"/>
        </a:xfrm>
      </p:grpSpPr>
      <p:grpSp>
        <p:nvGrpSpPr>
          <p:cNvPr id="292" name="Google Shape;292;p31"/>
          <p:cNvGrpSpPr/>
          <p:nvPr/>
        </p:nvGrpSpPr>
        <p:grpSpPr>
          <a:xfrm>
            <a:off x="4822703" y="31"/>
            <a:ext cx="4321568" cy="5143648"/>
            <a:chOff x="4822703" y="31"/>
            <a:chExt cx="4321568" cy="5143648"/>
          </a:xfrm>
        </p:grpSpPr>
        <p:sp>
          <p:nvSpPr>
            <p:cNvPr id="293" name="Google Shape;293;p31"/>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31"/>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31"/>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296" name="Google Shape;296;p31"/>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297" name="Google Shape;297;p31"/>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298" name="Google Shape;298;p31"/>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
        <p:nvSpPr>
          <p:cNvPr id="299" name="Google Shape;299;p31"/>
          <p:cNvSpPr txBox="1"/>
          <p:nvPr>
            <p:ph idx="1" type="subTitle"/>
          </p:nvPr>
        </p:nvSpPr>
        <p:spPr>
          <a:xfrm>
            <a:off x="3942900" y="483050"/>
            <a:ext cx="4731600" cy="4180200"/>
          </a:xfrm>
          <a:prstGeom prst="rect">
            <a:avLst/>
          </a:prstGeom>
        </p:spPr>
        <p:txBody>
          <a:bodyPr anchorCtr="0" anchor="t" bIns="0" lIns="0" spcFirstLastPara="1" rIns="0" wrap="square" tIns="0">
            <a:noAutofit/>
          </a:bodyPr>
          <a:lstStyle>
            <a:lvl1pPr lvl="0" rtl="0">
              <a:lnSpc>
                <a:spcPct val="100000"/>
              </a:lnSpc>
              <a:spcBef>
                <a:spcPts val="0"/>
              </a:spcBef>
              <a:spcAft>
                <a:spcPts val="0"/>
              </a:spcAft>
              <a:buClr>
                <a:schemeClr val="dk2"/>
              </a:buClr>
              <a:buSzPts val="1800"/>
              <a:buNone/>
              <a:defRPr sz="1800">
                <a:solidFill>
                  <a:schemeClr val="dk2"/>
                </a:solidFill>
              </a:defRPr>
            </a:lvl1pPr>
            <a:lvl2pPr lvl="1" rtl="0">
              <a:lnSpc>
                <a:spcPct val="100000"/>
              </a:lnSpc>
              <a:spcBef>
                <a:spcPts val="1000"/>
              </a:spcBef>
              <a:spcAft>
                <a:spcPts val="0"/>
              </a:spcAft>
              <a:buClr>
                <a:schemeClr val="dk2"/>
              </a:buClr>
              <a:buSzPts val="1400"/>
              <a:buNone/>
              <a:defRPr sz="1400">
                <a:solidFill>
                  <a:schemeClr val="dk2"/>
                </a:solidFill>
              </a:defRPr>
            </a:lvl2pPr>
            <a:lvl3pPr lvl="2" rtl="0">
              <a:lnSpc>
                <a:spcPct val="100000"/>
              </a:lnSpc>
              <a:spcBef>
                <a:spcPts val="800"/>
              </a:spcBef>
              <a:spcAft>
                <a:spcPts val="0"/>
              </a:spcAft>
              <a:buClr>
                <a:schemeClr val="dk2"/>
              </a:buClr>
              <a:buSzPts val="1200"/>
              <a:buNone/>
              <a:defRPr sz="1200">
                <a:solidFill>
                  <a:schemeClr val="dk2"/>
                </a:solidFill>
              </a:defRPr>
            </a:lvl3pPr>
            <a:lvl4pPr lvl="3" rtl="0">
              <a:lnSpc>
                <a:spcPct val="100000"/>
              </a:lnSpc>
              <a:spcBef>
                <a:spcPts val="500"/>
              </a:spcBef>
              <a:spcAft>
                <a:spcPts val="0"/>
              </a:spcAft>
              <a:buClr>
                <a:schemeClr val="dk2"/>
              </a:buClr>
              <a:buSzPts val="1200"/>
              <a:buNone/>
              <a:defRPr sz="1200">
                <a:solidFill>
                  <a:schemeClr val="dk2"/>
                </a:solidFill>
              </a:defRPr>
            </a:lvl4pPr>
            <a:lvl5pPr lvl="4" rtl="0">
              <a:lnSpc>
                <a:spcPct val="100000"/>
              </a:lnSpc>
              <a:spcBef>
                <a:spcPts val="500"/>
              </a:spcBef>
              <a:spcAft>
                <a:spcPts val="0"/>
              </a:spcAft>
              <a:buClr>
                <a:schemeClr val="dk2"/>
              </a:buClr>
              <a:buSzPts val="1200"/>
              <a:buNone/>
              <a:defRPr sz="1200">
                <a:solidFill>
                  <a:schemeClr val="dk2"/>
                </a:solidFill>
              </a:defRPr>
            </a:lvl5pPr>
            <a:lvl6pPr lvl="5" rtl="0">
              <a:lnSpc>
                <a:spcPct val="100000"/>
              </a:lnSpc>
              <a:spcBef>
                <a:spcPts val="500"/>
              </a:spcBef>
              <a:spcAft>
                <a:spcPts val="0"/>
              </a:spcAft>
              <a:buClr>
                <a:schemeClr val="dk2"/>
              </a:buClr>
              <a:buSzPts val="1200"/>
              <a:buNone/>
              <a:defRPr sz="1200">
                <a:solidFill>
                  <a:schemeClr val="dk2"/>
                </a:solidFill>
              </a:defRPr>
            </a:lvl6pPr>
            <a:lvl7pPr lvl="6" rtl="0">
              <a:lnSpc>
                <a:spcPct val="100000"/>
              </a:lnSpc>
              <a:spcBef>
                <a:spcPts val="500"/>
              </a:spcBef>
              <a:spcAft>
                <a:spcPts val="0"/>
              </a:spcAft>
              <a:buClr>
                <a:schemeClr val="dk2"/>
              </a:buClr>
              <a:buSzPts val="1200"/>
              <a:buNone/>
              <a:defRPr sz="1200">
                <a:solidFill>
                  <a:schemeClr val="dk2"/>
                </a:solidFill>
              </a:defRPr>
            </a:lvl7pPr>
            <a:lvl8pPr lvl="7" rtl="0">
              <a:lnSpc>
                <a:spcPct val="100000"/>
              </a:lnSpc>
              <a:spcBef>
                <a:spcPts val="500"/>
              </a:spcBef>
              <a:spcAft>
                <a:spcPts val="0"/>
              </a:spcAft>
              <a:buClr>
                <a:schemeClr val="dk2"/>
              </a:buClr>
              <a:buSzPts val="1200"/>
              <a:buNone/>
              <a:defRPr sz="1200">
                <a:solidFill>
                  <a:schemeClr val="dk2"/>
                </a:solidFill>
              </a:defRPr>
            </a:lvl8pPr>
            <a:lvl9pPr lvl="8" rtl="0">
              <a:lnSpc>
                <a:spcPct val="100000"/>
              </a:lnSpc>
              <a:spcBef>
                <a:spcPts val="500"/>
              </a:spcBef>
              <a:spcAft>
                <a:spcPts val="500"/>
              </a:spcAft>
              <a:buClr>
                <a:schemeClr val="dk2"/>
              </a:buClr>
              <a:buSzPts val="1200"/>
              <a:buNone/>
              <a:defRPr sz="1200">
                <a:solidFill>
                  <a:schemeClr val="dk2"/>
                </a:solidFill>
              </a:defRPr>
            </a:lvl9pPr>
          </a:lstStyle>
          <a:p/>
        </p:txBody>
      </p:sp>
      <p:sp>
        <p:nvSpPr>
          <p:cNvPr id="300" name="Google Shape;300;p31"/>
          <p:cNvSpPr txBox="1"/>
          <p:nvPr/>
        </p:nvSpPr>
        <p:spPr>
          <a:xfrm>
            <a:off x="3279325" y="210312"/>
            <a:ext cx="578400" cy="1092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 sz="7100">
                <a:solidFill>
                  <a:schemeClr val="dk2"/>
                </a:solidFill>
                <a:latin typeface="Roboto Serif"/>
                <a:ea typeface="Roboto Serif"/>
                <a:cs typeface="Roboto Serif"/>
                <a:sym typeface="Roboto Serif"/>
              </a:rPr>
              <a:t>“</a:t>
            </a:r>
            <a:endParaRPr b="1" sz="7100">
              <a:solidFill>
                <a:schemeClr val="dk2"/>
              </a:solidFill>
              <a:latin typeface="Roboto Serif"/>
              <a:ea typeface="Roboto Serif"/>
              <a:cs typeface="Roboto Serif"/>
              <a:sym typeface="Roboto Serif"/>
            </a:endParaRPr>
          </a:p>
        </p:txBody>
      </p:sp>
      <p:sp>
        <p:nvSpPr>
          <p:cNvPr id="301" name="Google Shape;301;p31"/>
          <p:cNvSpPr/>
          <p:nvPr>
            <p:ph idx="2" type="pic"/>
          </p:nvPr>
        </p:nvSpPr>
        <p:spPr>
          <a:xfrm>
            <a:off x="1123950" y="1943100"/>
            <a:ext cx="1257300" cy="1257300"/>
          </a:xfrm>
          <a:prstGeom prst="ellipse">
            <a:avLst/>
          </a:prstGeom>
          <a:noFill/>
          <a:ln>
            <a:noFill/>
          </a:ln>
        </p:spPr>
      </p:sp>
      <p:sp>
        <p:nvSpPr>
          <p:cNvPr id="302" name="Google Shape;302;p31"/>
          <p:cNvSpPr txBox="1"/>
          <p:nvPr>
            <p:ph idx="3" type="subTitle"/>
          </p:nvPr>
        </p:nvSpPr>
        <p:spPr>
          <a:xfrm>
            <a:off x="457200" y="3429000"/>
            <a:ext cx="2590800" cy="406800"/>
          </a:xfrm>
          <a:prstGeom prst="rect">
            <a:avLst/>
          </a:prstGeom>
        </p:spPr>
        <p:txBody>
          <a:bodyPr anchorCtr="0" anchor="t" bIns="0" lIns="0" spcFirstLastPara="1" rIns="0" wrap="square" tIns="0">
            <a:noAutofit/>
          </a:bodyPr>
          <a:lstStyle>
            <a:lvl1pPr lvl="0" rtl="0" algn="ctr">
              <a:spcBef>
                <a:spcPts val="0"/>
              </a:spcBef>
              <a:spcAft>
                <a:spcPts val="0"/>
              </a:spcAft>
              <a:buClr>
                <a:schemeClr val="lt2"/>
              </a:buClr>
              <a:buSzPts val="900"/>
              <a:buFont typeface="Inter Light"/>
              <a:buNone/>
              <a:defRPr sz="900">
                <a:solidFill>
                  <a:schemeClr val="lt2"/>
                </a:solidFill>
                <a:latin typeface="Inter Light"/>
                <a:ea typeface="Inter Light"/>
                <a:cs typeface="Inter Light"/>
                <a:sym typeface="Inter Light"/>
              </a:defRPr>
            </a:lvl1pPr>
            <a:lvl2pPr lvl="1" rtl="0" algn="ctr">
              <a:spcBef>
                <a:spcPts val="0"/>
              </a:spcBef>
              <a:spcAft>
                <a:spcPts val="0"/>
              </a:spcAft>
              <a:buClr>
                <a:schemeClr val="lt2"/>
              </a:buClr>
              <a:buSzPts val="500"/>
              <a:buFont typeface="Inter Light"/>
              <a:buNone/>
              <a:defRPr sz="500">
                <a:solidFill>
                  <a:schemeClr val="lt2"/>
                </a:solidFill>
                <a:latin typeface="Inter Light"/>
                <a:ea typeface="Inter Light"/>
                <a:cs typeface="Inter Light"/>
                <a:sym typeface="Inter Light"/>
              </a:defRPr>
            </a:lvl2pPr>
            <a:lvl3pPr lvl="2" rtl="0"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3pPr>
            <a:lvl4pPr lvl="3" rtl="0"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4pPr>
            <a:lvl5pPr lvl="4" rtl="0"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5pPr>
            <a:lvl6pPr lvl="5" rtl="0"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6pPr>
            <a:lvl7pPr lvl="6" rtl="0"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7pPr>
            <a:lvl8pPr lvl="7" rtl="0"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8pPr>
            <a:lvl9pPr lvl="8" rtl="0"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9pPr>
          </a:lstStyle>
          <a:p/>
        </p:txBody>
      </p:sp>
      <p:pic>
        <p:nvPicPr>
          <p:cNvPr id="303" name="Google Shape;303;p31" title="Microsoft Logo - White.png"/>
          <p:cNvPicPr preferRelativeResize="0"/>
          <p:nvPr/>
        </p:nvPicPr>
        <p:blipFill rotWithShape="1">
          <a:blip r:embed="rId3">
            <a:alphaModFix/>
          </a:blip>
          <a:srcRect b="23253" l="7676" r="7685" t="24665"/>
          <a:stretch/>
        </p:blipFill>
        <p:spPr>
          <a:xfrm>
            <a:off x="7218125" y="4792425"/>
            <a:ext cx="847976" cy="23380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Only (Light)" type="titleOnly">
  <p:cSld name="TITLE_ONLY">
    <p:spTree>
      <p:nvGrpSpPr>
        <p:cNvPr id="304" name="Shape 304"/>
        <p:cNvGrpSpPr/>
        <p:nvPr/>
      </p:nvGrpSpPr>
      <p:grpSpPr>
        <a:xfrm>
          <a:off x="0" y="0"/>
          <a:ext cx="0" cy="0"/>
          <a:chOff x="0" y="0"/>
          <a:chExt cx="0" cy="0"/>
        </a:xfrm>
      </p:grpSpPr>
      <p:grpSp>
        <p:nvGrpSpPr>
          <p:cNvPr id="305" name="Google Shape;305;p32"/>
          <p:cNvGrpSpPr/>
          <p:nvPr/>
        </p:nvGrpSpPr>
        <p:grpSpPr>
          <a:xfrm>
            <a:off x="4822703" y="31"/>
            <a:ext cx="4321568" cy="5143648"/>
            <a:chOff x="3991150" y="848375"/>
            <a:chExt cx="3376225" cy="4018475"/>
          </a:xfrm>
        </p:grpSpPr>
        <p:sp>
          <p:nvSpPr>
            <p:cNvPr id="306" name="Google Shape;306;p32"/>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32"/>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32"/>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309" name="Google Shape;309;p32"/>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310" name="Google Shape;310;p32"/>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311" name="Google Shape;311;p32"/>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12" name="Google Shape;312;p32"/>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313" name="Google Shape;313;p32"/>
          <p:cNvPicPr preferRelativeResize="0"/>
          <p:nvPr/>
        </p:nvPicPr>
        <p:blipFill>
          <a:blip r:embed="rId3">
            <a:alphaModFix/>
          </a:blip>
          <a:stretch>
            <a:fillRect/>
          </a:stretch>
        </p:blipFill>
        <p:spPr>
          <a:xfrm>
            <a:off x="7329422" y="4839738"/>
            <a:ext cx="652528" cy="139175"/>
          </a:xfrm>
          <a:prstGeom prst="rect">
            <a:avLst/>
          </a:prstGeom>
          <a:noFill/>
          <a:ln>
            <a:noFill/>
          </a:ln>
        </p:spPr>
      </p:pic>
      <p:pic>
        <p:nvPicPr>
          <p:cNvPr id="314" name="Google Shape;314;p32"/>
          <p:cNvPicPr preferRelativeResize="0"/>
          <p:nvPr/>
        </p:nvPicPr>
        <p:blipFill>
          <a:blip r:embed="rId3">
            <a:alphaModFix/>
          </a:blip>
          <a:stretch>
            <a:fillRect/>
          </a:stretch>
        </p:blipFill>
        <p:spPr>
          <a:xfrm>
            <a:off x="7329422" y="4839738"/>
            <a:ext cx="652528" cy="139175"/>
          </a:xfrm>
          <a:prstGeom prst="rect">
            <a:avLst/>
          </a:prstGeom>
          <a:noFill/>
          <a:ln>
            <a:noFill/>
          </a:ln>
        </p:spPr>
      </p:pic>
      <p:pic>
        <p:nvPicPr>
          <p:cNvPr id="315" name="Google Shape;315;p32"/>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Only (Dark)">
  <p:cSld name="TITLE_ONLY_1">
    <p:bg>
      <p:bgPr>
        <a:solidFill>
          <a:schemeClr val="dk1"/>
        </a:solidFill>
      </p:bgPr>
    </p:bg>
    <p:spTree>
      <p:nvGrpSpPr>
        <p:cNvPr id="316" name="Shape 316"/>
        <p:cNvGrpSpPr/>
        <p:nvPr/>
      </p:nvGrpSpPr>
      <p:grpSpPr>
        <a:xfrm>
          <a:off x="0" y="0"/>
          <a:ext cx="0" cy="0"/>
          <a:chOff x="0" y="0"/>
          <a:chExt cx="0" cy="0"/>
        </a:xfrm>
      </p:grpSpPr>
      <p:grpSp>
        <p:nvGrpSpPr>
          <p:cNvPr id="317" name="Google Shape;317;p33"/>
          <p:cNvGrpSpPr/>
          <p:nvPr/>
        </p:nvGrpSpPr>
        <p:grpSpPr>
          <a:xfrm>
            <a:off x="4822703" y="31"/>
            <a:ext cx="4321568" cy="5143648"/>
            <a:chOff x="4822703" y="31"/>
            <a:chExt cx="4321568" cy="5143648"/>
          </a:xfrm>
        </p:grpSpPr>
        <p:sp>
          <p:nvSpPr>
            <p:cNvPr id="318" name="Google Shape;318;p33"/>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33"/>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33"/>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21" name="Google Shape;321;p33"/>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pic>
        <p:nvPicPr>
          <p:cNvPr id="322" name="Google Shape;322;p33"/>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323" name="Google Shape;323;p33"/>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324" name="Google Shape;324;p33"/>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ight)" type="blank">
  <p:cSld name="BLANK">
    <p:spTree>
      <p:nvGrpSpPr>
        <p:cNvPr id="325" name="Shape 325"/>
        <p:cNvGrpSpPr/>
        <p:nvPr/>
      </p:nvGrpSpPr>
      <p:grpSpPr>
        <a:xfrm>
          <a:off x="0" y="0"/>
          <a:ext cx="0" cy="0"/>
          <a:chOff x="0" y="0"/>
          <a:chExt cx="0" cy="0"/>
        </a:xfrm>
      </p:grpSpPr>
      <p:sp>
        <p:nvSpPr>
          <p:cNvPr id="326" name="Google Shape;326;p34"/>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grpSp>
        <p:nvGrpSpPr>
          <p:cNvPr id="327" name="Google Shape;327;p34"/>
          <p:cNvGrpSpPr/>
          <p:nvPr/>
        </p:nvGrpSpPr>
        <p:grpSpPr>
          <a:xfrm>
            <a:off x="4822703" y="31"/>
            <a:ext cx="4321568" cy="5143648"/>
            <a:chOff x="3991150" y="848375"/>
            <a:chExt cx="3376225" cy="4018475"/>
          </a:xfrm>
        </p:grpSpPr>
        <p:sp>
          <p:nvSpPr>
            <p:cNvPr id="328" name="Google Shape;328;p34"/>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34"/>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34"/>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331" name="Google Shape;331;p34"/>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332" name="Google Shape;332;p34"/>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
  <p:cSld name="BLANK_1">
    <p:bg>
      <p:bgPr>
        <a:solidFill>
          <a:schemeClr val="dk1"/>
        </a:solidFill>
      </p:bgPr>
    </p:bg>
    <p:spTree>
      <p:nvGrpSpPr>
        <p:cNvPr id="333" name="Shape 333"/>
        <p:cNvGrpSpPr/>
        <p:nvPr/>
      </p:nvGrpSpPr>
      <p:grpSpPr>
        <a:xfrm>
          <a:off x="0" y="0"/>
          <a:ext cx="0" cy="0"/>
          <a:chOff x="0" y="0"/>
          <a:chExt cx="0" cy="0"/>
        </a:xfrm>
      </p:grpSpPr>
      <p:grpSp>
        <p:nvGrpSpPr>
          <p:cNvPr id="334" name="Google Shape;334;p35"/>
          <p:cNvGrpSpPr/>
          <p:nvPr/>
        </p:nvGrpSpPr>
        <p:grpSpPr>
          <a:xfrm>
            <a:off x="4822703" y="31"/>
            <a:ext cx="4321568" cy="5143648"/>
            <a:chOff x="4822703" y="31"/>
            <a:chExt cx="4321568" cy="5143648"/>
          </a:xfrm>
        </p:grpSpPr>
        <p:sp>
          <p:nvSpPr>
            <p:cNvPr id="335" name="Google Shape;335;p35"/>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35"/>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35"/>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38" name="Google Shape;338;p35"/>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pic>
        <p:nvPicPr>
          <p:cNvPr id="339" name="Google Shape;339;p35"/>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340" name="Google Shape;340;p35"/>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A">
  <p:cSld name="CUSTOM_2">
    <p:bg>
      <p:bgPr>
        <a:blipFill>
          <a:blip r:embed="rId2">
            <a:alphaModFix/>
          </a:blip>
          <a:stretch>
            <a:fillRect/>
          </a:stretch>
        </a:blipFill>
      </p:bgPr>
    </p:bg>
    <p:spTree>
      <p:nvGrpSpPr>
        <p:cNvPr id="341" name="Shape 341"/>
        <p:cNvGrpSpPr/>
        <p:nvPr/>
      </p:nvGrpSpPr>
      <p:grpSpPr>
        <a:xfrm>
          <a:off x="0" y="0"/>
          <a:ext cx="0" cy="0"/>
          <a:chOff x="0" y="0"/>
          <a:chExt cx="0" cy="0"/>
        </a:xfrm>
      </p:grpSpPr>
      <p:sp>
        <p:nvSpPr>
          <p:cNvPr id="342" name="Google Shape;342;p36"/>
          <p:cNvSpPr txBox="1"/>
          <p:nvPr/>
        </p:nvSpPr>
        <p:spPr>
          <a:xfrm>
            <a:off x="470775" y="1943100"/>
            <a:ext cx="8216100" cy="1257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rPr lang="en" sz="6600">
                <a:solidFill>
                  <a:schemeClr val="dk2"/>
                </a:solidFill>
                <a:latin typeface="Inter ExtraLight"/>
                <a:ea typeface="Inter ExtraLight"/>
                <a:cs typeface="Inter ExtraLight"/>
                <a:sym typeface="Inter ExtraLight"/>
              </a:rPr>
              <a:t>Thank You</a:t>
            </a:r>
            <a:endParaRPr sz="6600">
              <a:solidFill>
                <a:schemeClr val="dk2"/>
              </a:solidFill>
              <a:latin typeface="Inter ExtraLight"/>
              <a:ea typeface="Inter ExtraLight"/>
              <a:cs typeface="Inter ExtraLight"/>
              <a:sym typeface="Inter ExtraLight"/>
            </a:endParaRPr>
          </a:p>
        </p:txBody>
      </p:sp>
      <p:pic>
        <p:nvPicPr>
          <p:cNvPr id="343" name="Google Shape;343;p36"/>
          <p:cNvPicPr preferRelativeResize="0"/>
          <p:nvPr/>
        </p:nvPicPr>
        <p:blipFill>
          <a:blip r:embed="rId3">
            <a:alphaModFix/>
          </a:blip>
          <a:stretch>
            <a:fillRect/>
          </a:stretch>
        </p:blipFill>
        <p:spPr>
          <a:xfrm>
            <a:off x="3748188" y="3846848"/>
            <a:ext cx="1647624" cy="402450"/>
          </a:xfrm>
          <a:prstGeom prst="rect">
            <a:avLst/>
          </a:prstGeom>
          <a:noFill/>
          <a:ln>
            <a:noFill/>
          </a:ln>
        </p:spPr>
      </p:pic>
      <p:pic>
        <p:nvPicPr>
          <p:cNvPr id="344" name="Google Shape;344;p36" title="Microsoft Logo - White.png"/>
          <p:cNvPicPr preferRelativeResize="0"/>
          <p:nvPr/>
        </p:nvPicPr>
        <p:blipFill rotWithShape="1">
          <a:blip r:embed="rId4">
            <a:alphaModFix/>
          </a:blip>
          <a:srcRect b="23253" l="7676" r="7685" t="24665"/>
          <a:stretch/>
        </p:blipFill>
        <p:spPr>
          <a:xfrm>
            <a:off x="3543125" y="4258775"/>
            <a:ext cx="2057750" cy="567350"/>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B">
  <p:cSld name="CUSTOM_2_1">
    <p:bg>
      <p:bgPr>
        <a:blipFill>
          <a:blip r:embed="rId2">
            <a:alphaModFix/>
          </a:blip>
          <a:stretch>
            <a:fillRect/>
          </a:stretch>
        </a:blipFill>
      </p:bgPr>
    </p:bg>
    <p:spTree>
      <p:nvGrpSpPr>
        <p:cNvPr id="345" name="Shape 345"/>
        <p:cNvGrpSpPr/>
        <p:nvPr/>
      </p:nvGrpSpPr>
      <p:grpSpPr>
        <a:xfrm>
          <a:off x="0" y="0"/>
          <a:ext cx="0" cy="0"/>
          <a:chOff x="0" y="0"/>
          <a:chExt cx="0" cy="0"/>
        </a:xfrm>
      </p:grpSpPr>
      <p:sp>
        <p:nvSpPr>
          <p:cNvPr id="346" name="Google Shape;346;p37"/>
          <p:cNvSpPr txBox="1"/>
          <p:nvPr/>
        </p:nvSpPr>
        <p:spPr>
          <a:xfrm>
            <a:off x="470775" y="1943100"/>
            <a:ext cx="8216100" cy="1257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rPr lang="en" sz="6600">
                <a:solidFill>
                  <a:schemeClr val="dk2"/>
                </a:solidFill>
                <a:latin typeface="Inter ExtraLight"/>
                <a:ea typeface="Inter ExtraLight"/>
                <a:cs typeface="Inter ExtraLight"/>
                <a:sym typeface="Inter ExtraLight"/>
              </a:rPr>
              <a:t>Thank You</a:t>
            </a:r>
            <a:endParaRPr sz="6600">
              <a:solidFill>
                <a:schemeClr val="dk2"/>
              </a:solidFill>
              <a:latin typeface="Inter ExtraLight"/>
              <a:ea typeface="Inter ExtraLight"/>
              <a:cs typeface="Inter ExtraLight"/>
              <a:sym typeface="Inter ExtraLight"/>
            </a:endParaRPr>
          </a:p>
        </p:txBody>
      </p:sp>
      <p:pic>
        <p:nvPicPr>
          <p:cNvPr id="347" name="Google Shape;347;p37"/>
          <p:cNvPicPr preferRelativeResize="0"/>
          <p:nvPr/>
        </p:nvPicPr>
        <p:blipFill>
          <a:blip r:embed="rId3">
            <a:alphaModFix/>
          </a:blip>
          <a:stretch>
            <a:fillRect/>
          </a:stretch>
        </p:blipFill>
        <p:spPr>
          <a:xfrm>
            <a:off x="3748188" y="3846848"/>
            <a:ext cx="1647624" cy="402450"/>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amp; 1-Column (Light) 1">
  <p:cSld name="TITLE_AND_BODY_3">
    <p:spTree>
      <p:nvGrpSpPr>
        <p:cNvPr id="348" name="Shape 348"/>
        <p:cNvGrpSpPr/>
        <p:nvPr/>
      </p:nvGrpSpPr>
      <p:grpSpPr>
        <a:xfrm>
          <a:off x="0" y="0"/>
          <a:ext cx="0" cy="0"/>
          <a:chOff x="0" y="0"/>
          <a:chExt cx="0" cy="0"/>
        </a:xfrm>
      </p:grpSpPr>
      <p:sp>
        <p:nvSpPr>
          <p:cNvPr id="349" name="Google Shape;349;p38"/>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350" name="Google Shape;350;p38"/>
          <p:cNvSpPr txBox="1"/>
          <p:nvPr>
            <p:ph idx="12" type="sldNum"/>
          </p:nvPr>
        </p:nvSpPr>
        <p:spPr>
          <a:xfrm>
            <a:off x="457200" y="4855464"/>
            <a:ext cx="177000" cy="292500"/>
          </a:xfrm>
          <a:prstGeom prst="rect">
            <a:avLst/>
          </a:prstGeom>
        </p:spPr>
        <p:txBody>
          <a:bodyPr anchorCtr="0" anchor="ctr" bIns="91425" lIns="91425" spcFirstLastPara="1" rIns="91425" wrap="square" tIns="91425">
            <a:spAutoFit/>
          </a:bodyPr>
          <a:lstStyle>
            <a:lvl1pPr lvl="0">
              <a:buNone/>
              <a:defRPr sz="700"/>
            </a:lvl1pPr>
            <a:lvl2pPr lvl="1">
              <a:buNone/>
              <a:defRPr sz="700"/>
            </a:lvl2pPr>
            <a:lvl3pPr lvl="2">
              <a:buNone/>
              <a:defRPr sz="700"/>
            </a:lvl3pPr>
            <a:lvl4pPr lvl="3">
              <a:buNone/>
              <a:defRPr sz="700"/>
            </a:lvl4pPr>
            <a:lvl5pPr lvl="4">
              <a:buNone/>
              <a:defRPr sz="700"/>
            </a:lvl5pPr>
            <a:lvl6pPr lvl="5">
              <a:buNone/>
              <a:defRPr sz="700"/>
            </a:lvl6pPr>
            <a:lvl7pPr lvl="6">
              <a:buNone/>
              <a:defRPr sz="700"/>
            </a:lvl7pPr>
            <a:lvl8pPr lvl="7">
              <a:buNone/>
              <a:defRPr sz="700"/>
            </a:lvl8pPr>
            <a:lvl9pPr lvl="8">
              <a:buNone/>
              <a:defRPr sz="700"/>
            </a:lvl9pPr>
          </a:lstStyle>
          <a:p>
            <a:pPr indent="0" lvl="0" marL="0" rtl="0" algn="l">
              <a:spcBef>
                <a:spcPts val="0"/>
              </a:spcBef>
              <a:spcAft>
                <a:spcPts val="0"/>
              </a:spcAft>
              <a:buNone/>
            </a:pPr>
            <a:fld id="{00000000-1234-1234-1234-123412341234}" type="slidenum">
              <a:rPr lang="en"/>
              <a:t>‹#›</a:t>
            </a:fld>
            <a:endParaRPr/>
          </a:p>
        </p:txBody>
      </p:sp>
      <p:grpSp>
        <p:nvGrpSpPr>
          <p:cNvPr id="351" name="Google Shape;351;p38"/>
          <p:cNvGrpSpPr/>
          <p:nvPr/>
        </p:nvGrpSpPr>
        <p:grpSpPr>
          <a:xfrm>
            <a:off x="4822703" y="31"/>
            <a:ext cx="4321568" cy="5143648"/>
            <a:chOff x="3991150" y="848375"/>
            <a:chExt cx="3376225" cy="4018475"/>
          </a:xfrm>
        </p:grpSpPr>
        <p:sp>
          <p:nvSpPr>
            <p:cNvPr id="352" name="Google Shape;352;p38"/>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38"/>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38"/>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5" name="Google Shape;355;p38"/>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356" name="Google Shape;356;p38"/>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357" name="Google Shape;357;p38"/>
          <p:cNvSpPr txBox="1"/>
          <p:nvPr>
            <p:ph idx="1" type="body"/>
          </p:nvPr>
        </p:nvSpPr>
        <p:spPr>
          <a:xfrm>
            <a:off x="454925" y="1097274"/>
            <a:ext cx="8229600" cy="356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p:cSld name="1_Title Only">
    <p:spTree>
      <p:nvGrpSpPr>
        <p:cNvPr id="358" name="Shape 358"/>
        <p:cNvGrpSpPr/>
        <p:nvPr/>
      </p:nvGrpSpPr>
      <p:grpSpPr>
        <a:xfrm>
          <a:off x="0" y="0"/>
          <a:ext cx="0" cy="0"/>
          <a:chOff x="0" y="0"/>
          <a:chExt cx="0" cy="0"/>
        </a:xfrm>
      </p:grpSpPr>
      <p:sp>
        <p:nvSpPr>
          <p:cNvPr id="359" name="Google Shape;359;p39"/>
          <p:cNvSpPr txBox="1"/>
          <p:nvPr>
            <p:ph type="title"/>
          </p:nvPr>
        </p:nvSpPr>
        <p:spPr>
          <a:xfrm>
            <a:off x="351511" y="342900"/>
            <a:ext cx="8263800" cy="3693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Clr>
                <a:schemeClr val="dk1"/>
              </a:buClr>
              <a:buSzPts val="1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360" name="Google Shape;360;p39"/>
          <p:cNvSpPr txBox="1"/>
          <p:nvPr>
            <p:ph idx="1" type="body"/>
          </p:nvPr>
        </p:nvSpPr>
        <p:spPr>
          <a:xfrm>
            <a:off x="351511" y="725366"/>
            <a:ext cx="8353500" cy="2307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300"/>
              </a:spcBef>
              <a:spcAft>
                <a:spcPts val="0"/>
              </a:spcAft>
              <a:buClr>
                <a:schemeClr val="dk1"/>
              </a:buClr>
              <a:buSzPts val="1400"/>
              <a:buNone/>
              <a:defRPr sz="1500">
                <a:solidFill>
                  <a:schemeClr val="dk1"/>
                </a:solidFill>
              </a:defRPr>
            </a:lvl1pPr>
            <a:lvl2pPr indent="-304800" lvl="1" marL="914400" algn="l">
              <a:lnSpc>
                <a:spcPct val="100000"/>
              </a:lnSpc>
              <a:spcBef>
                <a:spcPts val="300"/>
              </a:spcBef>
              <a:spcAft>
                <a:spcPts val="0"/>
              </a:spcAft>
              <a:buClr>
                <a:schemeClr val="dk1"/>
              </a:buClr>
              <a:buSzPts val="1200"/>
              <a:buChar char="○"/>
              <a:defRPr/>
            </a:lvl2pPr>
            <a:lvl3pPr indent="-304800" lvl="2" marL="1371600" algn="l">
              <a:lnSpc>
                <a:spcPct val="100000"/>
              </a:lnSpc>
              <a:spcBef>
                <a:spcPts val="300"/>
              </a:spcBef>
              <a:spcAft>
                <a:spcPts val="0"/>
              </a:spcAft>
              <a:buClr>
                <a:schemeClr val="dk1"/>
              </a:buClr>
              <a:buSzPts val="1200"/>
              <a:buChar char="■"/>
              <a:defRPr/>
            </a:lvl3pPr>
            <a:lvl4pPr indent="-304800" lvl="3" marL="1828800" algn="l">
              <a:lnSpc>
                <a:spcPct val="100000"/>
              </a:lnSpc>
              <a:spcBef>
                <a:spcPts val="300"/>
              </a:spcBef>
              <a:spcAft>
                <a:spcPts val="0"/>
              </a:spcAft>
              <a:buClr>
                <a:schemeClr val="dk1"/>
              </a:buClr>
              <a:buSzPts val="1200"/>
              <a:buChar char="●"/>
              <a:defRPr/>
            </a:lvl4pPr>
            <a:lvl5pPr indent="-304800" lvl="4" marL="2286000" algn="l">
              <a:lnSpc>
                <a:spcPct val="100000"/>
              </a:lnSpc>
              <a:spcBef>
                <a:spcPts val="300"/>
              </a:spcBef>
              <a:spcAft>
                <a:spcPts val="0"/>
              </a:spcAft>
              <a:buClr>
                <a:schemeClr val="dk1"/>
              </a:buClr>
              <a:buSzPts val="12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Tree>
  </p:cSld>
  <p:clrMapOvr>
    <a:masterClrMapping/>
  </p:clrMapOvr>
  <p:transition>
    <p:fade/>
  </p:transition>
  <p:extLst>
    <p:ext uri="{DCECCB84-F9BA-43D5-87BE-67443E8EF086}">
      <p15:sldGuideLst>
        <p15:guide id="1" pos="584">
          <p15:clr>
            <a:srgbClr val="A4A3A4"/>
          </p15:clr>
        </p15:guide>
        <p15:guide id="2" pos="721">
          <p15:clr>
            <a:srgbClr val="A4A3A4"/>
          </p15:clr>
        </p15:guide>
        <p15:guide id="3" pos="1030">
          <p15:clr>
            <a:srgbClr val="A4A3A4"/>
          </p15:clr>
        </p15:guide>
        <p15:guide id="4" pos="1167">
          <p15:clr>
            <a:srgbClr val="A4A3A4"/>
          </p15:clr>
        </p15:guide>
        <p15:guide id="5" pos="1475">
          <p15:clr>
            <a:srgbClr val="A4A3A4"/>
          </p15:clr>
        </p15:guide>
        <p15:guide id="6" pos="1613">
          <p15:clr>
            <a:srgbClr val="A4A3A4"/>
          </p15:clr>
        </p15:guide>
        <p15:guide id="7" pos="1921">
          <p15:clr>
            <a:srgbClr val="A4A3A4"/>
          </p15:clr>
        </p15:guide>
        <p15:guide id="8" pos="2058">
          <p15:clr>
            <a:srgbClr val="A4A3A4"/>
          </p15:clr>
        </p15:guide>
        <p15:guide id="9" pos="2366">
          <p15:clr>
            <a:srgbClr val="A4A3A4"/>
          </p15:clr>
        </p15:guide>
        <p15:guide id="10" pos="2503">
          <p15:clr>
            <a:srgbClr val="A4A3A4"/>
          </p15:clr>
        </p15:guide>
        <p15:guide id="11" pos="2812">
          <p15:clr>
            <a:srgbClr val="A4A3A4"/>
          </p15:clr>
        </p15:guide>
        <p15:guide id="12" pos="2949">
          <p15:clr>
            <a:srgbClr val="A4A3A4"/>
          </p15:clr>
        </p15:guide>
        <p15:guide id="13" pos="3257">
          <p15:clr>
            <a:srgbClr val="A4A3A4"/>
          </p15:clr>
        </p15:guide>
        <p15:guide id="14" pos="3395">
          <p15:clr>
            <a:srgbClr val="A4A3A4"/>
          </p15:clr>
        </p15:guide>
        <p15:guide id="15" pos="3703">
          <p15:clr>
            <a:srgbClr val="A4A3A4"/>
          </p15:clr>
        </p15:guide>
        <p15:guide id="16" pos="3840">
          <p15:clr>
            <a:srgbClr val="A4A3A4"/>
          </p15:clr>
        </p15:guide>
        <p15:guide id="17" pos="4147">
          <p15:clr>
            <a:srgbClr val="A4A3A4"/>
          </p15:clr>
        </p15:guide>
        <p15:guide id="18" pos="4285">
          <p15:clr>
            <a:srgbClr val="A4A3A4"/>
          </p15:clr>
        </p15:guide>
        <p15:guide id="19" pos="4592">
          <p15:clr>
            <a:srgbClr val="A4A3A4"/>
          </p15:clr>
        </p15:guide>
        <p15:guide id="20" pos="4731">
          <p15:clr>
            <a:srgbClr val="A4A3A4"/>
          </p15:clr>
        </p15:guide>
        <p15:guide id="21" pos="5038">
          <p15:clr>
            <a:srgbClr val="A4A3A4"/>
          </p15:clr>
        </p15:guide>
        <p15:guide id="22" pos="5175">
          <p15:clr>
            <a:srgbClr val="A4A3A4"/>
          </p15:clr>
        </p15:guide>
        <p15:guide id="23" orient="horz" pos="679">
          <p15:clr>
            <a:srgbClr val="5ACBF0"/>
          </p15:clr>
        </p15:guide>
        <p15:guide id="24" orient="horz" pos="953">
          <p15:clr>
            <a:srgbClr val="5ACBF0"/>
          </p15:clr>
        </p15:guide>
        <p15:guide id="25" orient="horz" pos="216">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61" name="Shape 361"/>
        <p:cNvGrpSpPr/>
        <p:nvPr/>
      </p:nvGrpSpPr>
      <p:grpSpPr>
        <a:xfrm>
          <a:off x="0" y="0"/>
          <a:ext cx="0" cy="0"/>
          <a:chOff x="0" y="0"/>
          <a:chExt cx="0" cy="0"/>
        </a:xfrm>
      </p:grpSpPr>
      <p:sp>
        <p:nvSpPr>
          <p:cNvPr id="362" name="Google Shape;362;p40"/>
          <p:cNvSpPr txBox="1"/>
          <p:nvPr>
            <p:ph type="title"/>
          </p:nvPr>
        </p:nvSpPr>
        <p:spPr>
          <a:xfrm>
            <a:off x="351511" y="342900"/>
            <a:ext cx="8263800" cy="3693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Clr>
                <a:schemeClr val="dk1"/>
              </a:buClr>
              <a:buSzPts val="1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Tree>
  </p:cSld>
  <p:clrMapOvr>
    <a:masterClrMapping/>
  </p:clrMapOvr>
  <p:transition>
    <p:fade/>
  </p:transition>
  <p:extLst>
    <p:ext uri="{DCECCB84-F9BA-43D5-87BE-67443E8EF086}">
      <p15:sldGuideLst>
        <p15:guide id="1" orient="horz" pos="216">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A (with image)">
  <p:cSld name="SECTION_HEADER_2">
    <p:bg>
      <p:bgPr>
        <a:blipFill>
          <a:blip r:embed="rId2">
            <a:alphaModFix/>
          </a:blip>
          <a:stretch>
            <a:fillRect/>
          </a:stretch>
        </a:blipFill>
      </p:bgPr>
    </p:bg>
    <p:spTree>
      <p:nvGrpSpPr>
        <p:cNvPr id="24" name="Shape 24"/>
        <p:cNvGrpSpPr/>
        <p:nvPr/>
      </p:nvGrpSpPr>
      <p:grpSpPr>
        <a:xfrm>
          <a:off x="0" y="0"/>
          <a:ext cx="0" cy="0"/>
          <a:chOff x="0" y="0"/>
          <a:chExt cx="0" cy="0"/>
        </a:xfrm>
      </p:grpSpPr>
      <p:sp>
        <p:nvSpPr>
          <p:cNvPr id="25" name="Google Shape;25;p5"/>
          <p:cNvSpPr txBox="1"/>
          <p:nvPr>
            <p:ph type="title"/>
          </p:nvPr>
        </p:nvSpPr>
        <p:spPr>
          <a:xfrm>
            <a:off x="457200" y="1943100"/>
            <a:ext cx="2590800" cy="1257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SzPts val="3000"/>
              <a:buNone/>
              <a:defRPr sz="3000"/>
            </a:lvl1pPr>
            <a:lvl2pPr lvl="1" rtl="0">
              <a:lnSpc>
                <a:spcPct val="85000"/>
              </a:lnSpc>
              <a:spcBef>
                <a:spcPts val="0"/>
              </a:spcBef>
              <a:spcAft>
                <a:spcPts val="0"/>
              </a:spcAft>
              <a:buSzPts val="3600"/>
              <a:buNone/>
              <a:defRPr sz="3600"/>
            </a:lvl2pPr>
            <a:lvl3pPr lvl="2" rtl="0">
              <a:lnSpc>
                <a:spcPct val="85000"/>
              </a:lnSpc>
              <a:spcBef>
                <a:spcPts val="0"/>
              </a:spcBef>
              <a:spcAft>
                <a:spcPts val="0"/>
              </a:spcAft>
              <a:buSzPts val="3600"/>
              <a:buNone/>
              <a:defRPr sz="3600"/>
            </a:lvl3pPr>
            <a:lvl4pPr lvl="3" rtl="0">
              <a:lnSpc>
                <a:spcPct val="85000"/>
              </a:lnSpc>
              <a:spcBef>
                <a:spcPts val="0"/>
              </a:spcBef>
              <a:spcAft>
                <a:spcPts val="0"/>
              </a:spcAft>
              <a:buSzPts val="3600"/>
              <a:buNone/>
              <a:defRPr sz="3600"/>
            </a:lvl4pPr>
            <a:lvl5pPr lvl="4" rtl="0">
              <a:lnSpc>
                <a:spcPct val="85000"/>
              </a:lnSpc>
              <a:spcBef>
                <a:spcPts val="0"/>
              </a:spcBef>
              <a:spcAft>
                <a:spcPts val="0"/>
              </a:spcAft>
              <a:buSzPts val="3600"/>
              <a:buNone/>
              <a:defRPr sz="3600"/>
            </a:lvl5pPr>
            <a:lvl6pPr lvl="5" rtl="0">
              <a:lnSpc>
                <a:spcPct val="85000"/>
              </a:lnSpc>
              <a:spcBef>
                <a:spcPts val="0"/>
              </a:spcBef>
              <a:spcAft>
                <a:spcPts val="0"/>
              </a:spcAft>
              <a:buSzPts val="3600"/>
              <a:buNone/>
              <a:defRPr sz="3600"/>
            </a:lvl6pPr>
            <a:lvl7pPr lvl="6" rtl="0">
              <a:lnSpc>
                <a:spcPct val="85000"/>
              </a:lnSpc>
              <a:spcBef>
                <a:spcPts val="0"/>
              </a:spcBef>
              <a:spcAft>
                <a:spcPts val="0"/>
              </a:spcAft>
              <a:buSzPts val="3600"/>
              <a:buNone/>
              <a:defRPr sz="3600"/>
            </a:lvl7pPr>
            <a:lvl8pPr lvl="7" rtl="0">
              <a:lnSpc>
                <a:spcPct val="85000"/>
              </a:lnSpc>
              <a:spcBef>
                <a:spcPts val="0"/>
              </a:spcBef>
              <a:spcAft>
                <a:spcPts val="0"/>
              </a:spcAft>
              <a:buSzPts val="3600"/>
              <a:buNone/>
              <a:defRPr sz="3600"/>
            </a:lvl8pPr>
            <a:lvl9pPr lvl="8" rtl="0">
              <a:lnSpc>
                <a:spcPct val="85000"/>
              </a:lnSpc>
              <a:spcBef>
                <a:spcPts val="0"/>
              </a:spcBef>
              <a:spcAft>
                <a:spcPts val="0"/>
              </a:spcAft>
              <a:buSzPts val="3600"/>
              <a:buNone/>
              <a:defRPr sz="3600"/>
            </a:lvl9pPr>
          </a:lstStyle>
          <a:p/>
        </p:txBody>
      </p:sp>
      <p:sp>
        <p:nvSpPr>
          <p:cNvPr id="26" name="Google Shape;26;p5"/>
          <p:cNvSpPr txBox="1"/>
          <p:nvPr>
            <p:ph idx="1" type="subTitle"/>
          </p:nvPr>
        </p:nvSpPr>
        <p:spPr>
          <a:xfrm>
            <a:off x="461474" y="3438975"/>
            <a:ext cx="2586600" cy="335100"/>
          </a:xfrm>
          <a:prstGeom prst="rect">
            <a:avLst/>
          </a:prstGeom>
        </p:spPr>
        <p:txBody>
          <a:bodyPr anchorCtr="0" anchor="t" bIns="0" lIns="0" spcFirstLastPara="1" rIns="0" wrap="square" tIns="0">
            <a:noAutofit/>
          </a:bodyPr>
          <a:lstStyle>
            <a:lvl1pPr lvl="0"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1pPr>
            <a:lvl2pPr lvl="1"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2pPr>
            <a:lvl3pPr lvl="2"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3pPr>
            <a:lvl4pPr lvl="3"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4pPr>
            <a:lvl5pPr lvl="4"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5pPr>
            <a:lvl6pPr lvl="5"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6pPr>
            <a:lvl7pPr lvl="6"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7pPr>
            <a:lvl8pPr lvl="7"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8pPr>
            <a:lvl9pPr lvl="8"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9pPr>
          </a:lstStyle>
          <a:p/>
        </p:txBody>
      </p:sp>
      <p:sp>
        <p:nvSpPr>
          <p:cNvPr id="27" name="Google Shape;27;p5"/>
          <p:cNvSpPr/>
          <p:nvPr>
            <p:ph idx="2" type="pic"/>
          </p:nvPr>
        </p:nvSpPr>
        <p:spPr>
          <a:xfrm>
            <a:off x="3279325" y="466054"/>
            <a:ext cx="5407800" cy="4197000"/>
          </a:xfrm>
          <a:prstGeom prst="rect">
            <a:avLst/>
          </a:prstGeom>
          <a:noFill/>
          <a:ln>
            <a:noFill/>
          </a:ln>
        </p:spPr>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Non-bulleted text">
  <p:cSld name="Title &amp; Non-bulleted text">
    <p:spTree>
      <p:nvGrpSpPr>
        <p:cNvPr id="363" name="Shape 363"/>
        <p:cNvGrpSpPr/>
        <p:nvPr/>
      </p:nvGrpSpPr>
      <p:grpSpPr>
        <a:xfrm>
          <a:off x="0" y="0"/>
          <a:ext cx="0" cy="0"/>
          <a:chOff x="0" y="0"/>
          <a:chExt cx="0" cy="0"/>
        </a:xfrm>
      </p:grpSpPr>
      <p:sp>
        <p:nvSpPr>
          <p:cNvPr id="364" name="Google Shape;364;p41"/>
          <p:cNvSpPr txBox="1"/>
          <p:nvPr>
            <p:ph type="title"/>
          </p:nvPr>
        </p:nvSpPr>
        <p:spPr>
          <a:xfrm>
            <a:off x="351511" y="342900"/>
            <a:ext cx="8263800" cy="3693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Clr>
                <a:schemeClr val="dk1"/>
              </a:buClr>
              <a:buSzPts val="1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365" name="Google Shape;365;p41"/>
          <p:cNvSpPr txBox="1"/>
          <p:nvPr>
            <p:ph idx="1" type="body"/>
          </p:nvPr>
        </p:nvSpPr>
        <p:spPr>
          <a:xfrm>
            <a:off x="439793" y="1075778"/>
            <a:ext cx="8263800" cy="17310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400"/>
              </a:spcBef>
              <a:spcAft>
                <a:spcPts val="0"/>
              </a:spcAft>
              <a:buClr>
                <a:schemeClr val="dk1"/>
              </a:buClr>
              <a:buSzPts val="1900"/>
              <a:buNone/>
              <a:defRPr/>
            </a:lvl1pPr>
            <a:lvl2pPr indent="-228600" lvl="1" marL="914400" algn="l">
              <a:lnSpc>
                <a:spcPct val="100000"/>
              </a:lnSpc>
              <a:spcBef>
                <a:spcPts val="300"/>
              </a:spcBef>
              <a:spcAft>
                <a:spcPts val="0"/>
              </a:spcAft>
              <a:buClr>
                <a:schemeClr val="dk1"/>
              </a:buClr>
              <a:buSzPts val="1400"/>
              <a:buNone/>
              <a:defRPr/>
            </a:lvl2pPr>
            <a:lvl3pPr indent="-228600" lvl="2" marL="1371600" algn="l">
              <a:lnSpc>
                <a:spcPct val="100000"/>
              </a:lnSpc>
              <a:spcBef>
                <a:spcPts val="200"/>
              </a:spcBef>
              <a:spcAft>
                <a:spcPts val="0"/>
              </a:spcAft>
              <a:buClr>
                <a:schemeClr val="dk1"/>
              </a:buClr>
              <a:buSzPts val="1100"/>
              <a:buNone/>
              <a:defRPr/>
            </a:lvl3pPr>
            <a:lvl4pPr indent="-228600" lvl="3" marL="1828800" algn="l">
              <a:lnSpc>
                <a:spcPct val="100000"/>
              </a:lnSpc>
              <a:spcBef>
                <a:spcPts val="200"/>
              </a:spcBef>
              <a:spcAft>
                <a:spcPts val="0"/>
              </a:spcAft>
              <a:buClr>
                <a:schemeClr val="dk1"/>
              </a:buClr>
              <a:buSzPts val="900"/>
              <a:buNone/>
              <a:defRPr/>
            </a:lvl4pPr>
            <a:lvl5pPr indent="-228600" lvl="4" marL="2286000" algn="l">
              <a:lnSpc>
                <a:spcPct val="100000"/>
              </a:lnSpc>
              <a:spcBef>
                <a:spcPts val="200"/>
              </a:spcBef>
              <a:spcAft>
                <a:spcPts val="0"/>
              </a:spcAft>
              <a:buClr>
                <a:schemeClr val="dk1"/>
              </a:buClr>
              <a:buSzPts val="900"/>
              <a:buNone/>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Tree>
  </p:cSld>
  <p:clrMapOvr>
    <a:masterClrMapping/>
  </p:clrMapOvr>
  <p:transition>
    <p:fade/>
  </p:transition>
  <p:extLst>
    <p:ext uri="{DCECCB84-F9BA-43D5-87BE-67443E8EF086}">
      <p15:sldGuideLst>
        <p15:guide id="1" orient="horz" pos="216">
          <p15:clr>
            <a:srgbClr val="5ACBF0"/>
          </p15:clr>
        </p15:guide>
        <p15:guide id="2" orient="horz" pos="679">
          <p15:clr>
            <a:srgbClr val="5ACBF0"/>
          </p15:clr>
        </p15:guide>
        <p15:guide id="3" orient="horz" pos="954">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 type="title">
  <p:cSld name="TITLE">
    <p:bg>
      <p:bgPr>
        <a:blipFill>
          <a:blip r:embed="rId2">
            <a:alphaModFix/>
          </a:blip>
          <a:stretch>
            <a:fillRect/>
          </a:stretch>
        </a:blipFill>
      </p:bgPr>
    </p:bg>
    <p:spTree>
      <p:nvGrpSpPr>
        <p:cNvPr id="370" name="Shape 370"/>
        <p:cNvGrpSpPr/>
        <p:nvPr/>
      </p:nvGrpSpPr>
      <p:grpSpPr>
        <a:xfrm>
          <a:off x="0" y="0"/>
          <a:ext cx="0" cy="0"/>
          <a:chOff x="0" y="0"/>
          <a:chExt cx="0" cy="0"/>
        </a:xfrm>
      </p:grpSpPr>
      <p:sp>
        <p:nvSpPr>
          <p:cNvPr id="371" name="Google Shape;371;p43"/>
          <p:cNvSpPr txBox="1"/>
          <p:nvPr>
            <p:ph type="ctrTitle"/>
          </p:nvPr>
        </p:nvSpPr>
        <p:spPr>
          <a:xfrm>
            <a:off x="3279325" y="1943100"/>
            <a:ext cx="5407500" cy="1257300"/>
          </a:xfrm>
          <a:prstGeom prst="rect">
            <a:avLst/>
          </a:prstGeom>
        </p:spPr>
        <p:txBody>
          <a:bodyPr anchorCtr="0" anchor="t" bIns="0" lIns="0" spcFirstLastPara="1" rIns="0" wrap="square" tIns="0">
            <a:noAutofit/>
          </a:bodyPr>
          <a:lstStyle>
            <a:lvl1pPr lvl="0">
              <a:lnSpc>
                <a:spcPct val="85000"/>
              </a:lnSpc>
              <a:spcBef>
                <a:spcPts val="0"/>
              </a:spcBef>
              <a:spcAft>
                <a:spcPts val="0"/>
              </a:spcAft>
              <a:buClr>
                <a:schemeClr val="lt1"/>
              </a:buClr>
              <a:buSzPts val="3000"/>
              <a:buNone/>
              <a:defRPr sz="3000">
                <a:solidFill>
                  <a:schemeClr val="lt1"/>
                </a:solidFill>
              </a:defRPr>
            </a:lvl1pPr>
            <a:lvl2pPr lvl="1">
              <a:lnSpc>
                <a:spcPct val="85000"/>
              </a:lnSpc>
              <a:spcBef>
                <a:spcPts val="0"/>
              </a:spcBef>
              <a:spcAft>
                <a:spcPts val="0"/>
              </a:spcAft>
              <a:buClr>
                <a:schemeClr val="lt1"/>
              </a:buClr>
              <a:buSzPts val="3000"/>
              <a:buNone/>
              <a:defRPr sz="3000">
                <a:solidFill>
                  <a:schemeClr val="lt1"/>
                </a:solidFill>
              </a:defRPr>
            </a:lvl2pPr>
            <a:lvl3pPr lvl="2">
              <a:lnSpc>
                <a:spcPct val="85000"/>
              </a:lnSpc>
              <a:spcBef>
                <a:spcPts val="0"/>
              </a:spcBef>
              <a:spcAft>
                <a:spcPts val="0"/>
              </a:spcAft>
              <a:buClr>
                <a:schemeClr val="lt1"/>
              </a:buClr>
              <a:buSzPts val="3000"/>
              <a:buNone/>
              <a:defRPr sz="3000">
                <a:solidFill>
                  <a:schemeClr val="lt1"/>
                </a:solidFill>
              </a:defRPr>
            </a:lvl3pPr>
            <a:lvl4pPr lvl="3">
              <a:lnSpc>
                <a:spcPct val="85000"/>
              </a:lnSpc>
              <a:spcBef>
                <a:spcPts val="0"/>
              </a:spcBef>
              <a:spcAft>
                <a:spcPts val="0"/>
              </a:spcAft>
              <a:buClr>
                <a:schemeClr val="lt1"/>
              </a:buClr>
              <a:buSzPts val="3000"/>
              <a:buNone/>
              <a:defRPr sz="3000">
                <a:solidFill>
                  <a:schemeClr val="lt1"/>
                </a:solidFill>
              </a:defRPr>
            </a:lvl4pPr>
            <a:lvl5pPr lvl="4">
              <a:lnSpc>
                <a:spcPct val="85000"/>
              </a:lnSpc>
              <a:spcBef>
                <a:spcPts val="0"/>
              </a:spcBef>
              <a:spcAft>
                <a:spcPts val="0"/>
              </a:spcAft>
              <a:buClr>
                <a:schemeClr val="lt1"/>
              </a:buClr>
              <a:buSzPts val="3000"/>
              <a:buNone/>
              <a:defRPr sz="3000">
                <a:solidFill>
                  <a:schemeClr val="lt1"/>
                </a:solidFill>
              </a:defRPr>
            </a:lvl5pPr>
            <a:lvl6pPr lvl="5">
              <a:lnSpc>
                <a:spcPct val="85000"/>
              </a:lnSpc>
              <a:spcBef>
                <a:spcPts val="0"/>
              </a:spcBef>
              <a:spcAft>
                <a:spcPts val="0"/>
              </a:spcAft>
              <a:buClr>
                <a:schemeClr val="lt1"/>
              </a:buClr>
              <a:buSzPts val="3000"/>
              <a:buNone/>
              <a:defRPr sz="3000">
                <a:solidFill>
                  <a:schemeClr val="lt1"/>
                </a:solidFill>
              </a:defRPr>
            </a:lvl6pPr>
            <a:lvl7pPr lvl="6">
              <a:lnSpc>
                <a:spcPct val="85000"/>
              </a:lnSpc>
              <a:spcBef>
                <a:spcPts val="0"/>
              </a:spcBef>
              <a:spcAft>
                <a:spcPts val="0"/>
              </a:spcAft>
              <a:buClr>
                <a:schemeClr val="lt1"/>
              </a:buClr>
              <a:buSzPts val="3000"/>
              <a:buNone/>
              <a:defRPr sz="3000">
                <a:solidFill>
                  <a:schemeClr val="lt1"/>
                </a:solidFill>
              </a:defRPr>
            </a:lvl7pPr>
            <a:lvl8pPr lvl="7">
              <a:lnSpc>
                <a:spcPct val="85000"/>
              </a:lnSpc>
              <a:spcBef>
                <a:spcPts val="0"/>
              </a:spcBef>
              <a:spcAft>
                <a:spcPts val="0"/>
              </a:spcAft>
              <a:buClr>
                <a:schemeClr val="lt1"/>
              </a:buClr>
              <a:buSzPts val="3000"/>
              <a:buNone/>
              <a:defRPr sz="3000">
                <a:solidFill>
                  <a:schemeClr val="lt1"/>
                </a:solidFill>
              </a:defRPr>
            </a:lvl8pPr>
            <a:lvl9pPr lvl="8">
              <a:lnSpc>
                <a:spcPct val="85000"/>
              </a:lnSpc>
              <a:spcBef>
                <a:spcPts val="0"/>
              </a:spcBef>
              <a:spcAft>
                <a:spcPts val="0"/>
              </a:spcAft>
              <a:buClr>
                <a:schemeClr val="lt1"/>
              </a:buClr>
              <a:buSzPts val="3000"/>
              <a:buNone/>
              <a:defRPr sz="3000">
                <a:solidFill>
                  <a:schemeClr val="lt1"/>
                </a:solidFill>
              </a:defRPr>
            </a:lvl9pPr>
          </a:lstStyle>
          <a:p/>
        </p:txBody>
      </p:sp>
      <p:sp>
        <p:nvSpPr>
          <p:cNvPr id="372" name="Google Shape;372;p43"/>
          <p:cNvSpPr txBox="1"/>
          <p:nvPr>
            <p:ph idx="1" type="subTitle"/>
          </p:nvPr>
        </p:nvSpPr>
        <p:spPr>
          <a:xfrm>
            <a:off x="3279325" y="3429000"/>
            <a:ext cx="5407500" cy="792600"/>
          </a:xfrm>
          <a:prstGeom prst="rect">
            <a:avLst/>
          </a:prstGeom>
        </p:spPr>
        <p:txBody>
          <a:bodyPr anchorCtr="0" anchor="t" bIns="0" lIns="0" spcFirstLastPara="1" rIns="0" wrap="square" tIns="0">
            <a:noAutofit/>
          </a:bodyPr>
          <a:lstStyle>
            <a:lvl1pPr lv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1pPr>
            <a:lvl2pPr lvl="1">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2pPr>
            <a:lvl3pPr lvl="2">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3pPr>
            <a:lvl4pPr lvl="3">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4pPr>
            <a:lvl5pPr lvl="4">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5pPr>
            <a:lvl6pPr lvl="5">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6pPr>
            <a:lvl7pPr lvl="6">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7pPr>
            <a:lvl8pPr lvl="7">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8pPr>
            <a:lvl9pPr lvl="8">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9pPr>
          </a:lstStyle>
          <a:p/>
        </p:txBody>
      </p:sp>
      <p:sp>
        <p:nvSpPr>
          <p:cNvPr id="373" name="Google Shape;373;p43"/>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74" name="Google Shape;374;p43"/>
          <p:cNvSpPr txBox="1"/>
          <p:nvPr>
            <p:ph idx="2" type="subTitle"/>
          </p:nvPr>
        </p:nvSpPr>
        <p:spPr>
          <a:xfrm>
            <a:off x="3279400" y="4450200"/>
            <a:ext cx="3375000" cy="213000"/>
          </a:xfrm>
          <a:prstGeom prst="rect">
            <a:avLst/>
          </a:prstGeom>
        </p:spPr>
        <p:txBody>
          <a:bodyPr anchorCtr="0" anchor="b" bIns="0" lIns="0" spcFirstLastPara="1" rIns="0" wrap="square" tIns="0">
            <a:noAutofit/>
          </a:bodyPr>
          <a:lstStyle>
            <a:lvl1pPr lvl="0">
              <a:lnSpc>
                <a:spcPct val="90000"/>
              </a:lnSpc>
              <a:spcBef>
                <a:spcPts val="0"/>
              </a:spcBef>
              <a:spcAft>
                <a:spcPts val="0"/>
              </a:spcAft>
              <a:buClr>
                <a:schemeClr val="lt2"/>
              </a:buClr>
              <a:buSzPts val="1200"/>
              <a:buFont typeface="Inter"/>
              <a:buNone/>
              <a:defRPr sz="1200">
                <a:solidFill>
                  <a:schemeClr val="lt2"/>
                </a:solidFill>
                <a:latin typeface="Inter"/>
                <a:ea typeface="Inter"/>
                <a:cs typeface="Inter"/>
                <a:sym typeface="Inter"/>
              </a:defRPr>
            </a:lvl1pPr>
            <a:lvl2pPr lvl="1">
              <a:lnSpc>
                <a:spcPct val="90000"/>
              </a:lnSpc>
              <a:spcBef>
                <a:spcPts val="0"/>
              </a:spcBef>
              <a:spcAft>
                <a:spcPts val="0"/>
              </a:spcAft>
              <a:buSzPts val="1200"/>
              <a:buNone/>
              <a:defRPr/>
            </a:lvl2pPr>
            <a:lvl3pPr lvl="2">
              <a:lnSpc>
                <a:spcPct val="90000"/>
              </a:lnSpc>
              <a:spcBef>
                <a:spcPts val="0"/>
              </a:spcBef>
              <a:spcAft>
                <a:spcPts val="0"/>
              </a:spcAft>
              <a:buSzPts val="1000"/>
              <a:buNone/>
              <a:defRPr/>
            </a:lvl3pPr>
            <a:lvl4pPr lvl="3">
              <a:lnSpc>
                <a:spcPct val="90000"/>
              </a:lnSpc>
              <a:spcBef>
                <a:spcPts val="0"/>
              </a:spcBef>
              <a:spcAft>
                <a:spcPts val="0"/>
              </a:spcAft>
              <a:buSzPts val="1000"/>
              <a:buNone/>
              <a:defRPr/>
            </a:lvl4pPr>
            <a:lvl5pPr lvl="4">
              <a:lnSpc>
                <a:spcPct val="90000"/>
              </a:lnSpc>
              <a:spcBef>
                <a:spcPts val="0"/>
              </a:spcBef>
              <a:spcAft>
                <a:spcPts val="0"/>
              </a:spcAft>
              <a:buSzPts val="1000"/>
              <a:buNone/>
              <a:defRPr/>
            </a:lvl5pPr>
            <a:lvl6pPr lvl="5">
              <a:lnSpc>
                <a:spcPct val="90000"/>
              </a:lnSpc>
              <a:spcBef>
                <a:spcPts val="0"/>
              </a:spcBef>
              <a:spcAft>
                <a:spcPts val="0"/>
              </a:spcAft>
              <a:buSzPts val="1000"/>
              <a:buNone/>
              <a:defRPr/>
            </a:lvl6pPr>
            <a:lvl7pPr lvl="6">
              <a:lnSpc>
                <a:spcPct val="90000"/>
              </a:lnSpc>
              <a:spcBef>
                <a:spcPts val="0"/>
              </a:spcBef>
              <a:spcAft>
                <a:spcPts val="0"/>
              </a:spcAft>
              <a:buSzPts val="1000"/>
              <a:buNone/>
              <a:defRPr/>
            </a:lvl7pPr>
            <a:lvl8pPr lvl="7">
              <a:lnSpc>
                <a:spcPct val="90000"/>
              </a:lnSpc>
              <a:spcBef>
                <a:spcPts val="0"/>
              </a:spcBef>
              <a:spcAft>
                <a:spcPts val="0"/>
              </a:spcAft>
              <a:buSzPts val="1000"/>
              <a:buNone/>
              <a:defRPr/>
            </a:lvl8pPr>
            <a:lvl9pPr lvl="8">
              <a:lnSpc>
                <a:spcPct val="90000"/>
              </a:lnSpc>
              <a:spcBef>
                <a:spcPts val="0"/>
              </a:spcBef>
              <a:spcAft>
                <a:spcPts val="0"/>
              </a:spcAft>
              <a:buSzPts val="1000"/>
              <a:buNone/>
              <a:defRPr/>
            </a:lvl9pPr>
          </a:lstStyle>
          <a:p/>
        </p:txBody>
      </p:sp>
      <p:pic>
        <p:nvPicPr>
          <p:cNvPr id="375" name="Google Shape;375;p43"/>
          <p:cNvPicPr preferRelativeResize="0"/>
          <p:nvPr/>
        </p:nvPicPr>
        <p:blipFill>
          <a:blip r:embed="rId3">
            <a:alphaModFix/>
          </a:blip>
          <a:stretch>
            <a:fillRect/>
          </a:stretch>
        </p:blipFill>
        <p:spPr>
          <a:xfrm>
            <a:off x="457200" y="480271"/>
            <a:ext cx="2590800" cy="632853"/>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
  <p:cSld name="TITLE_1">
    <p:bg>
      <p:bgPr>
        <a:blipFill>
          <a:blip r:embed="rId2">
            <a:alphaModFix/>
          </a:blip>
          <a:stretch>
            <a:fillRect/>
          </a:stretch>
        </a:blipFill>
      </p:bgPr>
    </p:bg>
    <p:spTree>
      <p:nvGrpSpPr>
        <p:cNvPr id="376" name="Shape 376"/>
        <p:cNvGrpSpPr/>
        <p:nvPr/>
      </p:nvGrpSpPr>
      <p:grpSpPr>
        <a:xfrm>
          <a:off x="0" y="0"/>
          <a:ext cx="0" cy="0"/>
          <a:chOff x="0" y="0"/>
          <a:chExt cx="0" cy="0"/>
        </a:xfrm>
      </p:grpSpPr>
      <p:sp>
        <p:nvSpPr>
          <p:cNvPr id="377" name="Google Shape;377;p44"/>
          <p:cNvSpPr txBox="1"/>
          <p:nvPr>
            <p:ph type="ctrTitle"/>
          </p:nvPr>
        </p:nvSpPr>
        <p:spPr>
          <a:xfrm>
            <a:off x="3279325" y="1943100"/>
            <a:ext cx="5407500" cy="1257300"/>
          </a:xfrm>
          <a:prstGeom prst="rect">
            <a:avLst/>
          </a:prstGeom>
        </p:spPr>
        <p:txBody>
          <a:bodyPr anchorCtr="0" anchor="t" bIns="0" lIns="0" spcFirstLastPara="1" rIns="0" wrap="square" tIns="0">
            <a:noAutofit/>
          </a:bodyPr>
          <a:lstStyle>
            <a:lvl1pPr lvl="0">
              <a:lnSpc>
                <a:spcPct val="85000"/>
              </a:lnSpc>
              <a:spcBef>
                <a:spcPts val="0"/>
              </a:spcBef>
              <a:spcAft>
                <a:spcPts val="0"/>
              </a:spcAft>
              <a:buClr>
                <a:schemeClr val="lt1"/>
              </a:buClr>
              <a:buSzPts val="3000"/>
              <a:buNone/>
              <a:defRPr sz="3000">
                <a:solidFill>
                  <a:schemeClr val="lt1"/>
                </a:solidFill>
              </a:defRPr>
            </a:lvl1pPr>
            <a:lvl2pPr lvl="1">
              <a:lnSpc>
                <a:spcPct val="85000"/>
              </a:lnSpc>
              <a:spcBef>
                <a:spcPts val="0"/>
              </a:spcBef>
              <a:spcAft>
                <a:spcPts val="0"/>
              </a:spcAft>
              <a:buClr>
                <a:schemeClr val="lt1"/>
              </a:buClr>
              <a:buSzPts val="3000"/>
              <a:buNone/>
              <a:defRPr sz="3000">
                <a:solidFill>
                  <a:schemeClr val="lt1"/>
                </a:solidFill>
              </a:defRPr>
            </a:lvl2pPr>
            <a:lvl3pPr lvl="2">
              <a:lnSpc>
                <a:spcPct val="85000"/>
              </a:lnSpc>
              <a:spcBef>
                <a:spcPts val="0"/>
              </a:spcBef>
              <a:spcAft>
                <a:spcPts val="0"/>
              </a:spcAft>
              <a:buClr>
                <a:schemeClr val="lt1"/>
              </a:buClr>
              <a:buSzPts val="3000"/>
              <a:buNone/>
              <a:defRPr sz="3000">
                <a:solidFill>
                  <a:schemeClr val="lt1"/>
                </a:solidFill>
              </a:defRPr>
            </a:lvl3pPr>
            <a:lvl4pPr lvl="3">
              <a:lnSpc>
                <a:spcPct val="85000"/>
              </a:lnSpc>
              <a:spcBef>
                <a:spcPts val="0"/>
              </a:spcBef>
              <a:spcAft>
                <a:spcPts val="0"/>
              </a:spcAft>
              <a:buClr>
                <a:schemeClr val="lt1"/>
              </a:buClr>
              <a:buSzPts val="3000"/>
              <a:buNone/>
              <a:defRPr sz="3000">
                <a:solidFill>
                  <a:schemeClr val="lt1"/>
                </a:solidFill>
              </a:defRPr>
            </a:lvl4pPr>
            <a:lvl5pPr lvl="4">
              <a:lnSpc>
                <a:spcPct val="85000"/>
              </a:lnSpc>
              <a:spcBef>
                <a:spcPts val="0"/>
              </a:spcBef>
              <a:spcAft>
                <a:spcPts val="0"/>
              </a:spcAft>
              <a:buClr>
                <a:schemeClr val="lt1"/>
              </a:buClr>
              <a:buSzPts val="3000"/>
              <a:buNone/>
              <a:defRPr sz="3000">
                <a:solidFill>
                  <a:schemeClr val="lt1"/>
                </a:solidFill>
              </a:defRPr>
            </a:lvl5pPr>
            <a:lvl6pPr lvl="5">
              <a:lnSpc>
                <a:spcPct val="85000"/>
              </a:lnSpc>
              <a:spcBef>
                <a:spcPts val="0"/>
              </a:spcBef>
              <a:spcAft>
                <a:spcPts val="0"/>
              </a:spcAft>
              <a:buClr>
                <a:schemeClr val="lt1"/>
              </a:buClr>
              <a:buSzPts val="3000"/>
              <a:buNone/>
              <a:defRPr sz="3000">
                <a:solidFill>
                  <a:schemeClr val="lt1"/>
                </a:solidFill>
              </a:defRPr>
            </a:lvl6pPr>
            <a:lvl7pPr lvl="6">
              <a:lnSpc>
                <a:spcPct val="85000"/>
              </a:lnSpc>
              <a:spcBef>
                <a:spcPts val="0"/>
              </a:spcBef>
              <a:spcAft>
                <a:spcPts val="0"/>
              </a:spcAft>
              <a:buClr>
                <a:schemeClr val="lt1"/>
              </a:buClr>
              <a:buSzPts val="3000"/>
              <a:buNone/>
              <a:defRPr sz="3000">
                <a:solidFill>
                  <a:schemeClr val="lt1"/>
                </a:solidFill>
              </a:defRPr>
            </a:lvl7pPr>
            <a:lvl8pPr lvl="7">
              <a:lnSpc>
                <a:spcPct val="85000"/>
              </a:lnSpc>
              <a:spcBef>
                <a:spcPts val="0"/>
              </a:spcBef>
              <a:spcAft>
                <a:spcPts val="0"/>
              </a:spcAft>
              <a:buClr>
                <a:schemeClr val="lt1"/>
              </a:buClr>
              <a:buSzPts val="3000"/>
              <a:buNone/>
              <a:defRPr sz="3000">
                <a:solidFill>
                  <a:schemeClr val="lt1"/>
                </a:solidFill>
              </a:defRPr>
            </a:lvl8pPr>
            <a:lvl9pPr lvl="8">
              <a:lnSpc>
                <a:spcPct val="85000"/>
              </a:lnSpc>
              <a:spcBef>
                <a:spcPts val="0"/>
              </a:spcBef>
              <a:spcAft>
                <a:spcPts val="0"/>
              </a:spcAft>
              <a:buClr>
                <a:schemeClr val="lt1"/>
              </a:buClr>
              <a:buSzPts val="3000"/>
              <a:buNone/>
              <a:defRPr sz="3000">
                <a:solidFill>
                  <a:schemeClr val="lt1"/>
                </a:solidFill>
              </a:defRPr>
            </a:lvl9pPr>
          </a:lstStyle>
          <a:p/>
        </p:txBody>
      </p:sp>
      <p:sp>
        <p:nvSpPr>
          <p:cNvPr id="378" name="Google Shape;378;p44"/>
          <p:cNvSpPr txBox="1"/>
          <p:nvPr>
            <p:ph idx="1" type="subTitle"/>
          </p:nvPr>
        </p:nvSpPr>
        <p:spPr>
          <a:xfrm>
            <a:off x="3279325" y="3429000"/>
            <a:ext cx="5407500" cy="792600"/>
          </a:xfrm>
          <a:prstGeom prst="rect">
            <a:avLst/>
          </a:prstGeom>
        </p:spPr>
        <p:txBody>
          <a:bodyPr anchorCtr="0" anchor="t" bIns="0" lIns="0" spcFirstLastPara="1" rIns="0" wrap="square" tIns="0">
            <a:noAutofit/>
          </a:bodyPr>
          <a:lstStyle>
            <a:lvl1pPr lv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1pPr>
            <a:lvl2pPr lvl="1">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2pPr>
            <a:lvl3pPr lvl="2">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3pPr>
            <a:lvl4pPr lvl="3">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4pPr>
            <a:lvl5pPr lvl="4">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5pPr>
            <a:lvl6pPr lvl="5">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6pPr>
            <a:lvl7pPr lvl="6">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7pPr>
            <a:lvl8pPr lvl="7">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8pPr>
            <a:lvl9pPr lvl="8">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9pPr>
          </a:lstStyle>
          <a:p/>
        </p:txBody>
      </p:sp>
      <p:sp>
        <p:nvSpPr>
          <p:cNvPr id="379" name="Google Shape;379;p44"/>
          <p:cNvSpPr txBox="1"/>
          <p:nvPr>
            <p:ph idx="2" type="subTitle"/>
          </p:nvPr>
        </p:nvSpPr>
        <p:spPr>
          <a:xfrm>
            <a:off x="3279400" y="4450200"/>
            <a:ext cx="3375000" cy="213000"/>
          </a:xfrm>
          <a:prstGeom prst="rect">
            <a:avLst/>
          </a:prstGeom>
        </p:spPr>
        <p:txBody>
          <a:bodyPr anchorCtr="0" anchor="b" bIns="0" lIns="0" spcFirstLastPara="1" rIns="0" wrap="square" tIns="0">
            <a:noAutofit/>
          </a:bodyPr>
          <a:lstStyle>
            <a:lvl1pPr lvl="0">
              <a:lnSpc>
                <a:spcPct val="90000"/>
              </a:lnSpc>
              <a:spcBef>
                <a:spcPts val="0"/>
              </a:spcBef>
              <a:spcAft>
                <a:spcPts val="0"/>
              </a:spcAft>
              <a:buClr>
                <a:schemeClr val="lt2"/>
              </a:buClr>
              <a:buSzPts val="1200"/>
              <a:buFont typeface="Inter"/>
              <a:buNone/>
              <a:defRPr sz="1200">
                <a:solidFill>
                  <a:schemeClr val="lt2"/>
                </a:solidFill>
                <a:latin typeface="Inter"/>
                <a:ea typeface="Inter"/>
                <a:cs typeface="Inter"/>
                <a:sym typeface="Inter"/>
              </a:defRPr>
            </a:lvl1pPr>
            <a:lvl2pPr lvl="1">
              <a:lnSpc>
                <a:spcPct val="90000"/>
              </a:lnSpc>
              <a:spcBef>
                <a:spcPts val="0"/>
              </a:spcBef>
              <a:spcAft>
                <a:spcPts val="0"/>
              </a:spcAft>
              <a:buSzPts val="1200"/>
              <a:buNone/>
              <a:defRPr/>
            </a:lvl2pPr>
            <a:lvl3pPr lvl="2">
              <a:lnSpc>
                <a:spcPct val="90000"/>
              </a:lnSpc>
              <a:spcBef>
                <a:spcPts val="0"/>
              </a:spcBef>
              <a:spcAft>
                <a:spcPts val="0"/>
              </a:spcAft>
              <a:buSzPts val="1000"/>
              <a:buNone/>
              <a:defRPr/>
            </a:lvl3pPr>
            <a:lvl4pPr lvl="3">
              <a:lnSpc>
                <a:spcPct val="90000"/>
              </a:lnSpc>
              <a:spcBef>
                <a:spcPts val="0"/>
              </a:spcBef>
              <a:spcAft>
                <a:spcPts val="0"/>
              </a:spcAft>
              <a:buSzPts val="1000"/>
              <a:buNone/>
              <a:defRPr/>
            </a:lvl4pPr>
            <a:lvl5pPr lvl="4">
              <a:lnSpc>
                <a:spcPct val="90000"/>
              </a:lnSpc>
              <a:spcBef>
                <a:spcPts val="0"/>
              </a:spcBef>
              <a:spcAft>
                <a:spcPts val="0"/>
              </a:spcAft>
              <a:buSzPts val="1000"/>
              <a:buNone/>
              <a:defRPr/>
            </a:lvl5pPr>
            <a:lvl6pPr lvl="5">
              <a:lnSpc>
                <a:spcPct val="90000"/>
              </a:lnSpc>
              <a:spcBef>
                <a:spcPts val="0"/>
              </a:spcBef>
              <a:spcAft>
                <a:spcPts val="0"/>
              </a:spcAft>
              <a:buSzPts val="1000"/>
              <a:buNone/>
              <a:defRPr/>
            </a:lvl6pPr>
            <a:lvl7pPr lvl="6">
              <a:lnSpc>
                <a:spcPct val="90000"/>
              </a:lnSpc>
              <a:spcBef>
                <a:spcPts val="0"/>
              </a:spcBef>
              <a:spcAft>
                <a:spcPts val="0"/>
              </a:spcAft>
              <a:buSzPts val="1000"/>
              <a:buNone/>
              <a:defRPr/>
            </a:lvl7pPr>
            <a:lvl8pPr lvl="7">
              <a:lnSpc>
                <a:spcPct val="90000"/>
              </a:lnSpc>
              <a:spcBef>
                <a:spcPts val="0"/>
              </a:spcBef>
              <a:spcAft>
                <a:spcPts val="0"/>
              </a:spcAft>
              <a:buSzPts val="1000"/>
              <a:buNone/>
              <a:defRPr/>
            </a:lvl8pPr>
            <a:lvl9pPr lvl="8">
              <a:lnSpc>
                <a:spcPct val="90000"/>
              </a:lnSpc>
              <a:spcBef>
                <a:spcPts val="0"/>
              </a:spcBef>
              <a:spcAft>
                <a:spcPts val="0"/>
              </a:spcAft>
              <a:buSzPts val="1000"/>
              <a:buNone/>
              <a:defRPr/>
            </a:lvl9pPr>
          </a:lstStyle>
          <a:p/>
        </p:txBody>
      </p:sp>
      <p:pic>
        <p:nvPicPr>
          <p:cNvPr id="380" name="Google Shape;380;p44"/>
          <p:cNvPicPr preferRelativeResize="0"/>
          <p:nvPr/>
        </p:nvPicPr>
        <p:blipFill>
          <a:blip r:embed="rId3">
            <a:alphaModFix/>
          </a:blip>
          <a:stretch>
            <a:fillRect/>
          </a:stretch>
        </p:blipFill>
        <p:spPr>
          <a:xfrm>
            <a:off x="457200" y="480271"/>
            <a:ext cx="2590800" cy="632853"/>
          </a:xfrm>
          <a:prstGeom prst="rect">
            <a:avLst/>
          </a:prstGeom>
          <a:noFill/>
          <a:ln>
            <a:noFill/>
          </a:ln>
        </p:spPr>
      </p:pic>
      <p:pic>
        <p:nvPicPr>
          <p:cNvPr id="381" name="Google Shape;381;p44"/>
          <p:cNvPicPr preferRelativeResize="0"/>
          <p:nvPr/>
        </p:nvPicPr>
        <p:blipFill>
          <a:blip r:embed="rId4">
            <a:alphaModFix/>
          </a:blip>
          <a:stretch>
            <a:fillRect/>
          </a:stretch>
        </p:blipFill>
        <p:spPr>
          <a:xfrm>
            <a:off x="0" y="1024625"/>
            <a:ext cx="3281625" cy="1470656"/>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A" type="secHead">
  <p:cSld name="SECTION_HEADER">
    <p:bg>
      <p:bgPr>
        <a:blipFill>
          <a:blip r:embed="rId2">
            <a:alphaModFix/>
          </a:blip>
          <a:stretch>
            <a:fillRect/>
          </a:stretch>
        </a:blipFill>
      </p:bgPr>
    </p:bg>
    <p:spTree>
      <p:nvGrpSpPr>
        <p:cNvPr id="382" name="Shape 382"/>
        <p:cNvGrpSpPr/>
        <p:nvPr/>
      </p:nvGrpSpPr>
      <p:grpSpPr>
        <a:xfrm>
          <a:off x="0" y="0"/>
          <a:ext cx="0" cy="0"/>
          <a:chOff x="0" y="0"/>
          <a:chExt cx="0" cy="0"/>
        </a:xfrm>
      </p:grpSpPr>
      <p:sp>
        <p:nvSpPr>
          <p:cNvPr id="383" name="Google Shape;383;p45"/>
          <p:cNvSpPr txBox="1"/>
          <p:nvPr>
            <p:ph type="title"/>
          </p:nvPr>
        </p:nvSpPr>
        <p:spPr>
          <a:xfrm>
            <a:off x="457200" y="1943100"/>
            <a:ext cx="8229600" cy="1257300"/>
          </a:xfrm>
          <a:prstGeom prst="rect">
            <a:avLst/>
          </a:prstGeom>
        </p:spPr>
        <p:txBody>
          <a:bodyPr anchorCtr="0" anchor="t" bIns="0" lIns="0" spcFirstLastPara="1" rIns="0" wrap="square" tIns="0">
            <a:noAutofit/>
          </a:bodyPr>
          <a:lstStyle>
            <a:lvl1pPr lvl="0">
              <a:lnSpc>
                <a:spcPct val="85000"/>
              </a:lnSpc>
              <a:spcBef>
                <a:spcPts val="0"/>
              </a:spcBef>
              <a:spcAft>
                <a:spcPts val="0"/>
              </a:spcAft>
              <a:buSzPts val="3000"/>
              <a:buNone/>
              <a:defRPr sz="3000"/>
            </a:lvl1pPr>
            <a:lvl2pPr lvl="1">
              <a:lnSpc>
                <a:spcPct val="85000"/>
              </a:lnSpc>
              <a:spcBef>
                <a:spcPts val="0"/>
              </a:spcBef>
              <a:spcAft>
                <a:spcPts val="0"/>
              </a:spcAft>
              <a:buSzPts val="3600"/>
              <a:buNone/>
              <a:defRPr sz="3600"/>
            </a:lvl2pPr>
            <a:lvl3pPr lvl="2">
              <a:lnSpc>
                <a:spcPct val="85000"/>
              </a:lnSpc>
              <a:spcBef>
                <a:spcPts val="0"/>
              </a:spcBef>
              <a:spcAft>
                <a:spcPts val="0"/>
              </a:spcAft>
              <a:buSzPts val="3600"/>
              <a:buNone/>
              <a:defRPr sz="3600"/>
            </a:lvl3pPr>
            <a:lvl4pPr lvl="3">
              <a:lnSpc>
                <a:spcPct val="85000"/>
              </a:lnSpc>
              <a:spcBef>
                <a:spcPts val="0"/>
              </a:spcBef>
              <a:spcAft>
                <a:spcPts val="0"/>
              </a:spcAft>
              <a:buSzPts val="3600"/>
              <a:buNone/>
              <a:defRPr sz="3600"/>
            </a:lvl4pPr>
            <a:lvl5pPr lvl="4">
              <a:lnSpc>
                <a:spcPct val="85000"/>
              </a:lnSpc>
              <a:spcBef>
                <a:spcPts val="0"/>
              </a:spcBef>
              <a:spcAft>
                <a:spcPts val="0"/>
              </a:spcAft>
              <a:buSzPts val="3600"/>
              <a:buNone/>
              <a:defRPr sz="3600"/>
            </a:lvl5pPr>
            <a:lvl6pPr lvl="5">
              <a:lnSpc>
                <a:spcPct val="85000"/>
              </a:lnSpc>
              <a:spcBef>
                <a:spcPts val="0"/>
              </a:spcBef>
              <a:spcAft>
                <a:spcPts val="0"/>
              </a:spcAft>
              <a:buSzPts val="3600"/>
              <a:buNone/>
              <a:defRPr sz="3600"/>
            </a:lvl6pPr>
            <a:lvl7pPr lvl="6">
              <a:lnSpc>
                <a:spcPct val="85000"/>
              </a:lnSpc>
              <a:spcBef>
                <a:spcPts val="0"/>
              </a:spcBef>
              <a:spcAft>
                <a:spcPts val="0"/>
              </a:spcAft>
              <a:buSzPts val="3600"/>
              <a:buNone/>
              <a:defRPr sz="3600"/>
            </a:lvl7pPr>
            <a:lvl8pPr lvl="7">
              <a:lnSpc>
                <a:spcPct val="85000"/>
              </a:lnSpc>
              <a:spcBef>
                <a:spcPts val="0"/>
              </a:spcBef>
              <a:spcAft>
                <a:spcPts val="0"/>
              </a:spcAft>
              <a:buSzPts val="3600"/>
              <a:buNone/>
              <a:defRPr sz="3600"/>
            </a:lvl8pPr>
            <a:lvl9pPr lvl="8">
              <a:lnSpc>
                <a:spcPct val="85000"/>
              </a:lnSpc>
              <a:spcBef>
                <a:spcPts val="0"/>
              </a:spcBef>
              <a:spcAft>
                <a:spcPts val="0"/>
              </a:spcAft>
              <a:buSzPts val="3600"/>
              <a:buNone/>
              <a:defRPr sz="3600"/>
            </a:lvl9pPr>
          </a:lstStyle>
          <a:p/>
        </p:txBody>
      </p:sp>
      <p:sp>
        <p:nvSpPr>
          <p:cNvPr id="384" name="Google Shape;384;p45"/>
          <p:cNvSpPr txBox="1"/>
          <p:nvPr>
            <p:ph idx="1" type="subTitle"/>
          </p:nvPr>
        </p:nvSpPr>
        <p:spPr>
          <a:xfrm>
            <a:off x="470775" y="3438975"/>
            <a:ext cx="8216100" cy="335100"/>
          </a:xfrm>
          <a:prstGeom prst="rect">
            <a:avLst/>
          </a:prstGeom>
        </p:spPr>
        <p:txBody>
          <a:bodyPr anchorCtr="0" anchor="t" bIns="0" lIns="0" spcFirstLastPara="1" rIns="0" wrap="square" tIns="0">
            <a:noAutofit/>
          </a:bodyPr>
          <a:lstStyle>
            <a:lvl1pPr lv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1pPr>
            <a:lvl2pPr lvl="1">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2pPr>
            <a:lvl3pPr lvl="2">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3pPr>
            <a:lvl4pPr lvl="3">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4pPr>
            <a:lvl5pPr lvl="4">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5pPr>
            <a:lvl6pPr lvl="5">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6pPr>
            <a:lvl7pPr lvl="6">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7pPr>
            <a:lvl8pPr lvl="7">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8pPr>
            <a:lvl9pPr lvl="8">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A (with image)">
  <p:cSld name="SECTION_HEADER_2">
    <p:bg>
      <p:bgPr>
        <a:blipFill>
          <a:blip r:embed="rId2">
            <a:alphaModFix/>
          </a:blip>
          <a:stretch>
            <a:fillRect/>
          </a:stretch>
        </a:blipFill>
      </p:bgPr>
    </p:bg>
    <p:spTree>
      <p:nvGrpSpPr>
        <p:cNvPr id="385" name="Shape 385"/>
        <p:cNvGrpSpPr/>
        <p:nvPr/>
      </p:nvGrpSpPr>
      <p:grpSpPr>
        <a:xfrm>
          <a:off x="0" y="0"/>
          <a:ext cx="0" cy="0"/>
          <a:chOff x="0" y="0"/>
          <a:chExt cx="0" cy="0"/>
        </a:xfrm>
      </p:grpSpPr>
      <p:sp>
        <p:nvSpPr>
          <p:cNvPr id="386" name="Google Shape;386;p46"/>
          <p:cNvSpPr txBox="1"/>
          <p:nvPr>
            <p:ph type="title"/>
          </p:nvPr>
        </p:nvSpPr>
        <p:spPr>
          <a:xfrm>
            <a:off x="457200" y="1943100"/>
            <a:ext cx="2590800" cy="1257300"/>
          </a:xfrm>
          <a:prstGeom prst="rect">
            <a:avLst/>
          </a:prstGeom>
        </p:spPr>
        <p:txBody>
          <a:bodyPr anchorCtr="0" anchor="t" bIns="0" lIns="0" spcFirstLastPara="1" rIns="0" wrap="square" tIns="0">
            <a:noAutofit/>
          </a:bodyPr>
          <a:lstStyle>
            <a:lvl1pPr lvl="0">
              <a:lnSpc>
                <a:spcPct val="85000"/>
              </a:lnSpc>
              <a:spcBef>
                <a:spcPts val="0"/>
              </a:spcBef>
              <a:spcAft>
                <a:spcPts val="0"/>
              </a:spcAft>
              <a:buSzPts val="3000"/>
              <a:buNone/>
              <a:defRPr sz="3000"/>
            </a:lvl1pPr>
            <a:lvl2pPr lvl="1">
              <a:lnSpc>
                <a:spcPct val="85000"/>
              </a:lnSpc>
              <a:spcBef>
                <a:spcPts val="0"/>
              </a:spcBef>
              <a:spcAft>
                <a:spcPts val="0"/>
              </a:spcAft>
              <a:buSzPts val="3600"/>
              <a:buNone/>
              <a:defRPr sz="3600"/>
            </a:lvl2pPr>
            <a:lvl3pPr lvl="2">
              <a:lnSpc>
                <a:spcPct val="85000"/>
              </a:lnSpc>
              <a:spcBef>
                <a:spcPts val="0"/>
              </a:spcBef>
              <a:spcAft>
                <a:spcPts val="0"/>
              </a:spcAft>
              <a:buSzPts val="3600"/>
              <a:buNone/>
              <a:defRPr sz="3600"/>
            </a:lvl3pPr>
            <a:lvl4pPr lvl="3">
              <a:lnSpc>
                <a:spcPct val="85000"/>
              </a:lnSpc>
              <a:spcBef>
                <a:spcPts val="0"/>
              </a:spcBef>
              <a:spcAft>
                <a:spcPts val="0"/>
              </a:spcAft>
              <a:buSzPts val="3600"/>
              <a:buNone/>
              <a:defRPr sz="3600"/>
            </a:lvl4pPr>
            <a:lvl5pPr lvl="4">
              <a:lnSpc>
                <a:spcPct val="85000"/>
              </a:lnSpc>
              <a:spcBef>
                <a:spcPts val="0"/>
              </a:spcBef>
              <a:spcAft>
                <a:spcPts val="0"/>
              </a:spcAft>
              <a:buSzPts val="3600"/>
              <a:buNone/>
              <a:defRPr sz="3600"/>
            </a:lvl5pPr>
            <a:lvl6pPr lvl="5">
              <a:lnSpc>
                <a:spcPct val="85000"/>
              </a:lnSpc>
              <a:spcBef>
                <a:spcPts val="0"/>
              </a:spcBef>
              <a:spcAft>
                <a:spcPts val="0"/>
              </a:spcAft>
              <a:buSzPts val="3600"/>
              <a:buNone/>
              <a:defRPr sz="3600"/>
            </a:lvl6pPr>
            <a:lvl7pPr lvl="6">
              <a:lnSpc>
                <a:spcPct val="85000"/>
              </a:lnSpc>
              <a:spcBef>
                <a:spcPts val="0"/>
              </a:spcBef>
              <a:spcAft>
                <a:spcPts val="0"/>
              </a:spcAft>
              <a:buSzPts val="3600"/>
              <a:buNone/>
              <a:defRPr sz="3600"/>
            </a:lvl7pPr>
            <a:lvl8pPr lvl="7">
              <a:lnSpc>
                <a:spcPct val="85000"/>
              </a:lnSpc>
              <a:spcBef>
                <a:spcPts val="0"/>
              </a:spcBef>
              <a:spcAft>
                <a:spcPts val="0"/>
              </a:spcAft>
              <a:buSzPts val="3600"/>
              <a:buNone/>
              <a:defRPr sz="3600"/>
            </a:lvl8pPr>
            <a:lvl9pPr lvl="8">
              <a:lnSpc>
                <a:spcPct val="85000"/>
              </a:lnSpc>
              <a:spcBef>
                <a:spcPts val="0"/>
              </a:spcBef>
              <a:spcAft>
                <a:spcPts val="0"/>
              </a:spcAft>
              <a:buSzPts val="3600"/>
              <a:buNone/>
              <a:defRPr sz="3600"/>
            </a:lvl9pPr>
          </a:lstStyle>
          <a:p/>
        </p:txBody>
      </p:sp>
      <p:sp>
        <p:nvSpPr>
          <p:cNvPr id="387" name="Google Shape;387;p46"/>
          <p:cNvSpPr txBox="1"/>
          <p:nvPr>
            <p:ph idx="1" type="subTitle"/>
          </p:nvPr>
        </p:nvSpPr>
        <p:spPr>
          <a:xfrm>
            <a:off x="461474" y="3438975"/>
            <a:ext cx="2586600" cy="335100"/>
          </a:xfrm>
          <a:prstGeom prst="rect">
            <a:avLst/>
          </a:prstGeom>
        </p:spPr>
        <p:txBody>
          <a:bodyPr anchorCtr="0" anchor="t" bIns="0" lIns="0" spcFirstLastPara="1" rIns="0" wrap="square" tIns="0">
            <a:noAutofit/>
          </a:bodyPr>
          <a:lstStyle>
            <a:lvl1pPr lv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1pPr>
            <a:lvl2pPr lvl="1">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2pPr>
            <a:lvl3pPr lvl="2">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3pPr>
            <a:lvl4pPr lvl="3">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4pPr>
            <a:lvl5pPr lvl="4">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5pPr>
            <a:lvl6pPr lvl="5">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6pPr>
            <a:lvl7pPr lvl="6">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7pPr>
            <a:lvl8pPr lvl="7">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8pPr>
            <a:lvl9pPr lvl="8">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9pPr>
          </a:lstStyle>
          <a:p/>
        </p:txBody>
      </p:sp>
      <p:sp>
        <p:nvSpPr>
          <p:cNvPr id="388" name="Google Shape;388;p46"/>
          <p:cNvSpPr/>
          <p:nvPr>
            <p:ph idx="2" type="pic"/>
          </p:nvPr>
        </p:nvSpPr>
        <p:spPr>
          <a:xfrm>
            <a:off x="3279325" y="466054"/>
            <a:ext cx="5407800" cy="4197000"/>
          </a:xfrm>
          <a:prstGeom prst="rect">
            <a:avLst/>
          </a:prstGeom>
          <a:noFill/>
          <a:ln>
            <a:noFill/>
          </a:ln>
        </p:spPr>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B">
  <p:cSld name="SECTION_HEADER_1">
    <p:bg>
      <p:bgPr>
        <a:blipFill>
          <a:blip r:embed="rId2">
            <a:alphaModFix/>
          </a:blip>
          <a:stretch>
            <a:fillRect/>
          </a:stretch>
        </a:blipFill>
      </p:bgPr>
    </p:bg>
    <p:spTree>
      <p:nvGrpSpPr>
        <p:cNvPr id="389" name="Shape 389"/>
        <p:cNvGrpSpPr/>
        <p:nvPr/>
      </p:nvGrpSpPr>
      <p:grpSpPr>
        <a:xfrm>
          <a:off x="0" y="0"/>
          <a:ext cx="0" cy="0"/>
          <a:chOff x="0" y="0"/>
          <a:chExt cx="0" cy="0"/>
        </a:xfrm>
      </p:grpSpPr>
      <p:sp>
        <p:nvSpPr>
          <p:cNvPr id="390" name="Google Shape;390;p47"/>
          <p:cNvSpPr txBox="1"/>
          <p:nvPr>
            <p:ph type="title"/>
          </p:nvPr>
        </p:nvSpPr>
        <p:spPr>
          <a:xfrm>
            <a:off x="457200" y="1943100"/>
            <a:ext cx="8229600" cy="1257300"/>
          </a:xfrm>
          <a:prstGeom prst="rect">
            <a:avLst/>
          </a:prstGeom>
        </p:spPr>
        <p:txBody>
          <a:bodyPr anchorCtr="0" anchor="t" bIns="0" lIns="0" spcFirstLastPara="1" rIns="0" wrap="square" tIns="0">
            <a:noAutofit/>
          </a:bodyPr>
          <a:lstStyle>
            <a:lvl1pPr lvl="0">
              <a:lnSpc>
                <a:spcPct val="85000"/>
              </a:lnSpc>
              <a:spcBef>
                <a:spcPts val="0"/>
              </a:spcBef>
              <a:spcAft>
                <a:spcPts val="0"/>
              </a:spcAft>
              <a:buSzPts val="3000"/>
              <a:buNone/>
              <a:defRPr sz="3000"/>
            </a:lvl1pPr>
            <a:lvl2pPr lvl="1">
              <a:lnSpc>
                <a:spcPct val="85000"/>
              </a:lnSpc>
              <a:spcBef>
                <a:spcPts val="0"/>
              </a:spcBef>
              <a:spcAft>
                <a:spcPts val="0"/>
              </a:spcAft>
              <a:buSzPts val="3600"/>
              <a:buNone/>
              <a:defRPr sz="3600"/>
            </a:lvl2pPr>
            <a:lvl3pPr lvl="2">
              <a:lnSpc>
                <a:spcPct val="85000"/>
              </a:lnSpc>
              <a:spcBef>
                <a:spcPts val="0"/>
              </a:spcBef>
              <a:spcAft>
                <a:spcPts val="0"/>
              </a:spcAft>
              <a:buSzPts val="3600"/>
              <a:buNone/>
              <a:defRPr sz="3600"/>
            </a:lvl3pPr>
            <a:lvl4pPr lvl="3">
              <a:lnSpc>
                <a:spcPct val="85000"/>
              </a:lnSpc>
              <a:spcBef>
                <a:spcPts val="0"/>
              </a:spcBef>
              <a:spcAft>
                <a:spcPts val="0"/>
              </a:spcAft>
              <a:buSzPts val="3600"/>
              <a:buNone/>
              <a:defRPr sz="3600"/>
            </a:lvl4pPr>
            <a:lvl5pPr lvl="4">
              <a:lnSpc>
                <a:spcPct val="85000"/>
              </a:lnSpc>
              <a:spcBef>
                <a:spcPts val="0"/>
              </a:spcBef>
              <a:spcAft>
                <a:spcPts val="0"/>
              </a:spcAft>
              <a:buSzPts val="3600"/>
              <a:buNone/>
              <a:defRPr sz="3600"/>
            </a:lvl5pPr>
            <a:lvl6pPr lvl="5">
              <a:lnSpc>
                <a:spcPct val="85000"/>
              </a:lnSpc>
              <a:spcBef>
                <a:spcPts val="0"/>
              </a:spcBef>
              <a:spcAft>
                <a:spcPts val="0"/>
              </a:spcAft>
              <a:buSzPts val="3600"/>
              <a:buNone/>
              <a:defRPr sz="3600"/>
            </a:lvl6pPr>
            <a:lvl7pPr lvl="6">
              <a:lnSpc>
                <a:spcPct val="85000"/>
              </a:lnSpc>
              <a:spcBef>
                <a:spcPts val="0"/>
              </a:spcBef>
              <a:spcAft>
                <a:spcPts val="0"/>
              </a:spcAft>
              <a:buSzPts val="3600"/>
              <a:buNone/>
              <a:defRPr sz="3600"/>
            </a:lvl7pPr>
            <a:lvl8pPr lvl="7">
              <a:lnSpc>
                <a:spcPct val="85000"/>
              </a:lnSpc>
              <a:spcBef>
                <a:spcPts val="0"/>
              </a:spcBef>
              <a:spcAft>
                <a:spcPts val="0"/>
              </a:spcAft>
              <a:buSzPts val="3600"/>
              <a:buNone/>
              <a:defRPr sz="3600"/>
            </a:lvl8pPr>
            <a:lvl9pPr lvl="8">
              <a:lnSpc>
                <a:spcPct val="85000"/>
              </a:lnSpc>
              <a:spcBef>
                <a:spcPts val="0"/>
              </a:spcBef>
              <a:spcAft>
                <a:spcPts val="0"/>
              </a:spcAft>
              <a:buSzPts val="3600"/>
              <a:buNone/>
              <a:defRPr sz="3600"/>
            </a:lvl9pPr>
          </a:lstStyle>
          <a:p/>
        </p:txBody>
      </p:sp>
      <p:sp>
        <p:nvSpPr>
          <p:cNvPr id="391" name="Google Shape;391;p47"/>
          <p:cNvSpPr txBox="1"/>
          <p:nvPr>
            <p:ph idx="1" type="subTitle"/>
          </p:nvPr>
        </p:nvSpPr>
        <p:spPr>
          <a:xfrm>
            <a:off x="470775" y="3438975"/>
            <a:ext cx="8216100" cy="335100"/>
          </a:xfrm>
          <a:prstGeom prst="rect">
            <a:avLst/>
          </a:prstGeom>
        </p:spPr>
        <p:txBody>
          <a:bodyPr anchorCtr="0" anchor="t" bIns="0" lIns="0" spcFirstLastPara="1" rIns="0" wrap="square" tIns="0">
            <a:noAutofit/>
          </a:bodyPr>
          <a:lstStyle>
            <a:lvl1pPr lv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1pPr>
            <a:lvl2pPr lvl="1">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2pPr>
            <a:lvl3pPr lvl="2">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3pPr>
            <a:lvl4pPr lvl="3">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4pPr>
            <a:lvl5pPr lvl="4">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5pPr>
            <a:lvl6pPr lvl="5">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6pPr>
            <a:lvl7pPr lvl="6">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7pPr>
            <a:lvl8pPr lvl="7">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8pPr>
            <a:lvl9pPr lvl="8">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B (with image)">
  <p:cSld name="SECTION_HEADER_1_1">
    <p:bg>
      <p:bgPr>
        <a:blipFill>
          <a:blip r:embed="rId2">
            <a:alphaModFix/>
          </a:blip>
          <a:stretch>
            <a:fillRect/>
          </a:stretch>
        </a:blipFill>
      </p:bgPr>
    </p:bg>
    <p:spTree>
      <p:nvGrpSpPr>
        <p:cNvPr id="392" name="Shape 392"/>
        <p:cNvGrpSpPr/>
        <p:nvPr/>
      </p:nvGrpSpPr>
      <p:grpSpPr>
        <a:xfrm>
          <a:off x="0" y="0"/>
          <a:ext cx="0" cy="0"/>
          <a:chOff x="0" y="0"/>
          <a:chExt cx="0" cy="0"/>
        </a:xfrm>
      </p:grpSpPr>
      <p:sp>
        <p:nvSpPr>
          <p:cNvPr id="393" name="Google Shape;393;p48"/>
          <p:cNvSpPr txBox="1"/>
          <p:nvPr>
            <p:ph type="title"/>
          </p:nvPr>
        </p:nvSpPr>
        <p:spPr>
          <a:xfrm>
            <a:off x="457200" y="1943100"/>
            <a:ext cx="2590800" cy="1257300"/>
          </a:xfrm>
          <a:prstGeom prst="rect">
            <a:avLst/>
          </a:prstGeom>
        </p:spPr>
        <p:txBody>
          <a:bodyPr anchorCtr="0" anchor="t" bIns="0" lIns="0" spcFirstLastPara="1" rIns="0" wrap="square" tIns="0">
            <a:noAutofit/>
          </a:bodyPr>
          <a:lstStyle>
            <a:lvl1pPr lvl="0">
              <a:lnSpc>
                <a:spcPct val="85000"/>
              </a:lnSpc>
              <a:spcBef>
                <a:spcPts val="0"/>
              </a:spcBef>
              <a:spcAft>
                <a:spcPts val="0"/>
              </a:spcAft>
              <a:buSzPts val="3000"/>
              <a:buNone/>
              <a:defRPr sz="3000"/>
            </a:lvl1pPr>
            <a:lvl2pPr lvl="1">
              <a:lnSpc>
                <a:spcPct val="85000"/>
              </a:lnSpc>
              <a:spcBef>
                <a:spcPts val="0"/>
              </a:spcBef>
              <a:spcAft>
                <a:spcPts val="0"/>
              </a:spcAft>
              <a:buSzPts val="3600"/>
              <a:buNone/>
              <a:defRPr sz="3600"/>
            </a:lvl2pPr>
            <a:lvl3pPr lvl="2">
              <a:lnSpc>
                <a:spcPct val="85000"/>
              </a:lnSpc>
              <a:spcBef>
                <a:spcPts val="0"/>
              </a:spcBef>
              <a:spcAft>
                <a:spcPts val="0"/>
              </a:spcAft>
              <a:buSzPts val="3600"/>
              <a:buNone/>
              <a:defRPr sz="3600"/>
            </a:lvl3pPr>
            <a:lvl4pPr lvl="3">
              <a:lnSpc>
                <a:spcPct val="85000"/>
              </a:lnSpc>
              <a:spcBef>
                <a:spcPts val="0"/>
              </a:spcBef>
              <a:spcAft>
                <a:spcPts val="0"/>
              </a:spcAft>
              <a:buSzPts val="3600"/>
              <a:buNone/>
              <a:defRPr sz="3600"/>
            </a:lvl4pPr>
            <a:lvl5pPr lvl="4">
              <a:lnSpc>
                <a:spcPct val="85000"/>
              </a:lnSpc>
              <a:spcBef>
                <a:spcPts val="0"/>
              </a:spcBef>
              <a:spcAft>
                <a:spcPts val="0"/>
              </a:spcAft>
              <a:buSzPts val="3600"/>
              <a:buNone/>
              <a:defRPr sz="3600"/>
            </a:lvl5pPr>
            <a:lvl6pPr lvl="5">
              <a:lnSpc>
                <a:spcPct val="85000"/>
              </a:lnSpc>
              <a:spcBef>
                <a:spcPts val="0"/>
              </a:spcBef>
              <a:spcAft>
                <a:spcPts val="0"/>
              </a:spcAft>
              <a:buSzPts val="3600"/>
              <a:buNone/>
              <a:defRPr sz="3600"/>
            </a:lvl6pPr>
            <a:lvl7pPr lvl="6">
              <a:lnSpc>
                <a:spcPct val="85000"/>
              </a:lnSpc>
              <a:spcBef>
                <a:spcPts val="0"/>
              </a:spcBef>
              <a:spcAft>
                <a:spcPts val="0"/>
              </a:spcAft>
              <a:buSzPts val="3600"/>
              <a:buNone/>
              <a:defRPr sz="3600"/>
            </a:lvl7pPr>
            <a:lvl8pPr lvl="7">
              <a:lnSpc>
                <a:spcPct val="85000"/>
              </a:lnSpc>
              <a:spcBef>
                <a:spcPts val="0"/>
              </a:spcBef>
              <a:spcAft>
                <a:spcPts val="0"/>
              </a:spcAft>
              <a:buSzPts val="3600"/>
              <a:buNone/>
              <a:defRPr sz="3600"/>
            </a:lvl8pPr>
            <a:lvl9pPr lvl="8">
              <a:lnSpc>
                <a:spcPct val="85000"/>
              </a:lnSpc>
              <a:spcBef>
                <a:spcPts val="0"/>
              </a:spcBef>
              <a:spcAft>
                <a:spcPts val="0"/>
              </a:spcAft>
              <a:buSzPts val="3600"/>
              <a:buNone/>
              <a:defRPr sz="3600"/>
            </a:lvl9pPr>
          </a:lstStyle>
          <a:p/>
        </p:txBody>
      </p:sp>
      <p:sp>
        <p:nvSpPr>
          <p:cNvPr id="394" name="Google Shape;394;p48"/>
          <p:cNvSpPr txBox="1"/>
          <p:nvPr>
            <p:ph idx="1" type="subTitle"/>
          </p:nvPr>
        </p:nvSpPr>
        <p:spPr>
          <a:xfrm>
            <a:off x="461474" y="3438975"/>
            <a:ext cx="2586600" cy="335100"/>
          </a:xfrm>
          <a:prstGeom prst="rect">
            <a:avLst/>
          </a:prstGeom>
        </p:spPr>
        <p:txBody>
          <a:bodyPr anchorCtr="0" anchor="t" bIns="0" lIns="0" spcFirstLastPara="1" rIns="0" wrap="square" tIns="0">
            <a:noAutofit/>
          </a:bodyPr>
          <a:lstStyle>
            <a:lvl1pPr lv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1pPr>
            <a:lvl2pPr lvl="1">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2pPr>
            <a:lvl3pPr lvl="2">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3pPr>
            <a:lvl4pPr lvl="3">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4pPr>
            <a:lvl5pPr lvl="4">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5pPr>
            <a:lvl6pPr lvl="5">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6pPr>
            <a:lvl7pPr lvl="6">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7pPr>
            <a:lvl8pPr lvl="7">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8pPr>
            <a:lvl9pPr lvl="8">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9pPr>
          </a:lstStyle>
          <a:p/>
        </p:txBody>
      </p:sp>
      <p:sp>
        <p:nvSpPr>
          <p:cNvPr id="395" name="Google Shape;395;p48"/>
          <p:cNvSpPr/>
          <p:nvPr>
            <p:ph idx="2" type="pic"/>
          </p:nvPr>
        </p:nvSpPr>
        <p:spPr>
          <a:xfrm>
            <a:off x="3303575" y="492225"/>
            <a:ext cx="5383200" cy="4170900"/>
          </a:xfrm>
          <a:prstGeom prst="rect">
            <a:avLst/>
          </a:prstGeom>
          <a:no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amp; 1-Column (Light)" type="tx">
  <p:cSld name="TITLE_AND_BODY">
    <p:spTree>
      <p:nvGrpSpPr>
        <p:cNvPr id="396" name="Shape 396"/>
        <p:cNvGrpSpPr/>
        <p:nvPr/>
      </p:nvGrpSpPr>
      <p:grpSpPr>
        <a:xfrm>
          <a:off x="0" y="0"/>
          <a:ext cx="0" cy="0"/>
          <a:chOff x="0" y="0"/>
          <a:chExt cx="0" cy="0"/>
        </a:xfrm>
      </p:grpSpPr>
      <p:sp>
        <p:nvSpPr>
          <p:cNvPr id="397" name="Google Shape;397;p49"/>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398" name="Google Shape;398;p49"/>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sz="700"/>
            </a:lvl1pPr>
            <a:lvl2pPr lvl="1">
              <a:buNone/>
              <a:defRPr sz="700"/>
            </a:lvl2pPr>
            <a:lvl3pPr lvl="2">
              <a:buNone/>
              <a:defRPr sz="700"/>
            </a:lvl3pPr>
            <a:lvl4pPr lvl="3">
              <a:buNone/>
              <a:defRPr sz="700"/>
            </a:lvl4pPr>
            <a:lvl5pPr lvl="4">
              <a:buNone/>
              <a:defRPr sz="700"/>
            </a:lvl5pPr>
            <a:lvl6pPr lvl="5">
              <a:buNone/>
              <a:defRPr sz="700"/>
            </a:lvl6pPr>
            <a:lvl7pPr lvl="6">
              <a:buNone/>
              <a:defRPr sz="700"/>
            </a:lvl7pPr>
            <a:lvl8pPr lvl="7">
              <a:buNone/>
              <a:defRPr sz="700"/>
            </a:lvl8pPr>
            <a:lvl9pPr lvl="8">
              <a:buNone/>
              <a:defRPr sz="700"/>
            </a:lvl9pPr>
          </a:lstStyle>
          <a:p>
            <a:pPr indent="0" lvl="0" marL="0" rtl="0" algn="l">
              <a:spcBef>
                <a:spcPts val="0"/>
              </a:spcBef>
              <a:spcAft>
                <a:spcPts val="0"/>
              </a:spcAft>
              <a:buNone/>
            </a:pPr>
            <a:fld id="{00000000-1234-1234-1234-123412341234}" type="slidenum">
              <a:rPr lang="en"/>
              <a:t>‹#›</a:t>
            </a:fld>
            <a:endParaRPr/>
          </a:p>
        </p:txBody>
      </p:sp>
      <p:grpSp>
        <p:nvGrpSpPr>
          <p:cNvPr id="399" name="Google Shape;399;p49"/>
          <p:cNvGrpSpPr/>
          <p:nvPr/>
        </p:nvGrpSpPr>
        <p:grpSpPr>
          <a:xfrm>
            <a:off x="4822703" y="31"/>
            <a:ext cx="4321568" cy="5143648"/>
            <a:chOff x="3991150" y="848375"/>
            <a:chExt cx="3376225" cy="4018475"/>
          </a:xfrm>
        </p:grpSpPr>
        <p:sp>
          <p:nvSpPr>
            <p:cNvPr id="400" name="Google Shape;400;p49"/>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49"/>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49"/>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03" name="Google Shape;403;p49"/>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404" name="Google Shape;404;p49"/>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405" name="Google Shape;405;p49"/>
          <p:cNvSpPr txBox="1"/>
          <p:nvPr>
            <p:ph idx="1" type="body"/>
          </p:nvPr>
        </p:nvSpPr>
        <p:spPr>
          <a:xfrm>
            <a:off x="454925" y="1097274"/>
            <a:ext cx="8229600" cy="356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amp; 1-Column (Dark)">
  <p:cSld name="TITLE_AND_BODY_2">
    <p:bg>
      <p:bgPr>
        <a:solidFill>
          <a:schemeClr val="dk1"/>
        </a:solidFill>
      </p:bgPr>
    </p:bg>
    <p:spTree>
      <p:nvGrpSpPr>
        <p:cNvPr id="406" name="Shape 406"/>
        <p:cNvGrpSpPr/>
        <p:nvPr/>
      </p:nvGrpSpPr>
      <p:grpSpPr>
        <a:xfrm>
          <a:off x="0" y="0"/>
          <a:ext cx="0" cy="0"/>
          <a:chOff x="0" y="0"/>
          <a:chExt cx="0" cy="0"/>
        </a:xfrm>
      </p:grpSpPr>
      <p:grpSp>
        <p:nvGrpSpPr>
          <p:cNvPr id="407" name="Google Shape;407;p50"/>
          <p:cNvGrpSpPr/>
          <p:nvPr/>
        </p:nvGrpSpPr>
        <p:grpSpPr>
          <a:xfrm>
            <a:off x="4822703" y="31"/>
            <a:ext cx="4321568" cy="5143648"/>
            <a:chOff x="4822703" y="31"/>
            <a:chExt cx="4321568" cy="5143648"/>
          </a:xfrm>
        </p:grpSpPr>
        <p:sp>
          <p:nvSpPr>
            <p:cNvPr id="408" name="Google Shape;408;p50"/>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50"/>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50"/>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11" name="Google Shape;411;p50"/>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Clr>
                <a:schemeClr val="dk2"/>
              </a:buClr>
              <a:buSzPts val="2400"/>
              <a:buNone/>
              <a:defRPr>
                <a:solidFill>
                  <a:schemeClr val="dk2"/>
                </a:solidFill>
              </a:defRPr>
            </a:lvl1pPr>
            <a:lvl2pPr lvl="1">
              <a:spcBef>
                <a:spcPts val="0"/>
              </a:spcBef>
              <a:spcAft>
                <a:spcPts val="0"/>
              </a:spcAft>
              <a:buClr>
                <a:schemeClr val="dk2"/>
              </a:buClr>
              <a:buSzPts val="2400"/>
              <a:buNone/>
              <a:defRPr>
                <a:solidFill>
                  <a:schemeClr val="dk2"/>
                </a:solidFill>
              </a:defRPr>
            </a:lvl2pPr>
            <a:lvl3pPr lvl="2">
              <a:spcBef>
                <a:spcPts val="0"/>
              </a:spcBef>
              <a:spcAft>
                <a:spcPts val="0"/>
              </a:spcAft>
              <a:buClr>
                <a:schemeClr val="dk2"/>
              </a:buClr>
              <a:buSzPts val="2400"/>
              <a:buNone/>
              <a:defRPr>
                <a:solidFill>
                  <a:schemeClr val="dk2"/>
                </a:solidFill>
              </a:defRPr>
            </a:lvl3pPr>
            <a:lvl4pPr lvl="3">
              <a:spcBef>
                <a:spcPts val="0"/>
              </a:spcBef>
              <a:spcAft>
                <a:spcPts val="0"/>
              </a:spcAft>
              <a:buClr>
                <a:schemeClr val="dk2"/>
              </a:buClr>
              <a:buSzPts val="2400"/>
              <a:buNone/>
              <a:defRPr>
                <a:solidFill>
                  <a:schemeClr val="dk2"/>
                </a:solidFill>
              </a:defRPr>
            </a:lvl4pPr>
            <a:lvl5pPr lvl="4">
              <a:spcBef>
                <a:spcPts val="0"/>
              </a:spcBef>
              <a:spcAft>
                <a:spcPts val="0"/>
              </a:spcAft>
              <a:buClr>
                <a:schemeClr val="dk2"/>
              </a:buClr>
              <a:buSzPts val="2400"/>
              <a:buNone/>
              <a:defRPr>
                <a:solidFill>
                  <a:schemeClr val="dk2"/>
                </a:solidFill>
              </a:defRPr>
            </a:lvl5pPr>
            <a:lvl6pPr lvl="5">
              <a:spcBef>
                <a:spcPts val="0"/>
              </a:spcBef>
              <a:spcAft>
                <a:spcPts val="0"/>
              </a:spcAft>
              <a:buClr>
                <a:schemeClr val="dk2"/>
              </a:buClr>
              <a:buSzPts val="2400"/>
              <a:buNone/>
              <a:defRPr>
                <a:solidFill>
                  <a:schemeClr val="dk2"/>
                </a:solidFill>
              </a:defRPr>
            </a:lvl6pPr>
            <a:lvl7pPr lvl="6">
              <a:spcBef>
                <a:spcPts val="0"/>
              </a:spcBef>
              <a:spcAft>
                <a:spcPts val="0"/>
              </a:spcAft>
              <a:buClr>
                <a:schemeClr val="dk2"/>
              </a:buClr>
              <a:buSzPts val="2400"/>
              <a:buNone/>
              <a:defRPr>
                <a:solidFill>
                  <a:schemeClr val="dk2"/>
                </a:solidFill>
              </a:defRPr>
            </a:lvl7pPr>
            <a:lvl8pPr lvl="7">
              <a:spcBef>
                <a:spcPts val="0"/>
              </a:spcBef>
              <a:spcAft>
                <a:spcPts val="0"/>
              </a:spcAft>
              <a:buClr>
                <a:schemeClr val="dk2"/>
              </a:buClr>
              <a:buSzPts val="2400"/>
              <a:buNone/>
              <a:defRPr>
                <a:solidFill>
                  <a:schemeClr val="dk2"/>
                </a:solidFill>
              </a:defRPr>
            </a:lvl8pPr>
            <a:lvl9pPr lvl="8">
              <a:spcBef>
                <a:spcPts val="0"/>
              </a:spcBef>
              <a:spcAft>
                <a:spcPts val="0"/>
              </a:spcAft>
              <a:buClr>
                <a:schemeClr val="dk2"/>
              </a:buClr>
              <a:buSzPts val="2400"/>
              <a:buNone/>
              <a:defRPr>
                <a:solidFill>
                  <a:schemeClr val="dk2"/>
                </a:solidFill>
              </a:defRPr>
            </a:lvl9pPr>
          </a:lstStyle>
          <a:p/>
        </p:txBody>
      </p:sp>
      <p:sp>
        <p:nvSpPr>
          <p:cNvPr id="412" name="Google Shape;412;p50"/>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413" name="Google Shape;413;p50"/>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pic>
        <p:nvPicPr>
          <p:cNvPr id="414" name="Google Shape;414;p50"/>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415" name="Google Shape;415;p50"/>
          <p:cNvSpPr txBox="1"/>
          <p:nvPr>
            <p:ph idx="1" type="body"/>
          </p:nvPr>
        </p:nvSpPr>
        <p:spPr>
          <a:xfrm>
            <a:off x="454925" y="1097274"/>
            <a:ext cx="8229600" cy="35661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1-Column (Light)">
  <p:cSld name="TITLE_AND_BODY_1">
    <p:spTree>
      <p:nvGrpSpPr>
        <p:cNvPr id="416" name="Shape 416"/>
        <p:cNvGrpSpPr/>
        <p:nvPr/>
      </p:nvGrpSpPr>
      <p:grpSpPr>
        <a:xfrm>
          <a:off x="0" y="0"/>
          <a:ext cx="0" cy="0"/>
          <a:chOff x="0" y="0"/>
          <a:chExt cx="0" cy="0"/>
        </a:xfrm>
      </p:grpSpPr>
      <p:sp>
        <p:nvSpPr>
          <p:cNvPr id="417" name="Google Shape;417;p51"/>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418" name="Google Shape;418;p51"/>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grpSp>
        <p:nvGrpSpPr>
          <p:cNvPr id="419" name="Google Shape;419;p51"/>
          <p:cNvGrpSpPr/>
          <p:nvPr/>
        </p:nvGrpSpPr>
        <p:grpSpPr>
          <a:xfrm>
            <a:off x="4822703" y="31"/>
            <a:ext cx="4321568" cy="5143648"/>
            <a:chOff x="3991150" y="848375"/>
            <a:chExt cx="3376225" cy="4018475"/>
          </a:xfrm>
        </p:grpSpPr>
        <p:sp>
          <p:nvSpPr>
            <p:cNvPr id="420" name="Google Shape;420;p51"/>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51"/>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51"/>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423" name="Google Shape;423;p51"/>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424" name="Google Shape;424;p51"/>
          <p:cNvSpPr txBox="1"/>
          <p:nvPr>
            <p:ph idx="1" type="body"/>
          </p:nvPr>
        </p:nvSpPr>
        <p:spPr>
          <a:xfrm>
            <a:off x="454925" y="1371600"/>
            <a:ext cx="8229600" cy="32916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
        <p:nvSpPr>
          <p:cNvPr id="425" name="Google Shape;425;p51"/>
          <p:cNvSpPr txBox="1"/>
          <p:nvPr>
            <p:ph idx="2" type="subTitle"/>
          </p:nvPr>
        </p:nvSpPr>
        <p:spPr>
          <a:xfrm>
            <a:off x="462775" y="922000"/>
            <a:ext cx="8229600" cy="231300"/>
          </a:xfrm>
          <a:prstGeom prst="rect">
            <a:avLst/>
          </a:prstGeom>
        </p:spPr>
        <p:txBody>
          <a:bodyPr anchorCtr="0" anchor="t" bIns="0" lIns="0" spcFirstLastPara="1" rIns="0" wrap="square" tIns="0">
            <a:noAutofit/>
          </a:bodyPr>
          <a:lstStyle>
            <a:lvl1pPr lvl="0">
              <a:lnSpc>
                <a:spcPct val="85000"/>
              </a:lnSpc>
              <a:spcBef>
                <a:spcPts val="0"/>
              </a:spcBef>
              <a:spcAft>
                <a:spcPts val="0"/>
              </a:spcAft>
              <a:buSzPts val="1400"/>
              <a:buFont typeface="Inter Medium"/>
              <a:buNone/>
              <a:defRPr sz="1400">
                <a:latin typeface="Inter Medium"/>
                <a:ea typeface="Inter Medium"/>
                <a:cs typeface="Inter Medium"/>
                <a:sym typeface="Inter Medium"/>
              </a:defRPr>
            </a:lvl1pPr>
            <a:lvl2pPr lvl="1">
              <a:spcBef>
                <a:spcPts val="0"/>
              </a:spcBef>
              <a:spcAft>
                <a:spcPts val="0"/>
              </a:spcAft>
              <a:buClr>
                <a:schemeClr val="dk1"/>
              </a:buClr>
              <a:buSzPts val="1200"/>
              <a:buNone/>
              <a:defRPr>
                <a:solidFill>
                  <a:schemeClr val="dk1"/>
                </a:solidFill>
              </a:defRPr>
            </a:lvl2pPr>
            <a:lvl3pPr lvl="2">
              <a:spcBef>
                <a:spcPts val="800"/>
              </a:spcBef>
              <a:spcAft>
                <a:spcPts val="0"/>
              </a:spcAft>
              <a:buClr>
                <a:schemeClr val="dk1"/>
              </a:buClr>
              <a:buSzPts val="1000"/>
              <a:buNone/>
              <a:defRPr>
                <a:solidFill>
                  <a:schemeClr val="dk1"/>
                </a:solidFill>
              </a:defRPr>
            </a:lvl3pPr>
            <a:lvl4pPr lvl="3">
              <a:spcBef>
                <a:spcPts val="500"/>
              </a:spcBef>
              <a:spcAft>
                <a:spcPts val="0"/>
              </a:spcAft>
              <a:buClr>
                <a:schemeClr val="dk1"/>
              </a:buClr>
              <a:buSzPts val="1000"/>
              <a:buNone/>
              <a:defRPr>
                <a:solidFill>
                  <a:schemeClr val="dk1"/>
                </a:solidFill>
              </a:defRPr>
            </a:lvl4pPr>
            <a:lvl5pPr lvl="4">
              <a:spcBef>
                <a:spcPts val="500"/>
              </a:spcBef>
              <a:spcAft>
                <a:spcPts val="0"/>
              </a:spcAft>
              <a:buClr>
                <a:schemeClr val="dk1"/>
              </a:buClr>
              <a:buSzPts val="1000"/>
              <a:buNone/>
              <a:defRPr>
                <a:solidFill>
                  <a:schemeClr val="dk1"/>
                </a:solidFill>
              </a:defRPr>
            </a:lvl5pPr>
            <a:lvl6pPr lvl="5">
              <a:spcBef>
                <a:spcPts val="500"/>
              </a:spcBef>
              <a:spcAft>
                <a:spcPts val="0"/>
              </a:spcAft>
              <a:buClr>
                <a:schemeClr val="dk1"/>
              </a:buClr>
              <a:buSzPts val="1000"/>
              <a:buNone/>
              <a:defRPr>
                <a:solidFill>
                  <a:schemeClr val="dk1"/>
                </a:solidFill>
              </a:defRPr>
            </a:lvl6pPr>
            <a:lvl7pPr lvl="6">
              <a:spcBef>
                <a:spcPts val="500"/>
              </a:spcBef>
              <a:spcAft>
                <a:spcPts val="0"/>
              </a:spcAft>
              <a:buClr>
                <a:schemeClr val="dk1"/>
              </a:buClr>
              <a:buSzPts val="1000"/>
              <a:buNone/>
              <a:defRPr>
                <a:solidFill>
                  <a:schemeClr val="dk1"/>
                </a:solidFill>
              </a:defRPr>
            </a:lvl7pPr>
            <a:lvl8pPr lvl="7">
              <a:spcBef>
                <a:spcPts val="500"/>
              </a:spcBef>
              <a:spcAft>
                <a:spcPts val="0"/>
              </a:spcAft>
              <a:buClr>
                <a:schemeClr val="dk1"/>
              </a:buClr>
              <a:buSzPts val="1000"/>
              <a:buNone/>
              <a:defRPr>
                <a:solidFill>
                  <a:schemeClr val="dk1"/>
                </a:solidFill>
              </a:defRPr>
            </a:lvl8pPr>
            <a:lvl9pPr lvl="8">
              <a:spcBef>
                <a:spcPts val="500"/>
              </a:spcBef>
              <a:spcAft>
                <a:spcPts val="500"/>
              </a:spcAft>
              <a:buClr>
                <a:schemeClr val="dk1"/>
              </a:buClr>
              <a:buSzPts val="1000"/>
              <a:buNone/>
              <a:defRPr>
                <a:solidFill>
                  <a:schemeClr val="dk1"/>
                </a:solidFill>
              </a:defRPr>
            </a:lvl9pPr>
          </a:lstStyle>
          <a:p/>
        </p:txBody>
      </p:sp>
      <p:sp>
        <p:nvSpPr>
          <p:cNvPr id="426" name="Google Shape;426;p51"/>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B">
  <p:cSld name="SECTION_HEADER_1">
    <p:bg>
      <p:bgPr>
        <a:blipFill>
          <a:blip r:embed="rId2">
            <a:alphaModFix/>
          </a:blip>
          <a:stretch>
            <a:fillRect/>
          </a:stretch>
        </a:blipFill>
      </p:bgPr>
    </p:bg>
    <p:spTree>
      <p:nvGrpSpPr>
        <p:cNvPr id="28" name="Shape 28"/>
        <p:cNvGrpSpPr/>
        <p:nvPr/>
      </p:nvGrpSpPr>
      <p:grpSpPr>
        <a:xfrm>
          <a:off x="0" y="0"/>
          <a:ext cx="0" cy="0"/>
          <a:chOff x="0" y="0"/>
          <a:chExt cx="0" cy="0"/>
        </a:xfrm>
      </p:grpSpPr>
      <p:sp>
        <p:nvSpPr>
          <p:cNvPr id="29" name="Google Shape;29;p6"/>
          <p:cNvSpPr txBox="1"/>
          <p:nvPr>
            <p:ph type="title"/>
          </p:nvPr>
        </p:nvSpPr>
        <p:spPr>
          <a:xfrm>
            <a:off x="457200" y="1943100"/>
            <a:ext cx="8229600" cy="1257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SzPts val="3000"/>
              <a:buNone/>
              <a:defRPr sz="3000"/>
            </a:lvl1pPr>
            <a:lvl2pPr lvl="1" rtl="0">
              <a:lnSpc>
                <a:spcPct val="85000"/>
              </a:lnSpc>
              <a:spcBef>
                <a:spcPts val="0"/>
              </a:spcBef>
              <a:spcAft>
                <a:spcPts val="0"/>
              </a:spcAft>
              <a:buSzPts val="3600"/>
              <a:buNone/>
              <a:defRPr sz="3600"/>
            </a:lvl2pPr>
            <a:lvl3pPr lvl="2" rtl="0">
              <a:lnSpc>
                <a:spcPct val="85000"/>
              </a:lnSpc>
              <a:spcBef>
                <a:spcPts val="0"/>
              </a:spcBef>
              <a:spcAft>
                <a:spcPts val="0"/>
              </a:spcAft>
              <a:buSzPts val="3600"/>
              <a:buNone/>
              <a:defRPr sz="3600"/>
            </a:lvl3pPr>
            <a:lvl4pPr lvl="3" rtl="0">
              <a:lnSpc>
                <a:spcPct val="85000"/>
              </a:lnSpc>
              <a:spcBef>
                <a:spcPts val="0"/>
              </a:spcBef>
              <a:spcAft>
                <a:spcPts val="0"/>
              </a:spcAft>
              <a:buSzPts val="3600"/>
              <a:buNone/>
              <a:defRPr sz="3600"/>
            </a:lvl4pPr>
            <a:lvl5pPr lvl="4" rtl="0">
              <a:lnSpc>
                <a:spcPct val="85000"/>
              </a:lnSpc>
              <a:spcBef>
                <a:spcPts val="0"/>
              </a:spcBef>
              <a:spcAft>
                <a:spcPts val="0"/>
              </a:spcAft>
              <a:buSzPts val="3600"/>
              <a:buNone/>
              <a:defRPr sz="3600"/>
            </a:lvl5pPr>
            <a:lvl6pPr lvl="5" rtl="0">
              <a:lnSpc>
                <a:spcPct val="85000"/>
              </a:lnSpc>
              <a:spcBef>
                <a:spcPts val="0"/>
              </a:spcBef>
              <a:spcAft>
                <a:spcPts val="0"/>
              </a:spcAft>
              <a:buSzPts val="3600"/>
              <a:buNone/>
              <a:defRPr sz="3600"/>
            </a:lvl6pPr>
            <a:lvl7pPr lvl="6" rtl="0">
              <a:lnSpc>
                <a:spcPct val="85000"/>
              </a:lnSpc>
              <a:spcBef>
                <a:spcPts val="0"/>
              </a:spcBef>
              <a:spcAft>
                <a:spcPts val="0"/>
              </a:spcAft>
              <a:buSzPts val="3600"/>
              <a:buNone/>
              <a:defRPr sz="3600"/>
            </a:lvl7pPr>
            <a:lvl8pPr lvl="7" rtl="0">
              <a:lnSpc>
                <a:spcPct val="85000"/>
              </a:lnSpc>
              <a:spcBef>
                <a:spcPts val="0"/>
              </a:spcBef>
              <a:spcAft>
                <a:spcPts val="0"/>
              </a:spcAft>
              <a:buSzPts val="3600"/>
              <a:buNone/>
              <a:defRPr sz="3600"/>
            </a:lvl8pPr>
            <a:lvl9pPr lvl="8" rtl="0">
              <a:lnSpc>
                <a:spcPct val="85000"/>
              </a:lnSpc>
              <a:spcBef>
                <a:spcPts val="0"/>
              </a:spcBef>
              <a:spcAft>
                <a:spcPts val="0"/>
              </a:spcAft>
              <a:buSzPts val="3600"/>
              <a:buNone/>
              <a:defRPr sz="3600"/>
            </a:lvl9pPr>
          </a:lstStyle>
          <a:p/>
        </p:txBody>
      </p:sp>
      <p:sp>
        <p:nvSpPr>
          <p:cNvPr id="30" name="Google Shape;30;p6"/>
          <p:cNvSpPr txBox="1"/>
          <p:nvPr>
            <p:ph idx="1" type="subTitle"/>
          </p:nvPr>
        </p:nvSpPr>
        <p:spPr>
          <a:xfrm>
            <a:off x="470775" y="3438975"/>
            <a:ext cx="8216100" cy="335100"/>
          </a:xfrm>
          <a:prstGeom prst="rect">
            <a:avLst/>
          </a:prstGeom>
        </p:spPr>
        <p:txBody>
          <a:bodyPr anchorCtr="0" anchor="t" bIns="0" lIns="0" spcFirstLastPara="1" rIns="0" wrap="square" tIns="0">
            <a:noAutofit/>
          </a:bodyPr>
          <a:lstStyle>
            <a:lvl1pPr lvl="0"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1pPr>
            <a:lvl2pPr lvl="1"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2pPr>
            <a:lvl3pPr lvl="2"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3pPr>
            <a:lvl4pPr lvl="3"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4pPr>
            <a:lvl5pPr lvl="4"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5pPr>
            <a:lvl6pPr lvl="5"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6pPr>
            <a:lvl7pPr lvl="6"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7pPr>
            <a:lvl8pPr lvl="7"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8pPr>
            <a:lvl9pPr lvl="8"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9pPr>
          </a:lstStyle>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1-Column (Dark)">
  <p:cSld name="TITLE_AND_BODY_1_1">
    <p:bg>
      <p:bgPr>
        <a:solidFill>
          <a:schemeClr val="dk1"/>
        </a:solidFill>
      </p:bgPr>
    </p:bg>
    <p:spTree>
      <p:nvGrpSpPr>
        <p:cNvPr id="427" name="Shape 427"/>
        <p:cNvGrpSpPr/>
        <p:nvPr/>
      </p:nvGrpSpPr>
      <p:grpSpPr>
        <a:xfrm>
          <a:off x="0" y="0"/>
          <a:ext cx="0" cy="0"/>
          <a:chOff x="0" y="0"/>
          <a:chExt cx="0" cy="0"/>
        </a:xfrm>
      </p:grpSpPr>
      <p:grpSp>
        <p:nvGrpSpPr>
          <p:cNvPr id="428" name="Google Shape;428;p52"/>
          <p:cNvGrpSpPr/>
          <p:nvPr/>
        </p:nvGrpSpPr>
        <p:grpSpPr>
          <a:xfrm>
            <a:off x="4822703" y="31"/>
            <a:ext cx="4321568" cy="5143648"/>
            <a:chOff x="4822703" y="31"/>
            <a:chExt cx="4321568" cy="5143648"/>
          </a:xfrm>
        </p:grpSpPr>
        <p:sp>
          <p:nvSpPr>
            <p:cNvPr id="429" name="Google Shape;429;p52"/>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52"/>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52"/>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p>
          </p:txBody>
        </p:sp>
      </p:grpSp>
      <p:pic>
        <p:nvPicPr>
          <p:cNvPr id="432" name="Google Shape;432;p52"/>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433" name="Google Shape;433;p52"/>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Clr>
                <a:schemeClr val="dk2"/>
              </a:buClr>
              <a:buSzPts val="2400"/>
              <a:buNone/>
              <a:defRPr>
                <a:solidFill>
                  <a:schemeClr val="dk2"/>
                </a:solidFill>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434" name="Google Shape;434;p52"/>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435" name="Google Shape;435;p52"/>
          <p:cNvSpPr txBox="1"/>
          <p:nvPr>
            <p:ph idx="1" type="body"/>
          </p:nvPr>
        </p:nvSpPr>
        <p:spPr>
          <a:xfrm>
            <a:off x="454925" y="1371600"/>
            <a:ext cx="8229600" cy="32916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sp>
        <p:nvSpPr>
          <p:cNvPr id="436" name="Google Shape;436;p52"/>
          <p:cNvSpPr txBox="1"/>
          <p:nvPr>
            <p:ph idx="2" type="subTitle"/>
          </p:nvPr>
        </p:nvSpPr>
        <p:spPr>
          <a:xfrm>
            <a:off x="462775" y="922000"/>
            <a:ext cx="8229600" cy="231300"/>
          </a:xfrm>
          <a:prstGeom prst="rect">
            <a:avLst/>
          </a:prstGeom>
        </p:spPr>
        <p:txBody>
          <a:bodyPr anchorCtr="0" anchor="t" bIns="0" lIns="0" spcFirstLastPara="1" rIns="0" wrap="square" tIns="0">
            <a:noAutofit/>
          </a:bodyPr>
          <a:lstStyle>
            <a:lvl1pPr lvl="0">
              <a:lnSpc>
                <a:spcPct val="85000"/>
              </a:lnSpc>
              <a:spcBef>
                <a:spcPts val="0"/>
              </a:spcBef>
              <a:spcAft>
                <a:spcPts val="0"/>
              </a:spcAft>
              <a:buClr>
                <a:schemeClr val="dk2"/>
              </a:buClr>
              <a:buSzPts val="1400"/>
              <a:buFont typeface="Inter Medium"/>
              <a:buNone/>
              <a:defRPr sz="1400">
                <a:solidFill>
                  <a:schemeClr val="dk2"/>
                </a:solidFill>
                <a:latin typeface="Inter Medium"/>
                <a:ea typeface="Inter Medium"/>
                <a:cs typeface="Inter Medium"/>
                <a:sym typeface="Inter Medium"/>
              </a:defRPr>
            </a:lvl1pPr>
            <a:lvl2pPr lvl="1">
              <a:spcBef>
                <a:spcPts val="0"/>
              </a:spcBef>
              <a:spcAft>
                <a:spcPts val="0"/>
              </a:spcAft>
              <a:buSzPts val="1200"/>
              <a:buNone/>
              <a:defRPr/>
            </a:lvl2pPr>
            <a:lvl3pPr lvl="2">
              <a:spcBef>
                <a:spcPts val="800"/>
              </a:spcBef>
              <a:spcAft>
                <a:spcPts val="0"/>
              </a:spcAft>
              <a:buSzPts val="1000"/>
              <a:buNone/>
              <a:defRPr/>
            </a:lvl3pPr>
            <a:lvl4pPr lvl="3">
              <a:spcBef>
                <a:spcPts val="500"/>
              </a:spcBef>
              <a:spcAft>
                <a:spcPts val="0"/>
              </a:spcAft>
              <a:buSzPts val="1000"/>
              <a:buNone/>
              <a:defRPr/>
            </a:lvl4pPr>
            <a:lvl5pPr lvl="4">
              <a:spcBef>
                <a:spcPts val="500"/>
              </a:spcBef>
              <a:spcAft>
                <a:spcPts val="0"/>
              </a:spcAft>
              <a:buSzPts val="1000"/>
              <a:buNone/>
              <a:defRPr/>
            </a:lvl5pPr>
            <a:lvl6pPr lvl="5">
              <a:spcBef>
                <a:spcPts val="500"/>
              </a:spcBef>
              <a:spcAft>
                <a:spcPts val="0"/>
              </a:spcAft>
              <a:buSzPts val="1000"/>
              <a:buNone/>
              <a:defRPr/>
            </a:lvl6pPr>
            <a:lvl7pPr lvl="6">
              <a:spcBef>
                <a:spcPts val="500"/>
              </a:spcBef>
              <a:spcAft>
                <a:spcPts val="0"/>
              </a:spcAft>
              <a:buSzPts val="1000"/>
              <a:buNone/>
              <a:defRPr/>
            </a:lvl7pPr>
            <a:lvl8pPr lvl="7">
              <a:spcBef>
                <a:spcPts val="500"/>
              </a:spcBef>
              <a:spcAft>
                <a:spcPts val="0"/>
              </a:spcAft>
              <a:buSzPts val="1000"/>
              <a:buNone/>
              <a:defRPr/>
            </a:lvl8pPr>
            <a:lvl9pPr lvl="8">
              <a:spcBef>
                <a:spcPts val="500"/>
              </a:spcBef>
              <a:spcAft>
                <a:spcPts val="500"/>
              </a:spcAft>
              <a:buSzPts val="1000"/>
              <a:buNone/>
              <a:defRPr/>
            </a:lvl9pPr>
          </a:lstStyle>
          <a:p/>
        </p:txBody>
      </p:sp>
      <p:sp>
        <p:nvSpPr>
          <p:cNvPr id="437" name="Google Shape;437;p52"/>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2-Columns (Light)" type="twoColTx">
  <p:cSld name="TITLE_AND_TWO_COLUMNS">
    <p:spTree>
      <p:nvGrpSpPr>
        <p:cNvPr id="438" name="Shape 438"/>
        <p:cNvGrpSpPr/>
        <p:nvPr/>
      </p:nvGrpSpPr>
      <p:grpSpPr>
        <a:xfrm>
          <a:off x="0" y="0"/>
          <a:ext cx="0" cy="0"/>
          <a:chOff x="0" y="0"/>
          <a:chExt cx="0" cy="0"/>
        </a:xfrm>
      </p:grpSpPr>
      <p:pic>
        <p:nvPicPr>
          <p:cNvPr id="439" name="Google Shape;439;p53"/>
          <p:cNvPicPr preferRelativeResize="0"/>
          <p:nvPr/>
        </p:nvPicPr>
        <p:blipFill>
          <a:blip r:embed="rId2">
            <a:alphaModFix/>
          </a:blip>
          <a:stretch>
            <a:fillRect/>
          </a:stretch>
        </p:blipFill>
        <p:spPr>
          <a:xfrm>
            <a:off x="8080600" y="4834312"/>
            <a:ext cx="606197" cy="148075"/>
          </a:xfrm>
          <a:prstGeom prst="rect">
            <a:avLst/>
          </a:prstGeom>
          <a:noFill/>
          <a:ln>
            <a:noFill/>
          </a:ln>
        </p:spPr>
      </p:pic>
      <p:grpSp>
        <p:nvGrpSpPr>
          <p:cNvPr id="440" name="Google Shape;440;p53"/>
          <p:cNvGrpSpPr/>
          <p:nvPr/>
        </p:nvGrpSpPr>
        <p:grpSpPr>
          <a:xfrm>
            <a:off x="4822703" y="31"/>
            <a:ext cx="4321568" cy="5143648"/>
            <a:chOff x="3991150" y="848375"/>
            <a:chExt cx="3376225" cy="4018475"/>
          </a:xfrm>
        </p:grpSpPr>
        <p:sp>
          <p:nvSpPr>
            <p:cNvPr id="441" name="Google Shape;441;p53"/>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53"/>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53"/>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44" name="Google Shape;444;p53"/>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445" name="Google Shape;445;p53"/>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446" name="Google Shape;446;p53"/>
          <p:cNvSpPr txBox="1"/>
          <p:nvPr>
            <p:ph idx="1" type="body"/>
          </p:nvPr>
        </p:nvSpPr>
        <p:spPr>
          <a:xfrm>
            <a:off x="457200" y="1097275"/>
            <a:ext cx="4026900" cy="356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
        <p:nvSpPr>
          <p:cNvPr id="447" name="Google Shape;447;p53"/>
          <p:cNvSpPr txBox="1"/>
          <p:nvPr>
            <p:ph idx="2" type="body"/>
          </p:nvPr>
        </p:nvSpPr>
        <p:spPr>
          <a:xfrm>
            <a:off x="4673400" y="1097275"/>
            <a:ext cx="4013400" cy="356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
        <p:nvSpPr>
          <p:cNvPr id="448" name="Google Shape;448;p53"/>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2-Columns (Dark)">
  <p:cSld name="TITLE_AND_TWO_COLUMNS_3">
    <p:bg>
      <p:bgPr>
        <a:solidFill>
          <a:schemeClr val="dk1"/>
        </a:solidFill>
      </p:bgPr>
    </p:bg>
    <p:spTree>
      <p:nvGrpSpPr>
        <p:cNvPr id="449" name="Shape 449"/>
        <p:cNvGrpSpPr/>
        <p:nvPr/>
      </p:nvGrpSpPr>
      <p:grpSpPr>
        <a:xfrm>
          <a:off x="0" y="0"/>
          <a:ext cx="0" cy="0"/>
          <a:chOff x="0" y="0"/>
          <a:chExt cx="0" cy="0"/>
        </a:xfrm>
      </p:grpSpPr>
      <p:grpSp>
        <p:nvGrpSpPr>
          <p:cNvPr id="450" name="Google Shape;450;p54"/>
          <p:cNvGrpSpPr/>
          <p:nvPr/>
        </p:nvGrpSpPr>
        <p:grpSpPr>
          <a:xfrm>
            <a:off x="4822703" y="31"/>
            <a:ext cx="4321568" cy="5143648"/>
            <a:chOff x="4822703" y="31"/>
            <a:chExt cx="4321568" cy="5143648"/>
          </a:xfrm>
        </p:grpSpPr>
        <p:sp>
          <p:nvSpPr>
            <p:cNvPr id="451" name="Google Shape;451;p54"/>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54"/>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54"/>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p>
          </p:txBody>
        </p:sp>
      </p:grpSp>
      <p:pic>
        <p:nvPicPr>
          <p:cNvPr id="454" name="Google Shape;454;p54"/>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455" name="Google Shape;455;p54"/>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Clr>
                <a:schemeClr val="dk2"/>
              </a:buClr>
              <a:buSzPts val="2400"/>
              <a:buNone/>
              <a:defRPr>
                <a:solidFill>
                  <a:schemeClr val="dk2"/>
                </a:solidFill>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456" name="Google Shape;456;p54"/>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457" name="Google Shape;457;p54"/>
          <p:cNvSpPr txBox="1"/>
          <p:nvPr>
            <p:ph idx="1" type="body"/>
          </p:nvPr>
        </p:nvSpPr>
        <p:spPr>
          <a:xfrm>
            <a:off x="457200" y="1097275"/>
            <a:ext cx="4026900" cy="35661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sp>
        <p:nvSpPr>
          <p:cNvPr id="458" name="Google Shape;458;p54"/>
          <p:cNvSpPr txBox="1"/>
          <p:nvPr>
            <p:ph idx="2" type="body"/>
          </p:nvPr>
        </p:nvSpPr>
        <p:spPr>
          <a:xfrm>
            <a:off x="4673400" y="1097275"/>
            <a:ext cx="4013400" cy="35661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sp>
        <p:nvSpPr>
          <p:cNvPr id="459" name="Google Shape;459;p54"/>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2-Columns (Light)">
  <p:cSld name="TITLE_AND_TWO_COLUMNS_1">
    <p:spTree>
      <p:nvGrpSpPr>
        <p:cNvPr id="460" name="Shape 460"/>
        <p:cNvGrpSpPr/>
        <p:nvPr/>
      </p:nvGrpSpPr>
      <p:grpSpPr>
        <a:xfrm>
          <a:off x="0" y="0"/>
          <a:ext cx="0" cy="0"/>
          <a:chOff x="0" y="0"/>
          <a:chExt cx="0" cy="0"/>
        </a:xfrm>
      </p:grpSpPr>
      <p:grpSp>
        <p:nvGrpSpPr>
          <p:cNvPr id="461" name="Google Shape;461;p55"/>
          <p:cNvGrpSpPr/>
          <p:nvPr/>
        </p:nvGrpSpPr>
        <p:grpSpPr>
          <a:xfrm>
            <a:off x="4822703" y="31"/>
            <a:ext cx="4321568" cy="5143648"/>
            <a:chOff x="3991150" y="848375"/>
            <a:chExt cx="3376225" cy="4018475"/>
          </a:xfrm>
        </p:grpSpPr>
        <p:sp>
          <p:nvSpPr>
            <p:cNvPr id="462" name="Google Shape;462;p55"/>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55"/>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55"/>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65" name="Google Shape;465;p55"/>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466" name="Google Shape;466;p55"/>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467" name="Google Shape;467;p55"/>
          <p:cNvSpPr txBox="1"/>
          <p:nvPr>
            <p:ph idx="1" type="body"/>
          </p:nvPr>
        </p:nvSpPr>
        <p:spPr>
          <a:xfrm>
            <a:off x="457200" y="1371600"/>
            <a:ext cx="4026900" cy="32916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
        <p:nvSpPr>
          <p:cNvPr id="468" name="Google Shape;468;p55"/>
          <p:cNvSpPr txBox="1"/>
          <p:nvPr>
            <p:ph idx="2" type="body"/>
          </p:nvPr>
        </p:nvSpPr>
        <p:spPr>
          <a:xfrm>
            <a:off x="4673400" y="1371600"/>
            <a:ext cx="4013400" cy="32916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pic>
        <p:nvPicPr>
          <p:cNvPr id="469" name="Google Shape;469;p55"/>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470" name="Google Shape;470;p55"/>
          <p:cNvSpPr txBox="1"/>
          <p:nvPr>
            <p:ph idx="3" type="subTitle"/>
          </p:nvPr>
        </p:nvSpPr>
        <p:spPr>
          <a:xfrm>
            <a:off x="462775" y="922000"/>
            <a:ext cx="8229600" cy="231300"/>
          </a:xfrm>
          <a:prstGeom prst="rect">
            <a:avLst/>
          </a:prstGeom>
        </p:spPr>
        <p:txBody>
          <a:bodyPr anchorCtr="0" anchor="t" bIns="0" lIns="0" spcFirstLastPara="1" rIns="0" wrap="square" tIns="0">
            <a:noAutofit/>
          </a:bodyPr>
          <a:lstStyle>
            <a:lvl1pPr lvl="0">
              <a:lnSpc>
                <a:spcPct val="85000"/>
              </a:lnSpc>
              <a:spcBef>
                <a:spcPts val="0"/>
              </a:spcBef>
              <a:spcAft>
                <a:spcPts val="0"/>
              </a:spcAft>
              <a:buSzPts val="1400"/>
              <a:buFont typeface="Inter Medium"/>
              <a:buNone/>
              <a:defRPr sz="1400">
                <a:latin typeface="Inter Medium"/>
                <a:ea typeface="Inter Medium"/>
                <a:cs typeface="Inter Medium"/>
                <a:sym typeface="Inter Medium"/>
              </a:defRPr>
            </a:lvl1pPr>
            <a:lvl2pPr lvl="1">
              <a:spcBef>
                <a:spcPts val="0"/>
              </a:spcBef>
              <a:spcAft>
                <a:spcPts val="0"/>
              </a:spcAft>
              <a:buClr>
                <a:schemeClr val="dk1"/>
              </a:buClr>
              <a:buSzPts val="1200"/>
              <a:buNone/>
              <a:defRPr>
                <a:solidFill>
                  <a:schemeClr val="dk1"/>
                </a:solidFill>
              </a:defRPr>
            </a:lvl2pPr>
            <a:lvl3pPr lvl="2">
              <a:spcBef>
                <a:spcPts val="800"/>
              </a:spcBef>
              <a:spcAft>
                <a:spcPts val="0"/>
              </a:spcAft>
              <a:buClr>
                <a:schemeClr val="dk1"/>
              </a:buClr>
              <a:buSzPts val="1000"/>
              <a:buNone/>
              <a:defRPr>
                <a:solidFill>
                  <a:schemeClr val="dk1"/>
                </a:solidFill>
              </a:defRPr>
            </a:lvl3pPr>
            <a:lvl4pPr lvl="3">
              <a:spcBef>
                <a:spcPts val="500"/>
              </a:spcBef>
              <a:spcAft>
                <a:spcPts val="0"/>
              </a:spcAft>
              <a:buClr>
                <a:schemeClr val="dk1"/>
              </a:buClr>
              <a:buSzPts val="1000"/>
              <a:buNone/>
              <a:defRPr>
                <a:solidFill>
                  <a:schemeClr val="dk1"/>
                </a:solidFill>
              </a:defRPr>
            </a:lvl4pPr>
            <a:lvl5pPr lvl="4">
              <a:spcBef>
                <a:spcPts val="500"/>
              </a:spcBef>
              <a:spcAft>
                <a:spcPts val="0"/>
              </a:spcAft>
              <a:buClr>
                <a:schemeClr val="dk1"/>
              </a:buClr>
              <a:buSzPts val="1000"/>
              <a:buNone/>
              <a:defRPr>
                <a:solidFill>
                  <a:schemeClr val="dk1"/>
                </a:solidFill>
              </a:defRPr>
            </a:lvl5pPr>
            <a:lvl6pPr lvl="5">
              <a:spcBef>
                <a:spcPts val="500"/>
              </a:spcBef>
              <a:spcAft>
                <a:spcPts val="0"/>
              </a:spcAft>
              <a:buClr>
                <a:schemeClr val="dk1"/>
              </a:buClr>
              <a:buSzPts val="1000"/>
              <a:buNone/>
              <a:defRPr>
                <a:solidFill>
                  <a:schemeClr val="dk1"/>
                </a:solidFill>
              </a:defRPr>
            </a:lvl6pPr>
            <a:lvl7pPr lvl="6">
              <a:spcBef>
                <a:spcPts val="500"/>
              </a:spcBef>
              <a:spcAft>
                <a:spcPts val="0"/>
              </a:spcAft>
              <a:buClr>
                <a:schemeClr val="dk1"/>
              </a:buClr>
              <a:buSzPts val="1000"/>
              <a:buNone/>
              <a:defRPr>
                <a:solidFill>
                  <a:schemeClr val="dk1"/>
                </a:solidFill>
              </a:defRPr>
            </a:lvl7pPr>
            <a:lvl8pPr lvl="7">
              <a:spcBef>
                <a:spcPts val="500"/>
              </a:spcBef>
              <a:spcAft>
                <a:spcPts val="0"/>
              </a:spcAft>
              <a:buClr>
                <a:schemeClr val="dk1"/>
              </a:buClr>
              <a:buSzPts val="1000"/>
              <a:buNone/>
              <a:defRPr>
                <a:solidFill>
                  <a:schemeClr val="dk1"/>
                </a:solidFill>
              </a:defRPr>
            </a:lvl8pPr>
            <a:lvl9pPr lvl="8">
              <a:spcBef>
                <a:spcPts val="500"/>
              </a:spcBef>
              <a:spcAft>
                <a:spcPts val="500"/>
              </a:spcAft>
              <a:buClr>
                <a:schemeClr val="dk1"/>
              </a:buClr>
              <a:buSzPts val="1000"/>
              <a:buNone/>
              <a:defRPr>
                <a:solidFill>
                  <a:schemeClr val="dk1"/>
                </a:solidFill>
              </a:defRPr>
            </a:lvl9pPr>
          </a:lstStyle>
          <a:p/>
        </p:txBody>
      </p:sp>
      <p:sp>
        <p:nvSpPr>
          <p:cNvPr id="471" name="Google Shape;471;p55"/>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2-Columns (Dark)">
  <p:cSld name="TITLE_AND_TWO_COLUMNS_1_2">
    <p:bg>
      <p:bgPr>
        <a:solidFill>
          <a:schemeClr val="dk1"/>
        </a:solidFill>
      </p:bgPr>
    </p:bg>
    <p:spTree>
      <p:nvGrpSpPr>
        <p:cNvPr id="472" name="Shape 472"/>
        <p:cNvGrpSpPr/>
        <p:nvPr/>
      </p:nvGrpSpPr>
      <p:grpSpPr>
        <a:xfrm>
          <a:off x="0" y="0"/>
          <a:ext cx="0" cy="0"/>
          <a:chOff x="0" y="0"/>
          <a:chExt cx="0" cy="0"/>
        </a:xfrm>
      </p:grpSpPr>
      <p:grpSp>
        <p:nvGrpSpPr>
          <p:cNvPr id="473" name="Google Shape;473;p56"/>
          <p:cNvGrpSpPr/>
          <p:nvPr/>
        </p:nvGrpSpPr>
        <p:grpSpPr>
          <a:xfrm>
            <a:off x="4822703" y="31"/>
            <a:ext cx="4321568" cy="5143648"/>
            <a:chOff x="4822703" y="31"/>
            <a:chExt cx="4321568" cy="5143648"/>
          </a:xfrm>
        </p:grpSpPr>
        <p:sp>
          <p:nvSpPr>
            <p:cNvPr id="474" name="Google Shape;474;p56"/>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56"/>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56"/>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p>
          </p:txBody>
        </p:sp>
      </p:grpSp>
      <p:pic>
        <p:nvPicPr>
          <p:cNvPr id="477" name="Google Shape;477;p56"/>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478" name="Google Shape;478;p56"/>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Clr>
                <a:schemeClr val="dk2"/>
              </a:buClr>
              <a:buSzPts val="2400"/>
              <a:buNone/>
              <a:defRPr>
                <a:solidFill>
                  <a:schemeClr val="dk2"/>
                </a:solidFill>
              </a:defRPr>
            </a:lvl1pPr>
            <a:lvl2pPr lvl="1">
              <a:spcBef>
                <a:spcPts val="0"/>
              </a:spcBef>
              <a:spcAft>
                <a:spcPts val="0"/>
              </a:spcAft>
              <a:buClr>
                <a:schemeClr val="dk2"/>
              </a:buClr>
              <a:buSzPts val="2400"/>
              <a:buNone/>
              <a:defRPr>
                <a:solidFill>
                  <a:schemeClr val="dk2"/>
                </a:solidFill>
              </a:defRPr>
            </a:lvl2pPr>
            <a:lvl3pPr lvl="2">
              <a:spcBef>
                <a:spcPts val="0"/>
              </a:spcBef>
              <a:spcAft>
                <a:spcPts val="0"/>
              </a:spcAft>
              <a:buClr>
                <a:schemeClr val="dk2"/>
              </a:buClr>
              <a:buSzPts val="2400"/>
              <a:buNone/>
              <a:defRPr>
                <a:solidFill>
                  <a:schemeClr val="dk2"/>
                </a:solidFill>
              </a:defRPr>
            </a:lvl3pPr>
            <a:lvl4pPr lvl="3">
              <a:spcBef>
                <a:spcPts val="0"/>
              </a:spcBef>
              <a:spcAft>
                <a:spcPts val="0"/>
              </a:spcAft>
              <a:buClr>
                <a:schemeClr val="dk2"/>
              </a:buClr>
              <a:buSzPts val="2400"/>
              <a:buNone/>
              <a:defRPr>
                <a:solidFill>
                  <a:schemeClr val="dk2"/>
                </a:solidFill>
              </a:defRPr>
            </a:lvl4pPr>
            <a:lvl5pPr lvl="4">
              <a:spcBef>
                <a:spcPts val="0"/>
              </a:spcBef>
              <a:spcAft>
                <a:spcPts val="0"/>
              </a:spcAft>
              <a:buClr>
                <a:schemeClr val="dk2"/>
              </a:buClr>
              <a:buSzPts val="2400"/>
              <a:buNone/>
              <a:defRPr>
                <a:solidFill>
                  <a:schemeClr val="dk2"/>
                </a:solidFill>
              </a:defRPr>
            </a:lvl5pPr>
            <a:lvl6pPr lvl="5">
              <a:spcBef>
                <a:spcPts val="0"/>
              </a:spcBef>
              <a:spcAft>
                <a:spcPts val="0"/>
              </a:spcAft>
              <a:buClr>
                <a:schemeClr val="dk2"/>
              </a:buClr>
              <a:buSzPts val="2400"/>
              <a:buNone/>
              <a:defRPr>
                <a:solidFill>
                  <a:schemeClr val="dk2"/>
                </a:solidFill>
              </a:defRPr>
            </a:lvl6pPr>
            <a:lvl7pPr lvl="6">
              <a:spcBef>
                <a:spcPts val="0"/>
              </a:spcBef>
              <a:spcAft>
                <a:spcPts val="0"/>
              </a:spcAft>
              <a:buClr>
                <a:schemeClr val="dk2"/>
              </a:buClr>
              <a:buSzPts val="2400"/>
              <a:buNone/>
              <a:defRPr>
                <a:solidFill>
                  <a:schemeClr val="dk2"/>
                </a:solidFill>
              </a:defRPr>
            </a:lvl7pPr>
            <a:lvl8pPr lvl="7">
              <a:spcBef>
                <a:spcPts val="0"/>
              </a:spcBef>
              <a:spcAft>
                <a:spcPts val="0"/>
              </a:spcAft>
              <a:buClr>
                <a:schemeClr val="dk2"/>
              </a:buClr>
              <a:buSzPts val="2400"/>
              <a:buNone/>
              <a:defRPr>
                <a:solidFill>
                  <a:schemeClr val="dk2"/>
                </a:solidFill>
              </a:defRPr>
            </a:lvl8pPr>
            <a:lvl9pPr lvl="8">
              <a:spcBef>
                <a:spcPts val="0"/>
              </a:spcBef>
              <a:spcAft>
                <a:spcPts val="0"/>
              </a:spcAft>
              <a:buClr>
                <a:schemeClr val="dk2"/>
              </a:buClr>
              <a:buSzPts val="2400"/>
              <a:buNone/>
              <a:defRPr>
                <a:solidFill>
                  <a:schemeClr val="dk2"/>
                </a:solidFill>
              </a:defRPr>
            </a:lvl9pPr>
          </a:lstStyle>
          <a:p/>
        </p:txBody>
      </p:sp>
      <p:sp>
        <p:nvSpPr>
          <p:cNvPr id="479" name="Google Shape;479;p56"/>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480" name="Google Shape;480;p56"/>
          <p:cNvSpPr txBox="1"/>
          <p:nvPr>
            <p:ph idx="1" type="body"/>
          </p:nvPr>
        </p:nvSpPr>
        <p:spPr>
          <a:xfrm>
            <a:off x="457200" y="1371600"/>
            <a:ext cx="4026900" cy="32916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sp>
        <p:nvSpPr>
          <p:cNvPr id="481" name="Google Shape;481;p56"/>
          <p:cNvSpPr txBox="1"/>
          <p:nvPr>
            <p:ph idx="2" type="body"/>
          </p:nvPr>
        </p:nvSpPr>
        <p:spPr>
          <a:xfrm>
            <a:off x="4673400" y="1371600"/>
            <a:ext cx="4013400" cy="32916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sp>
        <p:nvSpPr>
          <p:cNvPr id="482" name="Google Shape;482;p56"/>
          <p:cNvSpPr txBox="1"/>
          <p:nvPr>
            <p:ph idx="3" type="subTitle"/>
          </p:nvPr>
        </p:nvSpPr>
        <p:spPr>
          <a:xfrm>
            <a:off x="462775" y="922000"/>
            <a:ext cx="8229600" cy="231300"/>
          </a:xfrm>
          <a:prstGeom prst="rect">
            <a:avLst/>
          </a:prstGeom>
        </p:spPr>
        <p:txBody>
          <a:bodyPr anchorCtr="0" anchor="t" bIns="0" lIns="0" spcFirstLastPara="1" rIns="0" wrap="square" tIns="0">
            <a:noAutofit/>
          </a:bodyPr>
          <a:lstStyle>
            <a:lvl1pPr lvl="0">
              <a:lnSpc>
                <a:spcPct val="85000"/>
              </a:lnSpc>
              <a:spcBef>
                <a:spcPts val="0"/>
              </a:spcBef>
              <a:spcAft>
                <a:spcPts val="0"/>
              </a:spcAft>
              <a:buClr>
                <a:schemeClr val="dk2"/>
              </a:buClr>
              <a:buSzPts val="1400"/>
              <a:buFont typeface="Inter Medium"/>
              <a:buNone/>
              <a:defRPr sz="1400">
                <a:solidFill>
                  <a:schemeClr val="dk2"/>
                </a:solidFill>
                <a:latin typeface="Inter Medium"/>
                <a:ea typeface="Inter Medium"/>
                <a:cs typeface="Inter Medium"/>
                <a:sym typeface="Inter Medium"/>
              </a:defRPr>
            </a:lvl1pPr>
            <a:lvl2pPr lvl="1">
              <a:spcBef>
                <a:spcPts val="0"/>
              </a:spcBef>
              <a:spcAft>
                <a:spcPts val="0"/>
              </a:spcAft>
              <a:buClr>
                <a:schemeClr val="dk2"/>
              </a:buClr>
              <a:buSzPts val="1200"/>
              <a:buNone/>
              <a:defRPr>
                <a:solidFill>
                  <a:schemeClr val="dk2"/>
                </a:solidFill>
              </a:defRPr>
            </a:lvl2pPr>
            <a:lvl3pPr lvl="2">
              <a:spcBef>
                <a:spcPts val="800"/>
              </a:spcBef>
              <a:spcAft>
                <a:spcPts val="0"/>
              </a:spcAft>
              <a:buClr>
                <a:schemeClr val="dk2"/>
              </a:buClr>
              <a:buSzPts val="1000"/>
              <a:buNone/>
              <a:defRPr>
                <a:solidFill>
                  <a:schemeClr val="dk2"/>
                </a:solidFill>
              </a:defRPr>
            </a:lvl3pPr>
            <a:lvl4pPr lvl="3">
              <a:spcBef>
                <a:spcPts val="500"/>
              </a:spcBef>
              <a:spcAft>
                <a:spcPts val="0"/>
              </a:spcAft>
              <a:buClr>
                <a:schemeClr val="dk2"/>
              </a:buClr>
              <a:buSzPts val="1000"/>
              <a:buNone/>
              <a:defRPr>
                <a:solidFill>
                  <a:schemeClr val="dk2"/>
                </a:solidFill>
              </a:defRPr>
            </a:lvl4pPr>
            <a:lvl5pPr lvl="4">
              <a:spcBef>
                <a:spcPts val="500"/>
              </a:spcBef>
              <a:spcAft>
                <a:spcPts val="0"/>
              </a:spcAft>
              <a:buClr>
                <a:schemeClr val="dk2"/>
              </a:buClr>
              <a:buSzPts val="1000"/>
              <a:buNone/>
              <a:defRPr>
                <a:solidFill>
                  <a:schemeClr val="dk2"/>
                </a:solidFill>
              </a:defRPr>
            </a:lvl5pPr>
            <a:lvl6pPr lvl="5">
              <a:spcBef>
                <a:spcPts val="500"/>
              </a:spcBef>
              <a:spcAft>
                <a:spcPts val="0"/>
              </a:spcAft>
              <a:buClr>
                <a:schemeClr val="dk2"/>
              </a:buClr>
              <a:buSzPts val="1000"/>
              <a:buNone/>
              <a:defRPr>
                <a:solidFill>
                  <a:schemeClr val="dk2"/>
                </a:solidFill>
              </a:defRPr>
            </a:lvl6pPr>
            <a:lvl7pPr lvl="6">
              <a:spcBef>
                <a:spcPts val="500"/>
              </a:spcBef>
              <a:spcAft>
                <a:spcPts val="0"/>
              </a:spcAft>
              <a:buClr>
                <a:schemeClr val="dk2"/>
              </a:buClr>
              <a:buSzPts val="1000"/>
              <a:buNone/>
              <a:defRPr>
                <a:solidFill>
                  <a:schemeClr val="dk2"/>
                </a:solidFill>
              </a:defRPr>
            </a:lvl7pPr>
            <a:lvl8pPr lvl="7">
              <a:spcBef>
                <a:spcPts val="500"/>
              </a:spcBef>
              <a:spcAft>
                <a:spcPts val="0"/>
              </a:spcAft>
              <a:buClr>
                <a:schemeClr val="dk2"/>
              </a:buClr>
              <a:buSzPts val="1000"/>
              <a:buNone/>
              <a:defRPr>
                <a:solidFill>
                  <a:schemeClr val="dk2"/>
                </a:solidFill>
              </a:defRPr>
            </a:lvl8pPr>
            <a:lvl9pPr lvl="8">
              <a:spcBef>
                <a:spcPts val="500"/>
              </a:spcBef>
              <a:spcAft>
                <a:spcPts val="500"/>
              </a:spcAft>
              <a:buClr>
                <a:schemeClr val="dk2"/>
              </a:buClr>
              <a:buSzPts val="1000"/>
              <a:buNone/>
              <a:defRPr>
                <a:solidFill>
                  <a:schemeClr val="dk2"/>
                </a:solidFill>
              </a:defRPr>
            </a:lvl9pPr>
          </a:lstStyle>
          <a:p/>
        </p:txBody>
      </p:sp>
      <p:sp>
        <p:nvSpPr>
          <p:cNvPr id="483" name="Google Shape;483;p56"/>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3-Columns (Light)">
  <p:cSld name="TITLE_AND_TWO_COLUMNS_2">
    <p:spTree>
      <p:nvGrpSpPr>
        <p:cNvPr id="484" name="Shape 484"/>
        <p:cNvGrpSpPr/>
        <p:nvPr/>
      </p:nvGrpSpPr>
      <p:grpSpPr>
        <a:xfrm>
          <a:off x="0" y="0"/>
          <a:ext cx="0" cy="0"/>
          <a:chOff x="0" y="0"/>
          <a:chExt cx="0" cy="0"/>
        </a:xfrm>
      </p:grpSpPr>
      <p:grpSp>
        <p:nvGrpSpPr>
          <p:cNvPr id="485" name="Google Shape;485;p57"/>
          <p:cNvGrpSpPr/>
          <p:nvPr/>
        </p:nvGrpSpPr>
        <p:grpSpPr>
          <a:xfrm>
            <a:off x="4822703" y="31"/>
            <a:ext cx="4321568" cy="5143648"/>
            <a:chOff x="3991150" y="848375"/>
            <a:chExt cx="3376225" cy="4018475"/>
          </a:xfrm>
        </p:grpSpPr>
        <p:sp>
          <p:nvSpPr>
            <p:cNvPr id="486" name="Google Shape;486;p57"/>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57"/>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57"/>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89" name="Google Shape;489;p57"/>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490" name="Google Shape;490;p57"/>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491" name="Google Shape;491;p57"/>
          <p:cNvSpPr txBox="1"/>
          <p:nvPr>
            <p:ph idx="1" type="body"/>
          </p:nvPr>
        </p:nvSpPr>
        <p:spPr>
          <a:xfrm>
            <a:off x="457200" y="1097275"/>
            <a:ext cx="2590800" cy="356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
        <p:nvSpPr>
          <p:cNvPr id="492" name="Google Shape;492;p57"/>
          <p:cNvSpPr txBox="1"/>
          <p:nvPr>
            <p:ph idx="2" type="body"/>
          </p:nvPr>
        </p:nvSpPr>
        <p:spPr>
          <a:xfrm>
            <a:off x="3279325" y="1097275"/>
            <a:ext cx="2590800" cy="356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pic>
        <p:nvPicPr>
          <p:cNvPr id="493" name="Google Shape;493;p57"/>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494" name="Google Shape;494;p57"/>
          <p:cNvSpPr txBox="1"/>
          <p:nvPr>
            <p:ph idx="3" type="body"/>
          </p:nvPr>
        </p:nvSpPr>
        <p:spPr>
          <a:xfrm>
            <a:off x="6101450" y="1097275"/>
            <a:ext cx="2590800" cy="356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
        <p:nvSpPr>
          <p:cNvPr id="495" name="Google Shape;495;p57"/>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3-Columns (Dark)">
  <p:cSld name="TITLE_AND_TWO_COLUMNS_2_2">
    <p:bg>
      <p:bgPr>
        <a:solidFill>
          <a:schemeClr val="dk1"/>
        </a:solidFill>
      </p:bgPr>
    </p:bg>
    <p:spTree>
      <p:nvGrpSpPr>
        <p:cNvPr id="496" name="Shape 496"/>
        <p:cNvGrpSpPr/>
        <p:nvPr/>
      </p:nvGrpSpPr>
      <p:grpSpPr>
        <a:xfrm>
          <a:off x="0" y="0"/>
          <a:ext cx="0" cy="0"/>
          <a:chOff x="0" y="0"/>
          <a:chExt cx="0" cy="0"/>
        </a:xfrm>
      </p:grpSpPr>
      <p:grpSp>
        <p:nvGrpSpPr>
          <p:cNvPr id="497" name="Google Shape;497;p58"/>
          <p:cNvGrpSpPr/>
          <p:nvPr/>
        </p:nvGrpSpPr>
        <p:grpSpPr>
          <a:xfrm>
            <a:off x="4822703" y="31"/>
            <a:ext cx="4321568" cy="5143648"/>
            <a:chOff x="4822703" y="31"/>
            <a:chExt cx="4321568" cy="5143648"/>
          </a:xfrm>
        </p:grpSpPr>
        <p:sp>
          <p:nvSpPr>
            <p:cNvPr id="498" name="Google Shape;498;p58"/>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58"/>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58"/>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p>
          </p:txBody>
        </p:sp>
      </p:grpSp>
      <p:pic>
        <p:nvPicPr>
          <p:cNvPr id="501" name="Google Shape;501;p58"/>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502" name="Google Shape;502;p58"/>
          <p:cNvSpPr txBox="1"/>
          <p:nvPr>
            <p:ph idx="1" type="body"/>
          </p:nvPr>
        </p:nvSpPr>
        <p:spPr>
          <a:xfrm>
            <a:off x="6101450" y="1097275"/>
            <a:ext cx="2590800" cy="35661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sp>
        <p:nvSpPr>
          <p:cNvPr id="503" name="Google Shape;503;p58"/>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Clr>
                <a:schemeClr val="dk2"/>
              </a:buClr>
              <a:buSzPts val="2400"/>
              <a:buNone/>
              <a:defRPr>
                <a:solidFill>
                  <a:schemeClr val="dk2"/>
                </a:solidFill>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504" name="Google Shape;504;p58"/>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505" name="Google Shape;505;p58"/>
          <p:cNvSpPr txBox="1"/>
          <p:nvPr>
            <p:ph idx="2" type="body"/>
          </p:nvPr>
        </p:nvSpPr>
        <p:spPr>
          <a:xfrm>
            <a:off x="457200" y="1097275"/>
            <a:ext cx="2590800" cy="35661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sp>
        <p:nvSpPr>
          <p:cNvPr id="506" name="Google Shape;506;p58"/>
          <p:cNvSpPr txBox="1"/>
          <p:nvPr>
            <p:ph idx="3" type="body"/>
          </p:nvPr>
        </p:nvSpPr>
        <p:spPr>
          <a:xfrm>
            <a:off x="3279325" y="1097275"/>
            <a:ext cx="2590800" cy="35661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sp>
        <p:nvSpPr>
          <p:cNvPr id="507" name="Google Shape;507;p58"/>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3-Columns (Light)">
  <p:cSld name="TITLE_AND_TWO_COLUMNS_1_1">
    <p:spTree>
      <p:nvGrpSpPr>
        <p:cNvPr id="508" name="Shape 508"/>
        <p:cNvGrpSpPr/>
        <p:nvPr/>
      </p:nvGrpSpPr>
      <p:grpSpPr>
        <a:xfrm>
          <a:off x="0" y="0"/>
          <a:ext cx="0" cy="0"/>
          <a:chOff x="0" y="0"/>
          <a:chExt cx="0" cy="0"/>
        </a:xfrm>
      </p:grpSpPr>
      <p:grpSp>
        <p:nvGrpSpPr>
          <p:cNvPr id="509" name="Google Shape;509;p59"/>
          <p:cNvGrpSpPr/>
          <p:nvPr/>
        </p:nvGrpSpPr>
        <p:grpSpPr>
          <a:xfrm>
            <a:off x="4822703" y="31"/>
            <a:ext cx="4321568" cy="5143648"/>
            <a:chOff x="3991150" y="848375"/>
            <a:chExt cx="3376225" cy="4018475"/>
          </a:xfrm>
        </p:grpSpPr>
        <p:sp>
          <p:nvSpPr>
            <p:cNvPr id="510" name="Google Shape;510;p59"/>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59"/>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59"/>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13" name="Google Shape;513;p59"/>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514" name="Google Shape;514;p59"/>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515" name="Google Shape;515;p59"/>
          <p:cNvSpPr txBox="1"/>
          <p:nvPr>
            <p:ph idx="1" type="body"/>
          </p:nvPr>
        </p:nvSpPr>
        <p:spPr>
          <a:xfrm>
            <a:off x="457200" y="1371600"/>
            <a:ext cx="2590800" cy="32916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
        <p:nvSpPr>
          <p:cNvPr id="516" name="Google Shape;516;p59"/>
          <p:cNvSpPr txBox="1"/>
          <p:nvPr>
            <p:ph idx="2" type="body"/>
          </p:nvPr>
        </p:nvSpPr>
        <p:spPr>
          <a:xfrm>
            <a:off x="3279325" y="1371600"/>
            <a:ext cx="2590800" cy="32916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pic>
        <p:nvPicPr>
          <p:cNvPr id="517" name="Google Shape;517;p59"/>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518" name="Google Shape;518;p59"/>
          <p:cNvSpPr txBox="1"/>
          <p:nvPr>
            <p:ph idx="3" type="subTitle"/>
          </p:nvPr>
        </p:nvSpPr>
        <p:spPr>
          <a:xfrm>
            <a:off x="462775" y="922000"/>
            <a:ext cx="8229600" cy="231300"/>
          </a:xfrm>
          <a:prstGeom prst="rect">
            <a:avLst/>
          </a:prstGeom>
        </p:spPr>
        <p:txBody>
          <a:bodyPr anchorCtr="0" anchor="t" bIns="0" lIns="0" spcFirstLastPara="1" rIns="0" wrap="square" tIns="0">
            <a:noAutofit/>
          </a:bodyPr>
          <a:lstStyle>
            <a:lvl1pPr lvl="0">
              <a:lnSpc>
                <a:spcPct val="85000"/>
              </a:lnSpc>
              <a:spcBef>
                <a:spcPts val="0"/>
              </a:spcBef>
              <a:spcAft>
                <a:spcPts val="0"/>
              </a:spcAft>
              <a:buSzPts val="1400"/>
              <a:buFont typeface="Inter Medium"/>
              <a:buNone/>
              <a:defRPr sz="1400">
                <a:latin typeface="Inter Medium"/>
                <a:ea typeface="Inter Medium"/>
                <a:cs typeface="Inter Medium"/>
                <a:sym typeface="Inter Medium"/>
              </a:defRPr>
            </a:lvl1pPr>
            <a:lvl2pPr lvl="1">
              <a:spcBef>
                <a:spcPts val="0"/>
              </a:spcBef>
              <a:spcAft>
                <a:spcPts val="0"/>
              </a:spcAft>
              <a:buSzPts val="1200"/>
              <a:buNone/>
              <a:defRPr/>
            </a:lvl2pPr>
            <a:lvl3pPr lvl="2">
              <a:spcBef>
                <a:spcPts val="800"/>
              </a:spcBef>
              <a:spcAft>
                <a:spcPts val="0"/>
              </a:spcAft>
              <a:buSzPts val="1000"/>
              <a:buNone/>
              <a:defRPr/>
            </a:lvl3pPr>
            <a:lvl4pPr lvl="3">
              <a:spcBef>
                <a:spcPts val="500"/>
              </a:spcBef>
              <a:spcAft>
                <a:spcPts val="0"/>
              </a:spcAft>
              <a:buSzPts val="1000"/>
              <a:buNone/>
              <a:defRPr/>
            </a:lvl4pPr>
            <a:lvl5pPr lvl="4">
              <a:spcBef>
                <a:spcPts val="500"/>
              </a:spcBef>
              <a:spcAft>
                <a:spcPts val="0"/>
              </a:spcAft>
              <a:buSzPts val="1000"/>
              <a:buNone/>
              <a:defRPr/>
            </a:lvl5pPr>
            <a:lvl6pPr lvl="5">
              <a:spcBef>
                <a:spcPts val="500"/>
              </a:spcBef>
              <a:spcAft>
                <a:spcPts val="0"/>
              </a:spcAft>
              <a:buSzPts val="1000"/>
              <a:buNone/>
              <a:defRPr/>
            </a:lvl6pPr>
            <a:lvl7pPr lvl="6">
              <a:spcBef>
                <a:spcPts val="500"/>
              </a:spcBef>
              <a:spcAft>
                <a:spcPts val="0"/>
              </a:spcAft>
              <a:buSzPts val="1000"/>
              <a:buNone/>
              <a:defRPr/>
            </a:lvl7pPr>
            <a:lvl8pPr lvl="7">
              <a:spcBef>
                <a:spcPts val="500"/>
              </a:spcBef>
              <a:spcAft>
                <a:spcPts val="0"/>
              </a:spcAft>
              <a:buSzPts val="1000"/>
              <a:buNone/>
              <a:defRPr/>
            </a:lvl8pPr>
            <a:lvl9pPr lvl="8">
              <a:spcBef>
                <a:spcPts val="500"/>
              </a:spcBef>
              <a:spcAft>
                <a:spcPts val="500"/>
              </a:spcAft>
              <a:buSzPts val="1000"/>
              <a:buNone/>
              <a:defRPr/>
            </a:lvl9pPr>
          </a:lstStyle>
          <a:p/>
        </p:txBody>
      </p:sp>
      <p:sp>
        <p:nvSpPr>
          <p:cNvPr id="519" name="Google Shape;519;p59"/>
          <p:cNvSpPr txBox="1"/>
          <p:nvPr>
            <p:ph idx="4" type="body"/>
          </p:nvPr>
        </p:nvSpPr>
        <p:spPr>
          <a:xfrm>
            <a:off x="6101450" y="1371600"/>
            <a:ext cx="2590800" cy="32916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
        <p:nvSpPr>
          <p:cNvPr id="520" name="Google Shape;520;p59"/>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3-Columns (Dark)">
  <p:cSld name="TITLE_AND_TWO_COLUMNS_1_1_1">
    <p:bg>
      <p:bgPr>
        <a:solidFill>
          <a:schemeClr val="dk1"/>
        </a:solidFill>
      </p:bgPr>
    </p:bg>
    <p:spTree>
      <p:nvGrpSpPr>
        <p:cNvPr id="521" name="Shape 521"/>
        <p:cNvGrpSpPr/>
        <p:nvPr/>
      </p:nvGrpSpPr>
      <p:grpSpPr>
        <a:xfrm>
          <a:off x="0" y="0"/>
          <a:ext cx="0" cy="0"/>
          <a:chOff x="0" y="0"/>
          <a:chExt cx="0" cy="0"/>
        </a:xfrm>
      </p:grpSpPr>
      <p:grpSp>
        <p:nvGrpSpPr>
          <p:cNvPr id="522" name="Google Shape;522;p60"/>
          <p:cNvGrpSpPr/>
          <p:nvPr/>
        </p:nvGrpSpPr>
        <p:grpSpPr>
          <a:xfrm>
            <a:off x="4822703" y="31"/>
            <a:ext cx="4321568" cy="5143648"/>
            <a:chOff x="4822703" y="31"/>
            <a:chExt cx="4321568" cy="5143648"/>
          </a:xfrm>
        </p:grpSpPr>
        <p:sp>
          <p:nvSpPr>
            <p:cNvPr id="523" name="Google Shape;523;p60"/>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60"/>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60"/>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p>
          </p:txBody>
        </p:sp>
      </p:grpSp>
      <p:pic>
        <p:nvPicPr>
          <p:cNvPr id="526" name="Google Shape;526;p60"/>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527" name="Google Shape;527;p60"/>
          <p:cNvSpPr txBox="1"/>
          <p:nvPr>
            <p:ph idx="1" type="body"/>
          </p:nvPr>
        </p:nvSpPr>
        <p:spPr>
          <a:xfrm>
            <a:off x="6101450" y="1371600"/>
            <a:ext cx="2590800" cy="32916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sp>
        <p:nvSpPr>
          <p:cNvPr id="528" name="Google Shape;528;p60"/>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Clr>
                <a:schemeClr val="dk2"/>
              </a:buClr>
              <a:buSzPts val="2400"/>
              <a:buNone/>
              <a:defRPr>
                <a:solidFill>
                  <a:schemeClr val="dk2"/>
                </a:solidFill>
              </a:defRPr>
            </a:lvl1pPr>
            <a:lvl2pPr lvl="1">
              <a:spcBef>
                <a:spcPts val="0"/>
              </a:spcBef>
              <a:spcAft>
                <a:spcPts val="0"/>
              </a:spcAft>
              <a:buClr>
                <a:schemeClr val="dk2"/>
              </a:buClr>
              <a:buSzPts val="2400"/>
              <a:buNone/>
              <a:defRPr>
                <a:solidFill>
                  <a:schemeClr val="dk2"/>
                </a:solidFill>
              </a:defRPr>
            </a:lvl2pPr>
            <a:lvl3pPr lvl="2">
              <a:spcBef>
                <a:spcPts val="0"/>
              </a:spcBef>
              <a:spcAft>
                <a:spcPts val="0"/>
              </a:spcAft>
              <a:buClr>
                <a:schemeClr val="dk2"/>
              </a:buClr>
              <a:buSzPts val="2400"/>
              <a:buNone/>
              <a:defRPr>
                <a:solidFill>
                  <a:schemeClr val="dk2"/>
                </a:solidFill>
              </a:defRPr>
            </a:lvl3pPr>
            <a:lvl4pPr lvl="3">
              <a:spcBef>
                <a:spcPts val="0"/>
              </a:spcBef>
              <a:spcAft>
                <a:spcPts val="0"/>
              </a:spcAft>
              <a:buClr>
                <a:schemeClr val="dk2"/>
              </a:buClr>
              <a:buSzPts val="2400"/>
              <a:buNone/>
              <a:defRPr>
                <a:solidFill>
                  <a:schemeClr val="dk2"/>
                </a:solidFill>
              </a:defRPr>
            </a:lvl4pPr>
            <a:lvl5pPr lvl="4">
              <a:spcBef>
                <a:spcPts val="0"/>
              </a:spcBef>
              <a:spcAft>
                <a:spcPts val="0"/>
              </a:spcAft>
              <a:buClr>
                <a:schemeClr val="dk2"/>
              </a:buClr>
              <a:buSzPts val="2400"/>
              <a:buNone/>
              <a:defRPr>
                <a:solidFill>
                  <a:schemeClr val="dk2"/>
                </a:solidFill>
              </a:defRPr>
            </a:lvl5pPr>
            <a:lvl6pPr lvl="5">
              <a:spcBef>
                <a:spcPts val="0"/>
              </a:spcBef>
              <a:spcAft>
                <a:spcPts val="0"/>
              </a:spcAft>
              <a:buClr>
                <a:schemeClr val="dk2"/>
              </a:buClr>
              <a:buSzPts val="2400"/>
              <a:buNone/>
              <a:defRPr>
                <a:solidFill>
                  <a:schemeClr val="dk2"/>
                </a:solidFill>
              </a:defRPr>
            </a:lvl6pPr>
            <a:lvl7pPr lvl="6">
              <a:spcBef>
                <a:spcPts val="0"/>
              </a:spcBef>
              <a:spcAft>
                <a:spcPts val="0"/>
              </a:spcAft>
              <a:buClr>
                <a:schemeClr val="dk2"/>
              </a:buClr>
              <a:buSzPts val="2400"/>
              <a:buNone/>
              <a:defRPr>
                <a:solidFill>
                  <a:schemeClr val="dk2"/>
                </a:solidFill>
              </a:defRPr>
            </a:lvl7pPr>
            <a:lvl8pPr lvl="7">
              <a:spcBef>
                <a:spcPts val="0"/>
              </a:spcBef>
              <a:spcAft>
                <a:spcPts val="0"/>
              </a:spcAft>
              <a:buClr>
                <a:schemeClr val="dk2"/>
              </a:buClr>
              <a:buSzPts val="2400"/>
              <a:buNone/>
              <a:defRPr>
                <a:solidFill>
                  <a:schemeClr val="dk2"/>
                </a:solidFill>
              </a:defRPr>
            </a:lvl8pPr>
            <a:lvl9pPr lvl="8">
              <a:spcBef>
                <a:spcPts val="0"/>
              </a:spcBef>
              <a:spcAft>
                <a:spcPts val="0"/>
              </a:spcAft>
              <a:buClr>
                <a:schemeClr val="dk2"/>
              </a:buClr>
              <a:buSzPts val="2400"/>
              <a:buNone/>
              <a:defRPr>
                <a:solidFill>
                  <a:schemeClr val="dk2"/>
                </a:solidFill>
              </a:defRPr>
            </a:lvl9pPr>
          </a:lstStyle>
          <a:p/>
        </p:txBody>
      </p:sp>
      <p:sp>
        <p:nvSpPr>
          <p:cNvPr id="529" name="Google Shape;529;p60"/>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530" name="Google Shape;530;p60"/>
          <p:cNvSpPr txBox="1"/>
          <p:nvPr>
            <p:ph idx="2" type="body"/>
          </p:nvPr>
        </p:nvSpPr>
        <p:spPr>
          <a:xfrm>
            <a:off x="457200" y="1371600"/>
            <a:ext cx="2590800" cy="32916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sp>
        <p:nvSpPr>
          <p:cNvPr id="531" name="Google Shape;531;p60"/>
          <p:cNvSpPr txBox="1"/>
          <p:nvPr>
            <p:ph idx="3" type="body"/>
          </p:nvPr>
        </p:nvSpPr>
        <p:spPr>
          <a:xfrm>
            <a:off x="3279325" y="1371600"/>
            <a:ext cx="2590800" cy="32916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sp>
        <p:nvSpPr>
          <p:cNvPr id="532" name="Google Shape;532;p60"/>
          <p:cNvSpPr txBox="1"/>
          <p:nvPr>
            <p:ph idx="4" type="subTitle"/>
          </p:nvPr>
        </p:nvSpPr>
        <p:spPr>
          <a:xfrm>
            <a:off x="462775" y="922000"/>
            <a:ext cx="8229600" cy="231300"/>
          </a:xfrm>
          <a:prstGeom prst="rect">
            <a:avLst/>
          </a:prstGeom>
        </p:spPr>
        <p:txBody>
          <a:bodyPr anchorCtr="0" anchor="t" bIns="0" lIns="0" spcFirstLastPara="1" rIns="0" wrap="square" tIns="0">
            <a:noAutofit/>
          </a:bodyPr>
          <a:lstStyle>
            <a:lvl1pPr lvl="0">
              <a:lnSpc>
                <a:spcPct val="85000"/>
              </a:lnSpc>
              <a:spcBef>
                <a:spcPts val="0"/>
              </a:spcBef>
              <a:spcAft>
                <a:spcPts val="0"/>
              </a:spcAft>
              <a:buClr>
                <a:schemeClr val="dk2"/>
              </a:buClr>
              <a:buSzPts val="1400"/>
              <a:buFont typeface="Inter Medium"/>
              <a:buNone/>
              <a:defRPr sz="1400">
                <a:solidFill>
                  <a:schemeClr val="dk2"/>
                </a:solidFill>
                <a:latin typeface="Inter Medium"/>
                <a:ea typeface="Inter Medium"/>
                <a:cs typeface="Inter Medium"/>
                <a:sym typeface="Inter Medium"/>
              </a:defRPr>
            </a:lvl1pPr>
            <a:lvl2pPr lvl="1">
              <a:spcBef>
                <a:spcPts val="0"/>
              </a:spcBef>
              <a:spcAft>
                <a:spcPts val="0"/>
              </a:spcAft>
              <a:buClr>
                <a:schemeClr val="dk2"/>
              </a:buClr>
              <a:buSzPts val="1200"/>
              <a:buNone/>
              <a:defRPr>
                <a:solidFill>
                  <a:schemeClr val="dk2"/>
                </a:solidFill>
              </a:defRPr>
            </a:lvl2pPr>
            <a:lvl3pPr lvl="2">
              <a:spcBef>
                <a:spcPts val="800"/>
              </a:spcBef>
              <a:spcAft>
                <a:spcPts val="0"/>
              </a:spcAft>
              <a:buClr>
                <a:schemeClr val="dk2"/>
              </a:buClr>
              <a:buSzPts val="1000"/>
              <a:buNone/>
              <a:defRPr>
                <a:solidFill>
                  <a:schemeClr val="dk2"/>
                </a:solidFill>
              </a:defRPr>
            </a:lvl3pPr>
            <a:lvl4pPr lvl="3">
              <a:spcBef>
                <a:spcPts val="500"/>
              </a:spcBef>
              <a:spcAft>
                <a:spcPts val="0"/>
              </a:spcAft>
              <a:buClr>
                <a:schemeClr val="dk2"/>
              </a:buClr>
              <a:buSzPts val="1000"/>
              <a:buNone/>
              <a:defRPr>
                <a:solidFill>
                  <a:schemeClr val="dk2"/>
                </a:solidFill>
              </a:defRPr>
            </a:lvl4pPr>
            <a:lvl5pPr lvl="4">
              <a:spcBef>
                <a:spcPts val="500"/>
              </a:spcBef>
              <a:spcAft>
                <a:spcPts val="0"/>
              </a:spcAft>
              <a:buClr>
                <a:schemeClr val="dk2"/>
              </a:buClr>
              <a:buSzPts val="1000"/>
              <a:buNone/>
              <a:defRPr>
                <a:solidFill>
                  <a:schemeClr val="dk2"/>
                </a:solidFill>
              </a:defRPr>
            </a:lvl5pPr>
            <a:lvl6pPr lvl="5">
              <a:spcBef>
                <a:spcPts val="500"/>
              </a:spcBef>
              <a:spcAft>
                <a:spcPts val="0"/>
              </a:spcAft>
              <a:buClr>
                <a:schemeClr val="dk2"/>
              </a:buClr>
              <a:buSzPts val="1000"/>
              <a:buNone/>
              <a:defRPr>
                <a:solidFill>
                  <a:schemeClr val="dk2"/>
                </a:solidFill>
              </a:defRPr>
            </a:lvl6pPr>
            <a:lvl7pPr lvl="6">
              <a:spcBef>
                <a:spcPts val="500"/>
              </a:spcBef>
              <a:spcAft>
                <a:spcPts val="0"/>
              </a:spcAft>
              <a:buClr>
                <a:schemeClr val="dk2"/>
              </a:buClr>
              <a:buSzPts val="1000"/>
              <a:buNone/>
              <a:defRPr>
                <a:solidFill>
                  <a:schemeClr val="dk2"/>
                </a:solidFill>
              </a:defRPr>
            </a:lvl7pPr>
            <a:lvl8pPr lvl="7">
              <a:spcBef>
                <a:spcPts val="500"/>
              </a:spcBef>
              <a:spcAft>
                <a:spcPts val="0"/>
              </a:spcAft>
              <a:buClr>
                <a:schemeClr val="dk2"/>
              </a:buClr>
              <a:buSzPts val="1000"/>
              <a:buNone/>
              <a:defRPr>
                <a:solidFill>
                  <a:schemeClr val="dk2"/>
                </a:solidFill>
              </a:defRPr>
            </a:lvl8pPr>
            <a:lvl9pPr lvl="8">
              <a:spcBef>
                <a:spcPts val="500"/>
              </a:spcBef>
              <a:spcAft>
                <a:spcPts val="500"/>
              </a:spcAft>
              <a:buClr>
                <a:schemeClr val="dk2"/>
              </a:buClr>
              <a:buSzPts val="1000"/>
              <a:buNone/>
              <a:defRPr>
                <a:solidFill>
                  <a:schemeClr val="dk2"/>
                </a:solidFill>
              </a:defRPr>
            </a:lvl9pPr>
          </a:lstStyle>
          <a:p/>
        </p:txBody>
      </p:sp>
      <p:sp>
        <p:nvSpPr>
          <p:cNvPr id="533" name="Google Shape;533;p60"/>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Right-Graphic (Light)">
  <p:cSld name="TITLE_AND_TWO_COLUMNS_2_1">
    <p:spTree>
      <p:nvGrpSpPr>
        <p:cNvPr id="534" name="Shape 534"/>
        <p:cNvGrpSpPr/>
        <p:nvPr/>
      </p:nvGrpSpPr>
      <p:grpSpPr>
        <a:xfrm>
          <a:off x="0" y="0"/>
          <a:ext cx="0" cy="0"/>
          <a:chOff x="0" y="0"/>
          <a:chExt cx="0" cy="0"/>
        </a:xfrm>
      </p:grpSpPr>
      <p:sp>
        <p:nvSpPr>
          <p:cNvPr id="535" name="Google Shape;535;p61"/>
          <p:cNvSpPr/>
          <p:nvPr/>
        </p:nvSpPr>
        <p:spPr>
          <a:xfrm>
            <a:off x="3279325" y="7975"/>
            <a:ext cx="58647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p61"/>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a:lnSpc>
                <a:spcPct val="90000"/>
              </a:lnSpc>
              <a:spcBef>
                <a:spcPts val="0"/>
              </a:spcBef>
              <a:spcAft>
                <a:spcPts val="0"/>
              </a:spcAft>
              <a:buSzPts val="2400"/>
              <a:buNone/>
              <a:defRPr/>
            </a:lvl1pPr>
            <a:lvl2pPr lvl="1">
              <a:lnSpc>
                <a:spcPct val="90000"/>
              </a:lnSpc>
              <a:spcBef>
                <a:spcPts val="0"/>
              </a:spcBef>
              <a:spcAft>
                <a:spcPts val="0"/>
              </a:spcAft>
              <a:buSzPts val="2400"/>
              <a:buNone/>
              <a:defRPr/>
            </a:lvl2pPr>
            <a:lvl3pPr lvl="2">
              <a:lnSpc>
                <a:spcPct val="90000"/>
              </a:lnSpc>
              <a:spcBef>
                <a:spcPts val="0"/>
              </a:spcBef>
              <a:spcAft>
                <a:spcPts val="0"/>
              </a:spcAft>
              <a:buSzPts val="2400"/>
              <a:buNone/>
              <a:defRPr/>
            </a:lvl3pPr>
            <a:lvl4pPr lvl="3">
              <a:lnSpc>
                <a:spcPct val="90000"/>
              </a:lnSpc>
              <a:spcBef>
                <a:spcPts val="0"/>
              </a:spcBef>
              <a:spcAft>
                <a:spcPts val="0"/>
              </a:spcAft>
              <a:buSzPts val="2400"/>
              <a:buNone/>
              <a:defRPr/>
            </a:lvl4pPr>
            <a:lvl5pPr lvl="4">
              <a:lnSpc>
                <a:spcPct val="90000"/>
              </a:lnSpc>
              <a:spcBef>
                <a:spcPts val="0"/>
              </a:spcBef>
              <a:spcAft>
                <a:spcPts val="0"/>
              </a:spcAft>
              <a:buSzPts val="2400"/>
              <a:buNone/>
              <a:defRPr/>
            </a:lvl5pPr>
            <a:lvl6pPr lvl="5">
              <a:lnSpc>
                <a:spcPct val="90000"/>
              </a:lnSpc>
              <a:spcBef>
                <a:spcPts val="0"/>
              </a:spcBef>
              <a:spcAft>
                <a:spcPts val="0"/>
              </a:spcAft>
              <a:buSzPts val="2400"/>
              <a:buNone/>
              <a:defRPr/>
            </a:lvl6pPr>
            <a:lvl7pPr lvl="6">
              <a:lnSpc>
                <a:spcPct val="90000"/>
              </a:lnSpc>
              <a:spcBef>
                <a:spcPts val="0"/>
              </a:spcBef>
              <a:spcAft>
                <a:spcPts val="0"/>
              </a:spcAft>
              <a:buSzPts val="2400"/>
              <a:buNone/>
              <a:defRPr/>
            </a:lvl7pPr>
            <a:lvl8pPr lvl="7">
              <a:lnSpc>
                <a:spcPct val="90000"/>
              </a:lnSpc>
              <a:spcBef>
                <a:spcPts val="0"/>
              </a:spcBef>
              <a:spcAft>
                <a:spcPts val="0"/>
              </a:spcAft>
              <a:buSzPts val="2400"/>
              <a:buNone/>
              <a:defRPr/>
            </a:lvl8pPr>
            <a:lvl9pPr lvl="8">
              <a:lnSpc>
                <a:spcPct val="90000"/>
              </a:lnSpc>
              <a:spcBef>
                <a:spcPts val="0"/>
              </a:spcBef>
              <a:spcAft>
                <a:spcPts val="0"/>
              </a:spcAft>
              <a:buSzPts val="2400"/>
              <a:buNone/>
              <a:defRPr/>
            </a:lvl9pPr>
          </a:lstStyle>
          <a:p/>
        </p:txBody>
      </p:sp>
      <p:sp>
        <p:nvSpPr>
          <p:cNvPr id="537" name="Google Shape;537;p61"/>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538" name="Google Shape;538;p61"/>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pic>
        <p:nvPicPr>
          <p:cNvPr id="539" name="Google Shape;539;p61"/>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540" name="Google Shape;540;p61"/>
          <p:cNvSpPr/>
          <p:nvPr>
            <p:ph idx="2" type="pic"/>
          </p:nvPr>
        </p:nvSpPr>
        <p:spPr>
          <a:xfrm>
            <a:off x="3710250" y="494700"/>
            <a:ext cx="4976700" cy="4168500"/>
          </a:xfrm>
          <a:prstGeom prst="rect">
            <a:avLst/>
          </a:prstGeom>
          <a:noFill/>
          <a:ln>
            <a:noFill/>
          </a:ln>
        </p:spPr>
      </p:sp>
      <p:sp>
        <p:nvSpPr>
          <p:cNvPr id="541" name="Google Shape;541;p61"/>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B (with image)">
  <p:cSld name="SECTION_HEADER_1_1">
    <p:bg>
      <p:bgPr>
        <a:blipFill>
          <a:blip r:embed="rId2">
            <a:alphaModFix/>
          </a:blip>
          <a:stretch>
            <a:fillRect/>
          </a:stretch>
        </a:blipFill>
      </p:bgPr>
    </p:bg>
    <p:spTree>
      <p:nvGrpSpPr>
        <p:cNvPr id="31" name="Shape 31"/>
        <p:cNvGrpSpPr/>
        <p:nvPr/>
      </p:nvGrpSpPr>
      <p:grpSpPr>
        <a:xfrm>
          <a:off x="0" y="0"/>
          <a:ext cx="0" cy="0"/>
          <a:chOff x="0" y="0"/>
          <a:chExt cx="0" cy="0"/>
        </a:xfrm>
      </p:grpSpPr>
      <p:sp>
        <p:nvSpPr>
          <p:cNvPr id="32" name="Google Shape;32;p7"/>
          <p:cNvSpPr txBox="1"/>
          <p:nvPr>
            <p:ph type="title"/>
          </p:nvPr>
        </p:nvSpPr>
        <p:spPr>
          <a:xfrm>
            <a:off x="457200" y="1943100"/>
            <a:ext cx="2590800" cy="1257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SzPts val="3000"/>
              <a:buNone/>
              <a:defRPr sz="3000"/>
            </a:lvl1pPr>
            <a:lvl2pPr lvl="1" rtl="0">
              <a:lnSpc>
                <a:spcPct val="85000"/>
              </a:lnSpc>
              <a:spcBef>
                <a:spcPts val="0"/>
              </a:spcBef>
              <a:spcAft>
                <a:spcPts val="0"/>
              </a:spcAft>
              <a:buSzPts val="3600"/>
              <a:buNone/>
              <a:defRPr sz="3600"/>
            </a:lvl2pPr>
            <a:lvl3pPr lvl="2" rtl="0">
              <a:lnSpc>
                <a:spcPct val="85000"/>
              </a:lnSpc>
              <a:spcBef>
                <a:spcPts val="0"/>
              </a:spcBef>
              <a:spcAft>
                <a:spcPts val="0"/>
              </a:spcAft>
              <a:buSzPts val="3600"/>
              <a:buNone/>
              <a:defRPr sz="3600"/>
            </a:lvl3pPr>
            <a:lvl4pPr lvl="3" rtl="0">
              <a:lnSpc>
                <a:spcPct val="85000"/>
              </a:lnSpc>
              <a:spcBef>
                <a:spcPts val="0"/>
              </a:spcBef>
              <a:spcAft>
                <a:spcPts val="0"/>
              </a:spcAft>
              <a:buSzPts val="3600"/>
              <a:buNone/>
              <a:defRPr sz="3600"/>
            </a:lvl4pPr>
            <a:lvl5pPr lvl="4" rtl="0">
              <a:lnSpc>
                <a:spcPct val="85000"/>
              </a:lnSpc>
              <a:spcBef>
                <a:spcPts val="0"/>
              </a:spcBef>
              <a:spcAft>
                <a:spcPts val="0"/>
              </a:spcAft>
              <a:buSzPts val="3600"/>
              <a:buNone/>
              <a:defRPr sz="3600"/>
            </a:lvl5pPr>
            <a:lvl6pPr lvl="5" rtl="0">
              <a:lnSpc>
                <a:spcPct val="85000"/>
              </a:lnSpc>
              <a:spcBef>
                <a:spcPts val="0"/>
              </a:spcBef>
              <a:spcAft>
                <a:spcPts val="0"/>
              </a:spcAft>
              <a:buSzPts val="3600"/>
              <a:buNone/>
              <a:defRPr sz="3600"/>
            </a:lvl6pPr>
            <a:lvl7pPr lvl="6" rtl="0">
              <a:lnSpc>
                <a:spcPct val="85000"/>
              </a:lnSpc>
              <a:spcBef>
                <a:spcPts val="0"/>
              </a:spcBef>
              <a:spcAft>
                <a:spcPts val="0"/>
              </a:spcAft>
              <a:buSzPts val="3600"/>
              <a:buNone/>
              <a:defRPr sz="3600"/>
            </a:lvl7pPr>
            <a:lvl8pPr lvl="7" rtl="0">
              <a:lnSpc>
                <a:spcPct val="85000"/>
              </a:lnSpc>
              <a:spcBef>
                <a:spcPts val="0"/>
              </a:spcBef>
              <a:spcAft>
                <a:spcPts val="0"/>
              </a:spcAft>
              <a:buSzPts val="3600"/>
              <a:buNone/>
              <a:defRPr sz="3600"/>
            </a:lvl8pPr>
            <a:lvl9pPr lvl="8" rtl="0">
              <a:lnSpc>
                <a:spcPct val="85000"/>
              </a:lnSpc>
              <a:spcBef>
                <a:spcPts val="0"/>
              </a:spcBef>
              <a:spcAft>
                <a:spcPts val="0"/>
              </a:spcAft>
              <a:buSzPts val="3600"/>
              <a:buNone/>
              <a:defRPr sz="3600"/>
            </a:lvl9pPr>
          </a:lstStyle>
          <a:p/>
        </p:txBody>
      </p:sp>
      <p:sp>
        <p:nvSpPr>
          <p:cNvPr id="33" name="Google Shape;33;p7"/>
          <p:cNvSpPr txBox="1"/>
          <p:nvPr>
            <p:ph idx="1" type="subTitle"/>
          </p:nvPr>
        </p:nvSpPr>
        <p:spPr>
          <a:xfrm>
            <a:off x="461474" y="3438975"/>
            <a:ext cx="2586600" cy="335100"/>
          </a:xfrm>
          <a:prstGeom prst="rect">
            <a:avLst/>
          </a:prstGeom>
        </p:spPr>
        <p:txBody>
          <a:bodyPr anchorCtr="0" anchor="t" bIns="0" lIns="0" spcFirstLastPara="1" rIns="0" wrap="square" tIns="0">
            <a:noAutofit/>
          </a:bodyPr>
          <a:lstStyle>
            <a:lvl1pPr lvl="0"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1pPr>
            <a:lvl2pPr lvl="1"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2pPr>
            <a:lvl3pPr lvl="2"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3pPr>
            <a:lvl4pPr lvl="3"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4pPr>
            <a:lvl5pPr lvl="4"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5pPr>
            <a:lvl6pPr lvl="5"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6pPr>
            <a:lvl7pPr lvl="6"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7pPr>
            <a:lvl8pPr lvl="7"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8pPr>
            <a:lvl9pPr lvl="8"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9pPr>
          </a:lstStyle>
          <a:p/>
        </p:txBody>
      </p:sp>
      <p:sp>
        <p:nvSpPr>
          <p:cNvPr id="34" name="Google Shape;34;p7"/>
          <p:cNvSpPr/>
          <p:nvPr>
            <p:ph idx="2" type="pic"/>
          </p:nvPr>
        </p:nvSpPr>
        <p:spPr>
          <a:xfrm>
            <a:off x="3303575" y="492225"/>
            <a:ext cx="5383200" cy="4170900"/>
          </a:xfrm>
          <a:prstGeom prst="rect">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Right-Graphic (Dark)">
  <p:cSld name="TITLE_AND_TWO_COLUMNS_2_1_1">
    <p:bg>
      <p:bgPr>
        <a:solidFill>
          <a:schemeClr val="dk1"/>
        </a:solidFill>
      </p:bgPr>
    </p:bg>
    <p:spTree>
      <p:nvGrpSpPr>
        <p:cNvPr id="542" name="Shape 542"/>
        <p:cNvGrpSpPr/>
        <p:nvPr/>
      </p:nvGrpSpPr>
      <p:grpSpPr>
        <a:xfrm>
          <a:off x="0" y="0"/>
          <a:ext cx="0" cy="0"/>
          <a:chOff x="0" y="0"/>
          <a:chExt cx="0" cy="0"/>
        </a:xfrm>
      </p:grpSpPr>
      <p:sp>
        <p:nvSpPr>
          <p:cNvPr id="543" name="Google Shape;543;p62"/>
          <p:cNvSpPr/>
          <p:nvPr/>
        </p:nvSpPr>
        <p:spPr>
          <a:xfrm>
            <a:off x="3279325" y="7975"/>
            <a:ext cx="58647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p62"/>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a:lnSpc>
                <a:spcPct val="90000"/>
              </a:lnSpc>
              <a:spcBef>
                <a:spcPts val="0"/>
              </a:spcBef>
              <a:spcAft>
                <a:spcPts val="0"/>
              </a:spcAft>
              <a:buClr>
                <a:schemeClr val="dk2"/>
              </a:buClr>
              <a:buSzPts val="2400"/>
              <a:buNone/>
              <a:defRPr>
                <a:solidFill>
                  <a:schemeClr val="dk2"/>
                </a:solidFill>
              </a:defRPr>
            </a:lvl1pPr>
            <a:lvl2pPr lvl="1">
              <a:lnSpc>
                <a:spcPct val="90000"/>
              </a:lnSpc>
              <a:spcBef>
                <a:spcPts val="0"/>
              </a:spcBef>
              <a:spcAft>
                <a:spcPts val="0"/>
              </a:spcAft>
              <a:buSzPts val="2400"/>
              <a:buNone/>
              <a:defRPr/>
            </a:lvl2pPr>
            <a:lvl3pPr lvl="2">
              <a:lnSpc>
                <a:spcPct val="90000"/>
              </a:lnSpc>
              <a:spcBef>
                <a:spcPts val="0"/>
              </a:spcBef>
              <a:spcAft>
                <a:spcPts val="0"/>
              </a:spcAft>
              <a:buSzPts val="2400"/>
              <a:buNone/>
              <a:defRPr/>
            </a:lvl3pPr>
            <a:lvl4pPr lvl="3">
              <a:lnSpc>
                <a:spcPct val="90000"/>
              </a:lnSpc>
              <a:spcBef>
                <a:spcPts val="0"/>
              </a:spcBef>
              <a:spcAft>
                <a:spcPts val="0"/>
              </a:spcAft>
              <a:buSzPts val="2400"/>
              <a:buNone/>
              <a:defRPr/>
            </a:lvl4pPr>
            <a:lvl5pPr lvl="4">
              <a:lnSpc>
                <a:spcPct val="90000"/>
              </a:lnSpc>
              <a:spcBef>
                <a:spcPts val="0"/>
              </a:spcBef>
              <a:spcAft>
                <a:spcPts val="0"/>
              </a:spcAft>
              <a:buSzPts val="2400"/>
              <a:buNone/>
              <a:defRPr/>
            </a:lvl5pPr>
            <a:lvl6pPr lvl="5">
              <a:lnSpc>
                <a:spcPct val="90000"/>
              </a:lnSpc>
              <a:spcBef>
                <a:spcPts val="0"/>
              </a:spcBef>
              <a:spcAft>
                <a:spcPts val="0"/>
              </a:spcAft>
              <a:buSzPts val="2400"/>
              <a:buNone/>
              <a:defRPr/>
            </a:lvl6pPr>
            <a:lvl7pPr lvl="6">
              <a:lnSpc>
                <a:spcPct val="90000"/>
              </a:lnSpc>
              <a:spcBef>
                <a:spcPts val="0"/>
              </a:spcBef>
              <a:spcAft>
                <a:spcPts val="0"/>
              </a:spcAft>
              <a:buSzPts val="2400"/>
              <a:buNone/>
              <a:defRPr/>
            </a:lvl7pPr>
            <a:lvl8pPr lvl="7">
              <a:lnSpc>
                <a:spcPct val="90000"/>
              </a:lnSpc>
              <a:spcBef>
                <a:spcPts val="0"/>
              </a:spcBef>
              <a:spcAft>
                <a:spcPts val="0"/>
              </a:spcAft>
              <a:buSzPts val="2400"/>
              <a:buNone/>
              <a:defRPr/>
            </a:lvl8pPr>
            <a:lvl9pPr lvl="8">
              <a:lnSpc>
                <a:spcPct val="90000"/>
              </a:lnSpc>
              <a:spcBef>
                <a:spcPts val="0"/>
              </a:spcBef>
              <a:spcAft>
                <a:spcPts val="0"/>
              </a:spcAft>
              <a:buSzPts val="2400"/>
              <a:buNone/>
              <a:defRPr/>
            </a:lvl9pPr>
          </a:lstStyle>
          <a:p/>
        </p:txBody>
      </p:sp>
      <p:sp>
        <p:nvSpPr>
          <p:cNvPr id="545" name="Google Shape;545;p62"/>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546" name="Google Shape;546;p62"/>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pic>
        <p:nvPicPr>
          <p:cNvPr id="547" name="Google Shape;547;p62"/>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548" name="Google Shape;548;p62"/>
          <p:cNvSpPr/>
          <p:nvPr>
            <p:ph idx="2" type="pic"/>
          </p:nvPr>
        </p:nvSpPr>
        <p:spPr>
          <a:xfrm>
            <a:off x="3710250" y="494700"/>
            <a:ext cx="4976700" cy="4168500"/>
          </a:xfrm>
          <a:prstGeom prst="rect">
            <a:avLst/>
          </a:prstGeom>
          <a:noFill/>
          <a:ln>
            <a:noFill/>
          </a:ln>
        </p:spPr>
      </p:sp>
      <p:sp>
        <p:nvSpPr>
          <p:cNvPr id="549" name="Google Shape;549;p62"/>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Layout (Light)">
  <p:cSld name="CUSTOM">
    <p:spTree>
      <p:nvGrpSpPr>
        <p:cNvPr id="550" name="Shape 550"/>
        <p:cNvGrpSpPr/>
        <p:nvPr/>
      </p:nvGrpSpPr>
      <p:grpSpPr>
        <a:xfrm>
          <a:off x="0" y="0"/>
          <a:ext cx="0" cy="0"/>
          <a:chOff x="0" y="0"/>
          <a:chExt cx="0" cy="0"/>
        </a:xfrm>
      </p:grpSpPr>
      <p:sp>
        <p:nvSpPr>
          <p:cNvPr id="551" name="Google Shape;551;p63"/>
          <p:cNvSpPr/>
          <p:nvPr/>
        </p:nvSpPr>
        <p:spPr>
          <a:xfrm>
            <a:off x="75" y="1946900"/>
            <a:ext cx="9144000" cy="3196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 name="Google Shape;552;p63"/>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lgn="ctr">
              <a:lnSpc>
                <a:spcPct val="90000"/>
              </a:lnSpc>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553" name="Google Shape;553;p63"/>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554" name="Google Shape;554;p63"/>
          <p:cNvSpPr txBox="1"/>
          <p:nvPr>
            <p:ph idx="1" type="subTitle"/>
          </p:nvPr>
        </p:nvSpPr>
        <p:spPr>
          <a:xfrm>
            <a:off x="454800" y="1097274"/>
            <a:ext cx="8229600" cy="617100"/>
          </a:xfrm>
          <a:prstGeom prst="rect">
            <a:avLst/>
          </a:prstGeom>
        </p:spPr>
        <p:txBody>
          <a:bodyPr anchorCtr="0" anchor="t" bIns="0" lIns="0" spcFirstLastPara="1" rIns="0" wrap="square" tIns="0">
            <a:noAutofit/>
          </a:bodyPr>
          <a:lstStyle>
            <a:lvl1pPr lvl="0" algn="ctr">
              <a:lnSpc>
                <a:spcPct val="85000"/>
              </a:lnSpc>
              <a:spcBef>
                <a:spcPts val="0"/>
              </a:spcBef>
              <a:spcAft>
                <a:spcPts val="0"/>
              </a:spcAft>
              <a:buSzPts val="1600"/>
              <a:buNone/>
              <a:defRPr/>
            </a:lvl1pPr>
            <a:lvl2pPr lvl="1">
              <a:lnSpc>
                <a:spcPct val="85000"/>
              </a:lnSpc>
              <a:spcBef>
                <a:spcPts val="0"/>
              </a:spcBef>
              <a:spcAft>
                <a:spcPts val="0"/>
              </a:spcAft>
              <a:buSzPts val="1200"/>
              <a:buNone/>
              <a:defRPr/>
            </a:lvl2pPr>
            <a:lvl3pPr lvl="2">
              <a:lnSpc>
                <a:spcPct val="85000"/>
              </a:lnSpc>
              <a:spcBef>
                <a:spcPts val="0"/>
              </a:spcBef>
              <a:spcAft>
                <a:spcPts val="0"/>
              </a:spcAft>
              <a:buSzPts val="1000"/>
              <a:buNone/>
              <a:defRPr/>
            </a:lvl3pPr>
            <a:lvl4pPr lvl="3">
              <a:lnSpc>
                <a:spcPct val="85000"/>
              </a:lnSpc>
              <a:spcBef>
                <a:spcPts val="0"/>
              </a:spcBef>
              <a:spcAft>
                <a:spcPts val="0"/>
              </a:spcAft>
              <a:buSzPts val="1000"/>
              <a:buNone/>
              <a:defRPr/>
            </a:lvl4pPr>
            <a:lvl5pPr lvl="4">
              <a:lnSpc>
                <a:spcPct val="85000"/>
              </a:lnSpc>
              <a:spcBef>
                <a:spcPts val="0"/>
              </a:spcBef>
              <a:spcAft>
                <a:spcPts val="0"/>
              </a:spcAft>
              <a:buSzPts val="1000"/>
              <a:buNone/>
              <a:defRPr/>
            </a:lvl5pPr>
            <a:lvl6pPr lvl="5">
              <a:lnSpc>
                <a:spcPct val="85000"/>
              </a:lnSpc>
              <a:spcBef>
                <a:spcPts val="0"/>
              </a:spcBef>
              <a:spcAft>
                <a:spcPts val="0"/>
              </a:spcAft>
              <a:buSzPts val="1000"/>
              <a:buNone/>
              <a:defRPr/>
            </a:lvl6pPr>
            <a:lvl7pPr lvl="6">
              <a:lnSpc>
                <a:spcPct val="85000"/>
              </a:lnSpc>
              <a:spcBef>
                <a:spcPts val="0"/>
              </a:spcBef>
              <a:spcAft>
                <a:spcPts val="0"/>
              </a:spcAft>
              <a:buSzPts val="1000"/>
              <a:buNone/>
              <a:defRPr/>
            </a:lvl7pPr>
            <a:lvl8pPr lvl="7">
              <a:lnSpc>
                <a:spcPct val="85000"/>
              </a:lnSpc>
              <a:spcBef>
                <a:spcPts val="0"/>
              </a:spcBef>
              <a:spcAft>
                <a:spcPts val="0"/>
              </a:spcAft>
              <a:buSzPts val="1000"/>
              <a:buNone/>
              <a:defRPr/>
            </a:lvl8pPr>
            <a:lvl9pPr lvl="8">
              <a:lnSpc>
                <a:spcPct val="85000"/>
              </a:lnSpc>
              <a:spcBef>
                <a:spcPts val="0"/>
              </a:spcBef>
              <a:spcAft>
                <a:spcPts val="0"/>
              </a:spcAft>
              <a:buSzPts val="1000"/>
              <a:buNone/>
              <a:defRPr/>
            </a:lvl9pPr>
          </a:lstStyle>
          <a:p/>
        </p:txBody>
      </p:sp>
      <p:sp>
        <p:nvSpPr>
          <p:cNvPr id="555" name="Google Shape;555;p63"/>
          <p:cNvSpPr txBox="1"/>
          <p:nvPr>
            <p:ph idx="2" type="subTitle"/>
          </p:nvPr>
        </p:nvSpPr>
        <p:spPr>
          <a:xfrm>
            <a:off x="470775" y="3431000"/>
            <a:ext cx="2577300" cy="1232100"/>
          </a:xfrm>
          <a:prstGeom prst="rect">
            <a:avLst/>
          </a:prstGeom>
        </p:spPr>
        <p:txBody>
          <a:bodyPr anchorCtr="0" anchor="t" bIns="0" lIns="0" spcFirstLastPara="1" rIns="0" wrap="square" tIns="0">
            <a:noAutofit/>
          </a:bodyPr>
          <a:lstStyle>
            <a:lvl1pPr lvl="0" algn="ctr">
              <a:lnSpc>
                <a:spcPct val="100000"/>
              </a:lnSpc>
              <a:spcBef>
                <a:spcPts val="0"/>
              </a:spcBef>
              <a:spcAft>
                <a:spcPts val="0"/>
              </a:spcAft>
              <a:buSzPts val="1200"/>
              <a:buNone/>
              <a:defRPr sz="1200"/>
            </a:lvl1pPr>
            <a:lvl2pPr lvl="1">
              <a:lnSpc>
                <a:spcPct val="100000"/>
              </a:lnSpc>
              <a:spcBef>
                <a:spcPts val="0"/>
              </a:spcBef>
              <a:spcAft>
                <a:spcPts val="0"/>
              </a:spcAft>
              <a:buSzPts val="1000"/>
              <a:buNone/>
              <a:defRPr sz="1000"/>
            </a:lvl2pPr>
            <a:lvl3pPr lvl="2">
              <a:lnSpc>
                <a:spcPct val="100000"/>
              </a:lnSpc>
              <a:spcBef>
                <a:spcPts val="0"/>
              </a:spcBef>
              <a:spcAft>
                <a:spcPts val="0"/>
              </a:spcAft>
              <a:buSzPts val="800"/>
              <a:buNone/>
              <a:defRPr sz="800"/>
            </a:lvl3pPr>
            <a:lvl4pPr lvl="3">
              <a:lnSpc>
                <a:spcPct val="100000"/>
              </a:lnSpc>
              <a:spcBef>
                <a:spcPts val="0"/>
              </a:spcBef>
              <a:spcAft>
                <a:spcPts val="0"/>
              </a:spcAft>
              <a:buSzPts val="800"/>
              <a:buNone/>
              <a:defRPr sz="800"/>
            </a:lvl4pPr>
            <a:lvl5pPr lvl="4">
              <a:lnSpc>
                <a:spcPct val="100000"/>
              </a:lnSpc>
              <a:spcBef>
                <a:spcPts val="0"/>
              </a:spcBef>
              <a:spcAft>
                <a:spcPts val="0"/>
              </a:spcAft>
              <a:buSzPts val="800"/>
              <a:buNone/>
              <a:defRPr sz="800"/>
            </a:lvl5pPr>
            <a:lvl6pPr lvl="5">
              <a:lnSpc>
                <a:spcPct val="100000"/>
              </a:lnSpc>
              <a:spcBef>
                <a:spcPts val="0"/>
              </a:spcBef>
              <a:spcAft>
                <a:spcPts val="0"/>
              </a:spcAft>
              <a:buSzPts val="800"/>
              <a:buNone/>
              <a:defRPr sz="800"/>
            </a:lvl6pPr>
            <a:lvl7pPr lvl="6">
              <a:lnSpc>
                <a:spcPct val="100000"/>
              </a:lnSpc>
              <a:spcBef>
                <a:spcPts val="0"/>
              </a:spcBef>
              <a:spcAft>
                <a:spcPts val="0"/>
              </a:spcAft>
              <a:buSzPts val="800"/>
              <a:buNone/>
              <a:defRPr sz="800"/>
            </a:lvl7pPr>
            <a:lvl8pPr lvl="7">
              <a:lnSpc>
                <a:spcPct val="100000"/>
              </a:lnSpc>
              <a:spcBef>
                <a:spcPts val="0"/>
              </a:spcBef>
              <a:spcAft>
                <a:spcPts val="0"/>
              </a:spcAft>
              <a:buSzPts val="800"/>
              <a:buNone/>
              <a:defRPr sz="800"/>
            </a:lvl8pPr>
            <a:lvl9pPr lvl="8">
              <a:lnSpc>
                <a:spcPct val="100000"/>
              </a:lnSpc>
              <a:spcBef>
                <a:spcPts val="0"/>
              </a:spcBef>
              <a:spcAft>
                <a:spcPts val="0"/>
              </a:spcAft>
              <a:buSzPts val="800"/>
              <a:buNone/>
              <a:defRPr sz="800"/>
            </a:lvl9pPr>
          </a:lstStyle>
          <a:p/>
        </p:txBody>
      </p:sp>
      <p:sp>
        <p:nvSpPr>
          <p:cNvPr id="556" name="Google Shape;556;p63"/>
          <p:cNvSpPr txBox="1"/>
          <p:nvPr>
            <p:ph idx="3" type="subTitle"/>
          </p:nvPr>
        </p:nvSpPr>
        <p:spPr>
          <a:xfrm>
            <a:off x="3280950" y="3431000"/>
            <a:ext cx="2577300" cy="1232100"/>
          </a:xfrm>
          <a:prstGeom prst="rect">
            <a:avLst/>
          </a:prstGeom>
        </p:spPr>
        <p:txBody>
          <a:bodyPr anchorCtr="0" anchor="t" bIns="0" lIns="0" spcFirstLastPara="1" rIns="0" wrap="square" tIns="0">
            <a:noAutofit/>
          </a:bodyPr>
          <a:lstStyle>
            <a:lvl1pPr lvl="0" algn="ctr">
              <a:lnSpc>
                <a:spcPct val="100000"/>
              </a:lnSpc>
              <a:spcBef>
                <a:spcPts val="0"/>
              </a:spcBef>
              <a:spcAft>
                <a:spcPts val="0"/>
              </a:spcAft>
              <a:buSzPts val="1200"/>
              <a:buNone/>
              <a:defRPr sz="1200"/>
            </a:lvl1pPr>
            <a:lvl2pPr lvl="1">
              <a:lnSpc>
                <a:spcPct val="100000"/>
              </a:lnSpc>
              <a:spcBef>
                <a:spcPts val="0"/>
              </a:spcBef>
              <a:spcAft>
                <a:spcPts val="0"/>
              </a:spcAft>
              <a:buSzPts val="1000"/>
              <a:buNone/>
              <a:defRPr sz="1000"/>
            </a:lvl2pPr>
            <a:lvl3pPr lvl="2">
              <a:lnSpc>
                <a:spcPct val="100000"/>
              </a:lnSpc>
              <a:spcBef>
                <a:spcPts val="0"/>
              </a:spcBef>
              <a:spcAft>
                <a:spcPts val="0"/>
              </a:spcAft>
              <a:buSzPts val="800"/>
              <a:buNone/>
              <a:defRPr sz="800"/>
            </a:lvl3pPr>
            <a:lvl4pPr lvl="3">
              <a:lnSpc>
                <a:spcPct val="100000"/>
              </a:lnSpc>
              <a:spcBef>
                <a:spcPts val="0"/>
              </a:spcBef>
              <a:spcAft>
                <a:spcPts val="0"/>
              </a:spcAft>
              <a:buSzPts val="800"/>
              <a:buNone/>
              <a:defRPr sz="800"/>
            </a:lvl4pPr>
            <a:lvl5pPr lvl="4">
              <a:lnSpc>
                <a:spcPct val="100000"/>
              </a:lnSpc>
              <a:spcBef>
                <a:spcPts val="0"/>
              </a:spcBef>
              <a:spcAft>
                <a:spcPts val="0"/>
              </a:spcAft>
              <a:buSzPts val="800"/>
              <a:buNone/>
              <a:defRPr sz="800"/>
            </a:lvl5pPr>
            <a:lvl6pPr lvl="5">
              <a:lnSpc>
                <a:spcPct val="100000"/>
              </a:lnSpc>
              <a:spcBef>
                <a:spcPts val="0"/>
              </a:spcBef>
              <a:spcAft>
                <a:spcPts val="0"/>
              </a:spcAft>
              <a:buSzPts val="800"/>
              <a:buNone/>
              <a:defRPr sz="800"/>
            </a:lvl6pPr>
            <a:lvl7pPr lvl="6">
              <a:lnSpc>
                <a:spcPct val="100000"/>
              </a:lnSpc>
              <a:spcBef>
                <a:spcPts val="0"/>
              </a:spcBef>
              <a:spcAft>
                <a:spcPts val="0"/>
              </a:spcAft>
              <a:buSzPts val="800"/>
              <a:buNone/>
              <a:defRPr sz="800"/>
            </a:lvl7pPr>
            <a:lvl8pPr lvl="7">
              <a:lnSpc>
                <a:spcPct val="100000"/>
              </a:lnSpc>
              <a:spcBef>
                <a:spcPts val="0"/>
              </a:spcBef>
              <a:spcAft>
                <a:spcPts val="0"/>
              </a:spcAft>
              <a:buSzPts val="800"/>
              <a:buNone/>
              <a:defRPr sz="800"/>
            </a:lvl8pPr>
            <a:lvl9pPr lvl="8">
              <a:lnSpc>
                <a:spcPct val="100000"/>
              </a:lnSpc>
              <a:spcBef>
                <a:spcPts val="0"/>
              </a:spcBef>
              <a:spcAft>
                <a:spcPts val="0"/>
              </a:spcAft>
              <a:buSzPts val="800"/>
              <a:buNone/>
              <a:defRPr sz="800"/>
            </a:lvl9pPr>
          </a:lstStyle>
          <a:p/>
        </p:txBody>
      </p:sp>
      <p:sp>
        <p:nvSpPr>
          <p:cNvPr id="557" name="Google Shape;557;p63"/>
          <p:cNvSpPr txBox="1"/>
          <p:nvPr>
            <p:ph idx="4" type="subTitle"/>
          </p:nvPr>
        </p:nvSpPr>
        <p:spPr>
          <a:xfrm>
            <a:off x="6091125" y="3431000"/>
            <a:ext cx="2577300" cy="1232100"/>
          </a:xfrm>
          <a:prstGeom prst="rect">
            <a:avLst/>
          </a:prstGeom>
        </p:spPr>
        <p:txBody>
          <a:bodyPr anchorCtr="0" anchor="t" bIns="0" lIns="0" spcFirstLastPara="1" rIns="0" wrap="square" tIns="0">
            <a:noAutofit/>
          </a:bodyPr>
          <a:lstStyle>
            <a:lvl1pPr lvl="0" algn="ctr">
              <a:lnSpc>
                <a:spcPct val="100000"/>
              </a:lnSpc>
              <a:spcBef>
                <a:spcPts val="0"/>
              </a:spcBef>
              <a:spcAft>
                <a:spcPts val="0"/>
              </a:spcAft>
              <a:buSzPts val="1200"/>
              <a:buNone/>
              <a:defRPr sz="1200"/>
            </a:lvl1pPr>
            <a:lvl2pPr lvl="1">
              <a:lnSpc>
                <a:spcPct val="100000"/>
              </a:lnSpc>
              <a:spcBef>
                <a:spcPts val="0"/>
              </a:spcBef>
              <a:spcAft>
                <a:spcPts val="0"/>
              </a:spcAft>
              <a:buSzPts val="1000"/>
              <a:buNone/>
              <a:defRPr sz="1000"/>
            </a:lvl2pPr>
            <a:lvl3pPr lvl="2">
              <a:lnSpc>
                <a:spcPct val="100000"/>
              </a:lnSpc>
              <a:spcBef>
                <a:spcPts val="0"/>
              </a:spcBef>
              <a:spcAft>
                <a:spcPts val="0"/>
              </a:spcAft>
              <a:buSzPts val="800"/>
              <a:buNone/>
              <a:defRPr sz="800"/>
            </a:lvl3pPr>
            <a:lvl4pPr lvl="3">
              <a:lnSpc>
                <a:spcPct val="100000"/>
              </a:lnSpc>
              <a:spcBef>
                <a:spcPts val="0"/>
              </a:spcBef>
              <a:spcAft>
                <a:spcPts val="0"/>
              </a:spcAft>
              <a:buSzPts val="800"/>
              <a:buNone/>
              <a:defRPr sz="800"/>
            </a:lvl4pPr>
            <a:lvl5pPr lvl="4">
              <a:lnSpc>
                <a:spcPct val="100000"/>
              </a:lnSpc>
              <a:spcBef>
                <a:spcPts val="0"/>
              </a:spcBef>
              <a:spcAft>
                <a:spcPts val="0"/>
              </a:spcAft>
              <a:buSzPts val="800"/>
              <a:buNone/>
              <a:defRPr sz="800"/>
            </a:lvl5pPr>
            <a:lvl6pPr lvl="5">
              <a:lnSpc>
                <a:spcPct val="100000"/>
              </a:lnSpc>
              <a:spcBef>
                <a:spcPts val="0"/>
              </a:spcBef>
              <a:spcAft>
                <a:spcPts val="0"/>
              </a:spcAft>
              <a:buSzPts val="800"/>
              <a:buNone/>
              <a:defRPr sz="800"/>
            </a:lvl6pPr>
            <a:lvl7pPr lvl="6">
              <a:lnSpc>
                <a:spcPct val="100000"/>
              </a:lnSpc>
              <a:spcBef>
                <a:spcPts val="0"/>
              </a:spcBef>
              <a:spcAft>
                <a:spcPts val="0"/>
              </a:spcAft>
              <a:buSzPts val="800"/>
              <a:buNone/>
              <a:defRPr sz="800"/>
            </a:lvl7pPr>
            <a:lvl8pPr lvl="7">
              <a:lnSpc>
                <a:spcPct val="100000"/>
              </a:lnSpc>
              <a:spcBef>
                <a:spcPts val="0"/>
              </a:spcBef>
              <a:spcAft>
                <a:spcPts val="0"/>
              </a:spcAft>
              <a:buSzPts val="800"/>
              <a:buNone/>
              <a:defRPr sz="800"/>
            </a:lvl8pPr>
            <a:lvl9pPr lvl="8">
              <a:lnSpc>
                <a:spcPct val="100000"/>
              </a:lnSpc>
              <a:spcBef>
                <a:spcPts val="0"/>
              </a:spcBef>
              <a:spcAft>
                <a:spcPts val="0"/>
              </a:spcAft>
              <a:buSzPts val="800"/>
              <a:buNone/>
              <a:defRPr sz="800"/>
            </a:lvl9pPr>
          </a:lstStyle>
          <a:p/>
        </p:txBody>
      </p:sp>
      <p:sp>
        <p:nvSpPr>
          <p:cNvPr id="558" name="Google Shape;558;p63"/>
          <p:cNvSpPr/>
          <p:nvPr>
            <p:ph idx="5" type="pic"/>
          </p:nvPr>
        </p:nvSpPr>
        <p:spPr>
          <a:xfrm>
            <a:off x="462775" y="1946900"/>
            <a:ext cx="2577300" cy="1253400"/>
          </a:xfrm>
          <a:prstGeom prst="rect">
            <a:avLst/>
          </a:prstGeom>
          <a:noFill/>
          <a:ln>
            <a:noFill/>
          </a:ln>
        </p:spPr>
      </p:sp>
      <p:sp>
        <p:nvSpPr>
          <p:cNvPr id="559" name="Google Shape;559;p63"/>
          <p:cNvSpPr/>
          <p:nvPr>
            <p:ph idx="6" type="pic"/>
          </p:nvPr>
        </p:nvSpPr>
        <p:spPr>
          <a:xfrm>
            <a:off x="3287375" y="1946900"/>
            <a:ext cx="2577300" cy="1253400"/>
          </a:xfrm>
          <a:prstGeom prst="rect">
            <a:avLst/>
          </a:prstGeom>
          <a:noFill/>
          <a:ln>
            <a:noFill/>
          </a:ln>
        </p:spPr>
      </p:sp>
      <p:sp>
        <p:nvSpPr>
          <p:cNvPr id="560" name="Google Shape;560;p63"/>
          <p:cNvSpPr/>
          <p:nvPr>
            <p:ph idx="7" type="pic"/>
          </p:nvPr>
        </p:nvSpPr>
        <p:spPr>
          <a:xfrm>
            <a:off x="6091125" y="1946900"/>
            <a:ext cx="2577300" cy="1253400"/>
          </a:xfrm>
          <a:prstGeom prst="rect">
            <a:avLst/>
          </a:prstGeom>
          <a:noFill/>
          <a:ln>
            <a:noFill/>
          </a:ln>
        </p:spPr>
      </p:sp>
      <p:pic>
        <p:nvPicPr>
          <p:cNvPr id="561" name="Google Shape;561;p63"/>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562" name="Google Shape;562;p63"/>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Layout (Dark)">
  <p:cSld name="CUSTOM_3">
    <p:bg>
      <p:bgPr>
        <a:solidFill>
          <a:schemeClr val="dk1"/>
        </a:solidFill>
      </p:bgPr>
    </p:bg>
    <p:spTree>
      <p:nvGrpSpPr>
        <p:cNvPr id="563" name="Shape 563"/>
        <p:cNvGrpSpPr/>
        <p:nvPr/>
      </p:nvGrpSpPr>
      <p:grpSpPr>
        <a:xfrm>
          <a:off x="0" y="0"/>
          <a:ext cx="0" cy="0"/>
          <a:chOff x="0" y="0"/>
          <a:chExt cx="0" cy="0"/>
        </a:xfrm>
      </p:grpSpPr>
      <p:sp>
        <p:nvSpPr>
          <p:cNvPr id="564" name="Google Shape;564;p64"/>
          <p:cNvSpPr/>
          <p:nvPr/>
        </p:nvSpPr>
        <p:spPr>
          <a:xfrm>
            <a:off x="75" y="1946900"/>
            <a:ext cx="9144000" cy="3196500"/>
          </a:xfrm>
          <a:prstGeom prst="rect">
            <a:avLst/>
          </a:prstGeom>
          <a:solidFill>
            <a:srgbClr val="020B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 name="Google Shape;565;p64"/>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lgn="ctr">
              <a:lnSpc>
                <a:spcPct val="90000"/>
              </a:lnSpc>
              <a:spcBef>
                <a:spcPts val="0"/>
              </a:spcBef>
              <a:spcAft>
                <a:spcPts val="0"/>
              </a:spcAft>
              <a:buClr>
                <a:schemeClr val="dk2"/>
              </a:buClr>
              <a:buSzPts val="2400"/>
              <a:buNone/>
              <a:defRPr>
                <a:solidFill>
                  <a:schemeClr val="dk2"/>
                </a:solidFill>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566" name="Google Shape;566;p64"/>
          <p:cNvSpPr txBox="1"/>
          <p:nvPr>
            <p:ph idx="1" type="subTitle"/>
          </p:nvPr>
        </p:nvSpPr>
        <p:spPr>
          <a:xfrm>
            <a:off x="454800" y="1097274"/>
            <a:ext cx="8229600" cy="617100"/>
          </a:xfrm>
          <a:prstGeom prst="rect">
            <a:avLst/>
          </a:prstGeom>
        </p:spPr>
        <p:txBody>
          <a:bodyPr anchorCtr="0" anchor="t" bIns="0" lIns="0" spcFirstLastPara="1" rIns="0" wrap="square" tIns="0">
            <a:noAutofit/>
          </a:bodyPr>
          <a:lstStyle>
            <a:lvl1pPr lvl="0" algn="ctr">
              <a:lnSpc>
                <a:spcPct val="85000"/>
              </a:lnSpc>
              <a:spcBef>
                <a:spcPts val="0"/>
              </a:spcBef>
              <a:spcAft>
                <a:spcPts val="0"/>
              </a:spcAft>
              <a:buClr>
                <a:schemeClr val="lt1"/>
              </a:buClr>
              <a:buSzPts val="1600"/>
              <a:buNone/>
              <a:defRPr>
                <a:solidFill>
                  <a:schemeClr val="lt1"/>
                </a:solidFill>
              </a:defRPr>
            </a:lvl1pPr>
            <a:lvl2pPr lvl="1">
              <a:lnSpc>
                <a:spcPct val="85000"/>
              </a:lnSpc>
              <a:spcBef>
                <a:spcPts val="0"/>
              </a:spcBef>
              <a:spcAft>
                <a:spcPts val="0"/>
              </a:spcAft>
              <a:buClr>
                <a:schemeClr val="lt1"/>
              </a:buClr>
              <a:buSzPts val="1200"/>
              <a:buNone/>
              <a:defRPr>
                <a:solidFill>
                  <a:schemeClr val="lt1"/>
                </a:solidFill>
              </a:defRPr>
            </a:lvl2pPr>
            <a:lvl3pPr lvl="2">
              <a:lnSpc>
                <a:spcPct val="85000"/>
              </a:lnSpc>
              <a:spcBef>
                <a:spcPts val="0"/>
              </a:spcBef>
              <a:spcAft>
                <a:spcPts val="0"/>
              </a:spcAft>
              <a:buClr>
                <a:schemeClr val="lt1"/>
              </a:buClr>
              <a:buSzPts val="1000"/>
              <a:buNone/>
              <a:defRPr>
                <a:solidFill>
                  <a:schemeClr val="lt1"/>
                </a:solidFill>
              </a:defRPr>
            </a:lvl3pPr>
            <a:lvl4pPr lvl="3">
              <a:lnSpc>
                <a:spcPct val="85000"/>
              </a:lnSpc>
              <a:spcBef>
                <a:spcPts val="0"/>
              </a:spcBef>
              <a:spcAft>
                <a:spcPts val="0"/>
              </a:spcAft>
              <a:buClr>
                <a:schemeClr val="lt1"/>
              </a:buClr>
              <a:buSzPts val="1000"/>
              <a:buNone/>
              <a:defRPr>
                <a:solidFill>
                  <a:schemeClr val="lt1"/>
                </a:solidFill>
              </a:defRPr>
            </a:lvl4pPr>
            <a:lvl5pPr lvl="4">
              <a:lnSpc>
                <a:spcPct val="85000"/>
              </a:lnSpc>
              <a:spcBef>
                <a:spcPts val="0"/>
              </a:spcBef>
              <a:spcAft>
                <a:spcPts val="0"/>
              </a:spcAft>
              <a:buClr>
                <a:schemeClr val="lt1"/>
              </a:buClr>
              <a:buSzPts val="1000"/>
              <a:buNone/>
              <a:defRPr>
                <a:solidFill>
                  <a:schemeClr val="lt1"/>
                </a:solidFill>
              </a:defRPr>
            </a:lvl5pPr>
            <a:lvl6pPr lvl="5">
              <a:lnSpc>
                <a:spcPct val="85000"/>
              </a:lnSpc>
              <a:spcBef>
                <a:spcPts val="0"/>
              </a:spcBef>
              <a:spcAft>
                <a:spcPts val="0"/>
              </a:spcAft>
              <a:buClr>
                <a:schemeClr val="lt1"/>
              </a:buClr>
              <a:buSzPts val="1000"/>
              <a:buNone/>
              <a:defRPr>
                <a:solidFill>
                  <a:schemeClr val="lt1"/>
                </a:solidFill>
              </a:defRPr>
            </a:lvl6pPr>
            <a:lvl7pPr lvl="6">
              <a:lnSpc>
                <a:spcPct val="85000"/>
              </a:lnSpc>
              <a:spcBef>
                <a:spcPts val="0"/>
              </a:spcBef>
              <a:spcAft>
                <a:spcPts val="0"/>
              </a:spcAft>
              <a:buClr>
                <a:schemeClr val="lt1"/>
              </a:buClr>
              <a:buSzPts val="1000"/>
              <a:buNone/>
              <a:defRPr>
                <a:solidFill>
                  <a:schemeClr val="lt1"/>
                </a:solidFill>
              </a:defRPr>
            </a:lvl7pPr>
            <a:lvl8pPr lvl="7">
              <a:lnSpc>
                <a:spcPct val="85000"/>
              </a:lnSpc>
              <a:spcBef>
                <a:spcPts val="0"/>
              </a:spcBef>
              <a:spcAft>
                <a:spcPts val="0"/>
              </a:spcAft>
              <a:buClr>
                <a:schemeClr val="lt1"/>
              </a:buClr>
              <a:buSzPts val="1000"/>
              <a:buNone/>
              <a:defRPr>
                <a:solidFill>
                  <a:schemeClr val="lt1"/>
                </a:solidFill>
              </a:defRPr>
            </a:lvl8pPr>
            <a:lvl9pPr lvl="8">
              <a:lnSpc>
                <a:spcPct val="85000"/>
              </a:lnSpc>
              <a:spcBef>
                <a:spcPts val="0"/>
              </a:spcBef>
              <a:spcAft>
                <a:spcPts val="0"/>
              </a:spcAft>
              <a:buClr>
                <a:schemeClr val="lt1"/>
              </a:buClr>
              <a:buSzPts val="1000"/>
              <a:buNone/>
              <a:defRPr>
                <a:solidFill>
                  <a:schemeClr val="lt1"/>
                </a:solidFill>
              </a:defRPr>
            </a:lvl9pPr>
          </a:lstStyle>
          <a:p/>
        </p:txBody>
      </p:sp>
      <p:sp>
        <p:nvSpPr>
          <p:cNvPr id="567" name="Google Shape;567;p64"/>
          <p:cNvSpPr txBox="1"/>
          <p:nvPr>
            <p:ph idx="2" type="subTitle"/>
          </p:nvPr>
        </p:nvSpPr>
        <p:spPr>
          <a:xfrm>
            <a:off x="470775" y="3431000"/>
            <a:ext cx="2577300" cy="1232100"/>
          </a:xfrm>
          <a:prstGeom prst="rect">
            <a:avLst/>
          </a:prstGeom>
        </p:spPr>
        <p:txBody>
          <a:bodyPr anchorCtr="0" anchor="t" bIns="0" lIns="0" spcFirstLastPara="1" rIns="0" wrap="square" tIns="0">
            <a:noAutofit/>
          </a:bodyPr>
          <a:lstStyle>
            <a:lvl1pPr lvl="0" algn="ctr">
              <a:lnSpc>
                <a:spcPct val="85000"/>
              </a:lnSpc>
              <a:spcBef>
                <a:spcPts val="0"/>
              </a:spcBef>
              <a:spcAft>
                <a:spcPts val="0"/>
              </a:spcAft>
              <a:buClr>
                <a:schemeClr val="lt1"/>
              </a:buClr>
              <a:buSzPts val="1200"/>
              <a:buNone/>
              <a:defRPr sz="1200">
                <a:solidFill>
                  <a:schemeClr val="lt1"/>
                </a:solidFill>
              </a:defRPr>
            </a:lvl1pPr>
            <a:lvl2pPr lvl="1">
              <a:spcBef>
                <a:spcPts val="0"/>
              </a:spcBef>
              <a:spcAft>
                <a:spcPts val="0"/>
              </a:spcAft>
              <a:buClr>
                <a:schemeClr val="lt1"/>
              </a:buClr>
              <a:buSzPts val="1000"/>
              <a:buNone/>
              <a:defRPr sz="1000">
                <a:solidFill>
                  <a:schemeClr val="lt1"/>
                </a:solidFill>
              </a:defRPr>
            </a:lvl2pPr>
            <a:lvl3pPr lvl="2">
              <a:spcBef>
                <a:spcPts val="800"/>
              </a:spcBef>
              <a:spcAft>
                <a:spcPts val="0"/>
              </a:spcAft>
              <a:buClr>
                <a:schemeClr val="lt1"/>
              </a:buClr>
              <a:buSzPts val="800"/>
              <a:buNone/>
              <a:defRPr sz="800">
                <a:solidFill>
                  <a:schemeClr val="lt1"/>
                </a:solidFill>
              </a:defRPr>
            </a:lvl3pPr>
            <a:lvl4pPr lvl="3">
              <a:spcBef>
                <a:spcPts val="500"/>
              </a:spcBef>
              <a:spcAft>
                <a:spcPts val="0"/>
              </a:spcAft>
              <a:buClr>
                <a:schemeClr val="lt1"/>
              </a:buClr>
              <a:buSzPts val="800"/>
              <a:buNone/>
              <a:defRPr sz="800">
                <a:solidFill>
                  <a:schemeClr val="lt1"/>
                </a:solidFill>
              </a:defRPr>
            </a:lvl4pPr>
            <a:lvl5pPr lvl="4">
              <a:spcBef>
                <a:spcPts val="500"/>
              </a:spcBef>
              <a:spcAft>
                <a:spcPts val="0"/>
              </a:spcAft>
              <a:buClr>
                <a:schemeClr val="lt1"/>
              </a:buClr>
              <a:buSzPts val="800"/>
              <a:buNone/>
              <a:defRPr sz="800">
                <a:solidFill>
                  <a:schemeClr val="lt1"/>
                </a:solidFill>
              </a:defRPr>
            </a:lvl5pPr>
            <a:lvl6pPr lvl="5">
              <a:spcBef>
                <a:spcPts val="500"/>
              </a:spcBef>
              <a:spcAft>
                <a:spcPts val="0"/>
              </a:spcAft>
              <a:buClr>
                <a:schemeClr val="lt1"/>
              </a:buClr>
              <a:buSzPts val="800"/>
              <a:buNone/>
              <a:defRPr sz="800">
                <a:solidFill>
                  <a:schemeClr val="lt1"/>
                </a:solidFill>
              </a:defRPr>
            </a:lvl6pPr>
            <a:lvl7pPr lvl="6">
              <a:spcBef>
                <a:spcPts val="500"/>
              </a:spcBef>
              <a:spcAft>
                <a:spcPts val="0"/>
              </a:spcAft>
              <a:buClr>
                <a:schemeClr val="lt1"/>
              </a:buClr>
              <a:buSzPts val="800"/>
              <a:buNone/>
              <a:defRPr sz="800">
                <a:solidFill>
                  <a:schemeClr val="lt1"/>
                </a:solidFill>
              </a:defRPr>
            </a:lvl7pPr>
            <a:lvl8pPr lvl="7">
              <a:spcBef>
                <a:spcPts val="500"/>
              </a:spcBef>
              <a:spcAft>
                <a:spcPts val="0"/>
              </a:spcAft>
              <a:buClr>
                <a:schemeClr val="lt1"/>
              </a:buClr>
              <a:buSzPts val="800"/>
              <a:buNone/>
              <a:defRPr sz="800">
                <a:solidFill>
                  <a:schemeClr val="lt1"/>
                </a:solidFill>
              </a:defRPr>
            </a:lvl8pPr>
            <a:lvl9pPr lvl="8">
              <a:spcBef>
                <a:spcPts val="500"/>
              </a:spcBef>
              <a:spcAft>
                <a:spcPts val="500"/>
              </a:spcAft>
              <a:buClr>
                <a:schemeClr val="lt1"/>
              </a:buClr>
              <a:buSzPts val="800"/>
              <a:buNone/>
              <a:defRPr sz="800">
                <a:solidFill>
                  <a:schemeClr val="lt1"/>
                </a:solidFill>
              </a:defRPr>
            </a:lvl9pPr>
          </a:lstStyle>
          <a:p/>
        </p:txBody>
      </p:sp>
      <p:sp>
        <p:nvSpPr>
          <p:cNvPr id="568" name="Google Shape;568;p64"/>
          <p:cNvSpPr txBox="1"/>
          <p:nvPr>
            <p:ph idx="3" type="subTitle"/>
          </p:nvPr>
        </p:nvSpPr>
        <p:spPr>
          <a:xfrm>
            <a:off x="3280950" y="3431000"/>
            <a:ext cx="2577300" cy="1232100"/>
          </a:xfrm>
          <a:prstGeom prst="rect">
            <a:avLst/>
          </a:prstGeom>
        </p:spPr>
        <p:txBody>
          <a:bodyPr anchorCtr="0" anchor="t" bIns="0" lIns="0" spcFirstLastPara="1" rIns="0" wrap="square" tIns="0">
            <a:noAutofit/>
          </a:bodyPr>
          <a:lstStyle>
            <a:lvl1pPr lvl="0" algn="ctr">
              <a:lnSpc>
                <a:spcPct val="85000"/>
              </a:lnSpc>
              <a:spcBef>
                <a:spcPts val="0"/>
              </a:spcBef>
              <a:spcAft>
                <a:spcPts val="0"/>
              </a:spcAft>
              <a:buClr>
                <a:schemeClr val="lt1"/>
              </a:buClr>
              <a:buSzPts val="1200"/>
              <a:buNone/>
              <a:defRPr sz="1200">
                <a:solidFill>
                  <a:schemeClr val="lt1"/>
                </a:solidFill>
              </a:defRPr>
            </a:lvl1pPr>
            <a:lvl2pPr lvl="1">
              <a:spcBef>
                <a:spcPts val="0"/>
              </a:spcBef>
              <a:spcAft>
                <a:spcPts val="0"/>
              </a:spcAft>
              <a:buClr>
                <a:schemeClr val="lt1"/>
              </a:buClr>
              <a:buSzPts val="1000"/>
              <a:buNone/>
              <a:defRPr sz="1000">
                <a:solidFill>
                  <a:schemeClr val="lt1"/>
                </a:solidFill>
              </a:defRPr>
            </a:lvl2pPr>
            <a:lvl3pPr lvl="2">
              <a:spcBef>
                <a:spcPts val="800"/>
              </a:spcBef>
              <a:spcAft>
                <a:spcPts val="0"/>
              </a:spcAft>
              <a:buClr>
                <a:schemeClr val="lt1"/>
              </a:buClr>
              <a:buSzPts val="800"/>
              <a:buNone/>
              <a:defRPr sz="800">
                <a:solidFill>
                  <a:schemeClr val="lt1"/>
                </a:solidFill>
              </a:defRPr>
            </a:lvl3pPr>
            <a:lvl4pPr lvl="3">
              <a:spcBef>
                <a:spcPts val="500"/>
              </a:spcBef>
              <a:spcAft>
                <a:spcPts val="0"/>
              </a:spcAft>
              <a:buClr>
                <a:schemeClr val="lt1"/>
              </a:buClr>
              <a:buSzPts val="800"/>
              <a:buNone/>
              <a:defRPr sz="800">
                <a:solidFill>
                  <a:schemeClr val="lt1"/>
                </a:solidFill>
              </a:defRPr>
            </a:lvl4pPr>
            <a:lvl5pPr lvl="4">
              <a:spcBef>
                <a:spcPts val="500"/>
              </a:spcBef>
              <a:spcAft>
                <a:spcPts val="0"/>
              </a:spcAft>
              <a:buClr>
                <a:schemeClr val="lt1"/>
              </a:buClr>
              <a:buSzPts val="800"/>
              <a:buNone/>
              <a:defRPr sz="800">
                <a:solidFill>
                  <a:schemeClr val="lt1"/>
                </a:solidFill>
              </a:defRPr>
            </a:lvl5pPr>
            <a:lvl6pPr lvl="5">
              <a:spcBef>
                <a:spcPts val="500"/>
              </a:spcBef>
              <a:spcAft>
                <a:spcPts val="0"/>
              </a:spcAft>
              <a:buClr>
                <a:schemeClr val="lt1"/>
              </a:buClr>
              <a:buSzPts val="800"/>
              <a:buNone/>
              <a:defRPr sz="800">
                <a:solidFill>
                  <a:schemeClr val="lt1"/>
                </a:solidFill>
              </a:defRPr>
            </a:lvl6pPr>
            <a:lvl7pPr lvl="6">
              <a:spcBef>
                <a:spcPts val="500"/>
              </a:spcBef>
              <a:spcAft>
                <a:spcPts val="0"/>
              </a:spcAft>
              <a:buClr>
                <a:schemeClr val="lt1"/>
              </a:buClr>
              <a:buSzPts val="800"/>
              <a:buNone/>
              <a:defRPr sz="800">
                <a:solidFill>
                  <a:schemeClr val="lt1"/>
                </a:solidFill>
              </a:defRPr>
            </a:lvl7pPr>
            <a:lvl8pPr lvl="7">
              <a:spcBef>
                <a:spcPts val="500"/>
              </a:spcBef>
              <a:spcAft>
                <a:spcPts val="0"/>
              </a:spcAft>
              <a:buClr>
                <a:schemeClr val="lt1"/>
              </a:buClr>
              <a:buSzPts val="800"/>
              <a:buNone/>
              <a:defRPr sz="800">
                <a:solidFill>
                  <a:schemeClr val="lt1"/>
                </a:solidFill>
              </a:defRPr>
            </a:lvl8pPr>
            <a:lvl9pPr lvl="8">
              <a:spcBef>
                <a:spcPts val="500"/>
              </a:spcBef>
              <a:spcAft>
                <a:spcPts val="500"/>
              </a:spcAft>
              <a:buClr>
                <a:schemeClr val="lt1"/>
              </a:buClr>
              <a:buSzPts val="800"/>
              <a:buNone/>
              <a:defRPr sz="800">
                <a:solidFill>
                  <a:schemeClr val="lt1"/>
                </a:solidFill>
              </a:defRPr>
            </a:lvl9pPr>
          </a:lstStyle>
          <a:p/>
        </p:txBody>
      </p:sp>
      <p:sp>
        <p:nvSpPr>
          <p:cNvPr id="569" name="Google Shape;569;p64"/>
          <p:cNvSpPr txBox="1"/>
          <p:nvPr>
            <p:ph idx="4" type="subTitle"/>
          </p:nvPr>
        </p:nvSpPr>
        <p:spPr>
          <a:xfrm>
            <a:off x="6091125" y="3431000"/>
            <a:ext cx="2577300" cy="1232100"/>
          </a:xfrm>
          <a:prstGeom prst="rect">
            <a:avLst/>
          </a:prstGeom>
        </p:spPr>
        <p:txBody>
          <a:bodyPr anchorCtr="0" anchor="t" bIns="0" lIns="0" spcFirstLastPara="1" rIns="0" wrap="square" tIns="0">
            <a:noAutofit/>
          </a:bodyPr>
          <a:lstStyle>
            <a:lvl1pPr lvl="0" algn="ctr">
              <a:lnSpc>
                <a:spcPct val="85000"/>
              </a:lnSpc>
              <a:spcBef>
                <a:spcPts val="0"/>
              </a:spcBef>
              <a:spcAft>
                <a:spcPts val="0"/>
              </a:spcAft>
              <a:buClr>
                <a:schemeClr val="lt1"/>
              </a:buClr>
              <a:buSzPts val="1200"/>
              <a:buNone/>
              <a:defRPr sz="1200">
                <a:solidFill>
                  <a:schemeClr val="lt1"/>
                </a:solidFill>
              </a:defRPr>
            </a:lvl1pPr>
            <a:lvl2pPr lvl="1">
              <a:spcBef>
                <a:spcPts val="0"/>
              </a:spcBef>
              <a:spcAft>
                <a:spcPts val="0"/>
              </a:spcAft>
              <a:buClr>
                <a:schemeClr val="lt1"/>
              </a:buClr>
              <a:buSzPts val="1000"/>
              <a:buNone/>
              <a:defRPr sz="1000">
                <a:solidFill>
                  <a:schemeClr val="lt1"/>
                </a:solidFill>
              </a:defRPr>
            </a:lvl2pPr>
            <a:lvl3pPr lvl="2">
              <a:spcBef>
                <a:spcPts val="800"/>
              </a:spcBef>
              <a:spcAft>
                <a:spcPts val="0"/>
              </a:spcAft>
              <a:buClr>
                <a:schemeClr val="lt1"/>
              </a:buClr>
              <a:buSzPts val="800"/>
              <a:buNone/>
              <a:defRPr sz="800">
                <a:solidFill>
                  <a:schemeClr val="lt1"/>
                </a:solidFill>
              </a:defRPr>
            </a:lvl3pPr>
            <a:lvl4pPr lvl="3">
              <a:spcBef>
                <a:spcPts val="500"/>
              </a:spcBef>
              <a:spcAft>
                <a:spcPts val="0"/>
              </a:spcAft>
              <a:buClr>
                <a:schemeClr val="lt1"/>
              </a:buClr>
              <a:buSzPts val="800"/>
              <a:buNone/>
              <a:defRPr sz="800">
                <a:solidFill>
                  <a:schemeClr val="lt1"/>
                </a:solidFill>
              </a:defRPr>
            </a:lvl4pPr>
            <a:lvl5pPr lvl="4">
              <a:spcBef>
                <a:spcPts val="500"/>
              </a:spcBef>
              <a:spcAft>
                <a:spcPts val="0"/>
              </a:spcAft>
              <a:buClr>
                <a:schemeClr val="lt1"/>
              </a:buClr>
              <a:buSzPts val="800"/>
              <a:buNone/>
              <a:defRPr sz="800">
                <a:solidFill>
                  <a:schemeClr val="lt1"/>
                </a:solidFill>
              </a:defRPr>
            </a:lvl5pPr>
            <a:lvl6pPr lvl="5">
              <a:spcBef>
                <a:spcPts val="500"/>
              </a:spcBef>
              <a:spcAft>
                <a:spcPts val="0"/>
              </a:spcAft>
              <a:buClr>
                <a:schemeClr val="lt1"/>
              </a:buClr>
              <a:buSzPts val="800"/>
              <a:buNone/>
              <a:defRPr sz="800">
                <a:solidFill>
                  <a:schemeClr val="lt1"/>
                </a:solidFill>
              </a:defRPr>
            </a:lvl6pPr>
            <a:lvl7pPr lvl="6">
              <a:spcBef>
                <a:spcPts val="500"/>
              </a:spcBef>
              <a:spcAft>
                <a:spcPts val="0"/>
              </a:spcAft>
              <a:buClr>
                <a:schemeClr val="lt1"/>
              </a:buClr>
              <a:buSzPts val="800"/>
              <a:buNone/>
              <a:defRPr sz="800">
                <a:solidFill>
                  <a:schemeClr val="lt1"/>
                </a:solidFill>
              </a:defRPr>
            </a:lvl7pPr>
            <a:lvl8pPr lvl="7">
              <a:spcBef>
                <a:spcPts val="500"/>
              </a:spcBef>
              <a:spcAft>
                <a:spcPts val="0"/>
              </a:spcAft>
              <a:buClr>
                <a:schemeClr val="lt1"/>
              </a:buClr>
              <a:buSzPts val="800"/>
              <a:buNone/>
              <a:defRPr sz="800">
                <a:solidFill>
                  <a:schemeClr val="lt1"/>
                </a:solidFill>
              </a:defRPr>
            </a:lvl8pPr>
            <a:lvl9pPr lvl="8">
              <a:spcBef>
                <a:spcPts val="500"/>
              </a:spcBef>
              <a:spcAft>
                <a:spcPts val="500"/>
              </a:spcAft>
              <a:buClr>
                <a:schemeClr val="lt1"/>
              </a:buClr>
              <a:buSzPts val="800"/>
              <a:buNone/>
              <a:defRPr sz="800">
                <a:solidFill>
                  <a:schemeClr val="lt1"/>
                </a:solidFill>
              </a:defRPr>
            </a:lvl9pPr>
          </a:lstStyle>
          <a:p/>
        </p:txBody>
      </p:sp>
      <p:sp>
        <p:nvSpPr>
          <p:cNvPr id="570" name="Google Shape;570;p64"/>
          <p:cNvSpPr/>
          <p:nvPr>
            <p:ph idx="5" type="pic"/>
          </p:nvPr>
        </p:nvSpPr>
        <p:spPr>
          <a:xfrm>
            <a:off x="462775" y="1946900"/>
            <a:ext cx="2577300" cy="1253400"/>
          </a:xfrm>
          <a:prstGeom prst="rect">
            <a:avLst/>
          </a:prstGeom>
          <a:noFill/>
          <a:ln>
            <a:noFill/>
          </a:ln>
        </p:spPr>
      </p:sp>
      <p:sp>
        <p:nvSpPr>
          <p:cNvPr id="571" name="Google Shape;571;p64"/>
          <p:cNvSpPr/>
          <p:nvPr>
            <p:ph idx="6" type="pic"/>
          </p:nvPr>
        </p:nvSpPr>
        <p:spPr>
          <a:xfrm>
            <a:off x="3287375" y="1946900"/>
            <a:ext cx="2577300" cy="1253400"/>
          </a:xfrm>
          <a:prstGeom prst="rect">
            <a:avLst/>
          </a:prstGeom>
          <a:noFill/>
          <a:ln>
            <a:noFill/>
          </a:ln>
        </p:spPr>
      </p:sp>
      <p:sp>
        <p:nvSpPr>
          <p:cNvPr id="572" name="Google Shape;572;p64"/>
          <p:cNvSpPr/>
          <p:nvPr>
            <p:ph idx="7" type="pic"/>
          </p:nvPr>
        </p:nvSpPr>
        <p:spPr>
          <a:xfrm>
            <a:off x="6091125" y="1946900"/>
            <a:ext cx="2577300" cy="1253400"/>
          </a:xfrm>
          <a:prstGeom prst="rect">
            <a:avLst/>
          </a:prstGeom>
          <a:noFill/>
          <a:ln>
            <a:noFill/>
          </a:ln>
        </p:spPr>
      </p:sp>
      <p:pic>
        <p:nvPicPr>
          <p:cNvPr id="573" name="Google Shape;573;p64"/>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574" name="Google Shape;574;p64"/>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575" name="Google Shape;575;p64"/>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ight-Image (Light)">
  <p:cSld name="CUSTOM_1">
    <p:spTree>
      <p:nvGrpSpPr>
        <p:cNvPr id="576" name="Shape 576"/>
        <p:cNvGrpSpPr/>
        <p:nvPr/>
      </p:nvGrpSpPr>
      <p:grpSpPr>
        <a:xfrm>
          <a:off x="0" y="0"/>
          <a:ext cx="0" cy="0"/>
          <a:chOff x="0" y="0"/>
          <a:chExt cx="0" cy="0"/>
        </a:xfrm>
      </p:grpSpPr>
      <p:sp>
        <p:nvSpPr>
          <p:cNvPr id="577" name="Google Shape;577;p65"/>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578" name="Google Shape;578;p65"/>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579" name="Google Shape;579;p65"/>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
        <p:nvSpPr>
          <p:cNvPr id="580" name="Google Shape;580;p65"/>
          <p:cNvSpPr txBox="1"/>
          <p:nvPr>
            <p:ph idx="2" type="body"/>
          </p:nvPr>
        </p:nvSpPr>
        <p:spPr>
          <a:xfrm>
            <a:off x="3276600" y="1943100"/>
            <a:ext cx="2590800" cy="27204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
        <p:nvSpPr>
          <p:cNvPr id="581" name="Google Shape;581;p65"/>
          <p:cNvSpPr/>
          <p:nvPr>
            <p:ph idx="3" type="pic"/>
          </p:nvPr>
        </p:nvSpPr>
        <p:spPr>
          <a:xfrm>
            <a:off x="6111950" y="486725"/>
            <a:ext cx="2574900" cy="4176600"/>
          </a:xfrm>
          <a:prstGeom prst="rect">
            <a:avLst/>
          </a:prstGeom>
          <a:noFill/>
          <a:ln>
            <a:noFill/>
          </a:ln>
        </p:spPr>
      </p:sp>
      <p:pic>
        <p:nvPicPr>
          <p:cNvPr id="582" name="Google Shape;582;p65"/>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583" name="Google Shape;583;p65"/>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ight-Image (Dark)">
  <p:cSld name="CUSTOM_1_2">
    <p:bg>
      <p:bgPr>
        <a:solidFill>
          <a:schemeClr val="dk1"/>
        </a:solidFill>
      </p:bgPr>
    </p:bg>
    <p:spTree>
      <p:nvGrpSpPr>
        <p:cNvPr id="584" name="Shape 584"/>
        <p:cNvGrpSpPr/>
        <p:nvPr/>
      </p:nvGrpSpPr>
      <p:grpSpPr>
        <a:xfrm>
          <a:off x="0" y="0"/>
          <a:ext cx="0" cy="0"/>
          <a:chOff x="0" y="0"/>
          <a:chExt cx="0" cy="0"/>
        </a:xfrm>
      </p:grpSpPr>
      <p:sp>
        <p:nvSpPr>
          <p:cNvPr id="585" name="Google Shape;585;p66"/>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a:spcBef>
                <a:spcPts val="0"/>
              </a:spcBef>
              <a:spcAft>
                <a:spcPts val="0"/>
              </a:spcAft>
              <a:buClr>
                <a:schemeClr val="dk2"/>
              </a:buClr>
              <a:buSzPts val="2400"/>
              <a:buNone/>
              <a:defRPr>
                <a:solidFill>
                  <a:schemeClr val="dk2"/>
                </a:solidFill>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586" name="Google Shape;586;p66"/>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587" name="Google Shape;587;p66"/>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sp>
        <p:nvSpPr>
          <p:cNvPr id="588" name="Google Shape;588;p66"/>
          <p:cNvSpPr txBox="1"/>
          <p:nvPr>
            <p:ph idx="2" type="body"/>
          </p:nvPr>
        </p:nvSpPr>
        <p:spPr>
          <a:xfrm>
            <a:off x="3276600" y="1943100"/>
            <a:ext cx="2590800" cy="27204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sp>
        <p:nvSpPr>
          <p:cNvPr id="589" name="Google Shape;589;p66"/>
          <p:cNvSpPr/>
          <p:nvPr>
            <p:ph idx="3" type="pic"/>
          </p:nvPr>
        </p:nvSpPr>
        <p:spPr>
          <a:xfrm>
            <a:off x="6111950" y="486725"/>
            <a:ext cx="2574900" cy="4176600"/>
          </a:xfrm>
          <a:prstGeom prst="rect">
            <a:avLst/>
          </a:prstGeom>
          <a:noFill/>
          <a:ln>
            <a:noFill/>
          </a:ln>
        </p:spPr>
      </p:sp>
      <p:sp>
        <p:nvSpPr>
          <p:cNvPr id="590" name="Google Shape;590;p66"/>
          <p:cNvSpPr txBox="1"/>
          <p:nvPr/>
        </p:nvSpPr>
        <p:spPr>
          <a:xfrm>
            <a:off x="634200" y="4846850"/>
            <a:ext cx="24138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800">
                <a:solidFill>
                  <a:schemeClr val="dk1"/>
                </a:solidFill>
                <a:latin typeface="Inter"/>
                <a:ea typeface="Inter"/>
                <a:cs typeface="Inter"/>
                <a:sym typeface="Inter"/>
              </a:rPr>
              <a:t>Proprietary &amp; Confidential</a:t>
            </a:r>
            <a:endParaRPr sz="800">
              <a:solidFill>
                <a:schemeClr val="dk1"/>
              </a:solidFill>
              <a:latin typeface="Inter"/>
              <a:ea typeface="Inter"/>
              <a:cs typeface="Inter"/>
              <a:sym typeface="Inter"/>
            </a:endParaRPr>
          </a:p>
        </p:txBody>
      </p:sp>
      <p:pic>
        <p:nvPicPr>
          <p:cNvPr id="591" name="Google Shape;591;p66"/>
          <p:cNvPicPr preferRelativeResize="0"/>
          <p:nvPr/>
        </p:nvPicPr>
        <p:blipFill>
          <a:blip r:embed="rId2">
            <a:alphaModFix/>
          </a:blip>
          <a:stretch>
            <a:fillRect/>
          </a:stretch>
        </p:blipFill>
        <p:spPr>
          <a:xfrm>
            <a:off x="8080600" y="4834312"/>
            <a:ext cx="606197" cy="148075"/>
          </a:xfrm>
          <a:prstGeom prst="rect">
            <a:avLst/>
          </a:prstGeom>
          <a:noFill/>
          <a:ln>
            <a:noFill/>
          </a:ln>
        </p:spPr>
      </p:pic>
      <p:pic>
        <p:nvPicPr>
          <p:cNvPr id="592" name="Google Shape;592;p66"/>
          <p:cNvPicPr preferRelativeResize="0"/>
          <p:nvPr/>
        </p:nvPicPr>
        <p:blipFill rotWithShape="1">
          <a:blip r:embed="rId3">
            <a:alphaModFix/>
          </a:blip>
          <a:srcRect b="0" l="129" r="119" t="0"/>
          <a:stretch/>
        </p:blipFill>
        <p:spPr>
          <a:xfrm>
            <a:off x="8080600" y="4834312"/>
            <a:ext cx="606198" cy="148076"/>
          </a:xfrm>
          <a:prstGeom prst="rect">
            <a:avLst/>
          </a:prstGeom>
          <a:noFill/>
          <a:ln>
            <a:noFill/>
          </a:ln>
        </p:spPr>
      </p:pic>
      <p:sp>
        <p:nvSpPr>
          <p:cNvPr id="593" name="Google Shape;593;p66"/>
          <p:cNvSpPr txBox="1"/>
          <p:nvPr>
            <p:ph idx="4"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594" name="Google Shape;594;p66"/>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Image (Light)">
  <p:cSld name="CUSTOM_1_1">
    <p:spTree>
      <p:nvGrpSpPr>
        <p:cNvPr id="595" name="Shape 595"/>
        <p:cNvGrpSpPr/>
        <p:nvPr/>
      </p:nvGrpSpPr>
      <p:grpSpPr>
        <a:xfrm>
          <a:off x="0" y="0"/>
          <a:ext cx="0" cy="0"/>
          <a:chOff x="0" y="0"/>
          <a:chExt cx="0" cy="0"/>
        </a:xfrm>
      </p:grpSpPr>
      <p:sp>
        <p:nvSpPr>
          <p:cNvPr id="596" name="Google Shape;596;p67"/>
          <p:cNvSpPr/>
          <p:nvPr>
            <p:ph idx="2" type="pic"/>
          </p:nvPr>
        </p:nvSpPr>
        <p:spPr>
          <a:xfrm>
            <a:off x="3276600" y="486725"/>
            <a:ext cx="2590800" cy="4176600"/>
          </a:xfrm>
          <a:prstGeom prst="rect">
            <a:avLst/>
          </a:prstGeom>
          <a:noFill/>
          <a:ln>
            <a:noFill/>
          </a:ln>
        </p:spPr>
      </p:sp>
      <p:sp>
        <p:nvSpPr>
          <p:cNvPr id="597" name="Google Shape;597;p67"/>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598" name="Google Shape;598;p67"/>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599" name="Google Shape;599;p67"/>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pic>
        <p:nvPicPr>
          <p:cNvPr id="600" name="Google Shape;600;p67"/>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601" name="Google Shape;601;p67"/>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Image (Dark)">
  <p:cSld name="CUSTOM_1_1_2">
    <p:bg>
      <p:bgPr>
        <a:solidFill>
          <a:schemeClr val="dk1"/>
        </a:solidFill>
      </p:bgPr>
    </p:bg>
    <p:spTree>
      <p:nvGrpSpPr>
        <p:cNvPr id="602" name="Shape 602"/>
        <p:cNvGrpSpPr/>
        <p:nvPr/>
      </p:nvGrpSpPr>
      <p:grpSpPr>
        <a:xfrm>
          <a:off x="0" y="0"/>
          <a:ext cx="0" cy="0"/>
          <a:chOff x="0" y="0"/>
          <a:chExt cx="0" cy="0"/>
        </a:xfrm>
      </p:grpSpPr>
      <p:sp>
        <p:nvSpPr>
          <p:cNvPr id="603" name="Google Shape;603;p68"/>
          <p:cNvSpPr/>
          <p:nvPr>
            <p:ph idx="2" type="pic"/>
          </p:nvPr>
        </p:nvSpPr>
        <p:spPr>
          <a:xfrm>
            <a:off x="3276600" y="486725"/>
            <a:ext cx="2590800" cy="4176600"/>
          </a:xfrm>
          <a:prstGeom prst="rect">
            <a:avLst/>
          </a:prstGeom>
          <a:noFill/>
          <a:ln>
            <a:noFill/>
          </a:ln>
        </p:spPr>
      </p:sp>
      <p:sp>
        <p:nvSpPr>
          <p:cNvPr id="604" name="Google Shape;604;p68"/>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a:spcBef>
                <a:spcPts val="0"/>
              </a:spcBef>
              <a:spcAft>
                <a:spcPts val="0"/>
              </a:spcAft>
              <a:buClr>
                <a:schemeClr val="dk2"/>
              </a:buClr>
              <a:buSzPts val="2400"/>
              <a:buNone/>
              <a:defRPr>
                <a:solidFill>
                  <a:schemeClr val="dk2"/>
                </a:solidFill>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605" name="Google Shape;605;p68"/>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pic>
        <p:nvPicPr>
          <p:cNvPr id="606" name="Google Shape;606;p68"/>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607" name="Google Shape;607;p68"/>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608" name="Google Shape;608;p68"/>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Image (Light)">
  <p:cSld name="CUSTOM_1_1_1">
    <p:spTree>
      <p:nvGrpSpPr>
        <p:cNvPr id="609" name="Shape 609"/>
        <p:cNvGrpSpPr/>
        <p:nvPr/>
      </p:nvGrpSpPr>
      <p:grpSpPr>
        <a:xfrm>
          <a:off x="0" y="0"/>
          <a:ext cx="0" cy="0"/>
          <a:chOff x="0" y="0"/>
          <a:chExt cx="0" cy="0"/>
        </a:xfrm>
      </p:grpSpPr>
      <p:sp>
        <p:nvSpPr>
          <p:cNvPr id="610" name="Google Shape;610;p69"/>
          <p:cNvSpPr txBox="1"/>
          <p:nvPr>
            <p:ph idx="1" type="body"/>
          </p:nvPr>
        </p:nvSpPr>
        <p:spPr>
          <a:xfrm>
            <a:off x="3276725" y="1943100"/>
            <a:ext cx="2590800" cy="12573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
        <p:nvSpPr>
          <p:cNvPr id="611" name="Google Shape;611;p69"/>
          <p:cNvSpPr txBox="1"/>
          <p:nvPr>
            <p:ph idx="2" type="body"/>
          </p:nvPr>
        </p:nvSpPr>
        <p:spPr>
          <a:xfrm>
            <a:off x="6096125" y="1943100"/>
            <a:ext cx="2590800" cy="2720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
        <p:nvSpPr>
          <p:cNvPr id="612" name="Google Shape;612;p69"/>
          <p:cNvSpPr/>
          <p:nvPr>
            <p:ph idx="3" type="pic"/>
          </p:nvPr>
        </p:nvSpPr>
        <p:spPr>
          <a:xfrm>
            <a:off x="457200" y="486725"/>
            <a:ext cx="2590800" cy="4176600"/>
          </a:xfrm>
          <a:prstGeom prst="rect">
            <a:avLst/>
          </a:prstGeom>
          <a:noFill/>
          <a:ln>
            <a:noFill/>
          </a:ln>
        </p:spPr>
      </p:sp>
      <p:sp>
        <p:nvSpPr>
          <p:cNvPr id="613" name="Google Shape;613;p69"/>
          <p:cNvSpPr txBox="1"/>
          <p:nvPr>
            <p:ph type="title"/>
          </p:nvPr>
        </p:nvSpPr>
        <p:spPr>
          <a:xfrm>
            <a:off x="3276600" y="480275"/>
            <a:ext cx="5410200" cy="12342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614" name="Google Shape;614;p69"/>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615" name="Google Shape;615;p69"/>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616" name="Google Shape;616;p69"/>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Image (Dark)">
  <p:cSld name="CUSTOM_1_1_1_1">
    <p:bg>
      <p:bgPr>
        <a:solidFill>
          <a:schemeClr val="dk1"/>
        </a:solidFill>
      </p:bgPr>
    </p:bg>
    <p:spTree>
      <p:nvGrpSpPr>
        <p:cNvPr id="617" name="Shape 617"/>
        <p:cNvGrpSpPr/>
        <p:nvPr/>
      </p:nvGrpSpPr>
      <p:grpSpPr>
        <a:xfrm>
          <a:off x="0" y="0"/>
          <a:ext cx="0" cy="0"/>
          <a:chOff x="0" y="0"/>
          <a:chExt cx="0" cy="0"/>
        </a:xfrm>
      </p:grpSpPr>
      <p:sp>
        <p:nvSpPr>
          <p:cNvPr id="618" name="Google Shape;618;p70"/>
          <p:cNvSpPr txBox="1"/>
          <p:nvPr>
            <p:ph idx="1" type="body"/>
          </p:nvPr>
        </p:nvSpPr>
        <p:spPr>
          <a:xfrm>
            <a:off x="3276725" y="1943100"/>
            <a:ext cx="2590800" cy="12573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sp>
        <p:nvSpPr>
          <p:cNvPr id="619" name="Google Shape;619;p70"/>
          <p:cNvSpPr txBox="1"/>
          <p:nvPr>
            <p:ph idx="2" type="body"/>
          </p:nvPr>
        </p:nvSpPr>
        <p:spPr>
          <a:xfrm>
            <a:off x="6096125" y="1943100"/>
            <a:ext cx="2590800" cy="2720100"/>
          </a:xfrm>
          <a:prstGeom prst="rect">
            <a:avLst/>
          </a:prstGeom>
        </p:spPr>
        <p:txBody>
          <a:bodyPr anchorCtr="0" anchor="t" bIns="0" lIns="0" spcFirstLastPara="1" rIns="0" wrap="square" tIns="0">
            <a:noAutofit/>
          </a:bodyPr>
          <a:lstStyle>
            <a:lvl1pPr indent="-330200" lvl="0" marL="457200">
              <a:spcBef>
                <a:spcPts val="0"/>
              </a:spcBef>
              <a:spcAft>
                <a:spcPts val="0"/>
              </a:spcAft>
              <a:buClr>
                <a:schemeClr val="lt1"/>
              </a:buClr>
              <a:buSzPts val="1600"/>
              <a:buChar char="●"/>
              <a:defRPr>
                <a:solidFill>
                  <a:schemeClr val="lt1"/>
                </a:solidFill>
              </a:defRPr>
            </a:lvl1pPr>
            <a:lvl2pPr indent="-304800" lvl="1" marL="914400">
              <a:spcBef>
                <a:spcPts val="1000"/>
              </a:spcBef>
              <a:spcAft>
                <a:spcPts val="0"/>
              </a:spcAft>
              <a:buClr>
                <a:schemeClr val="lt1"/>
              </a:buClr>
              <a:buSzPts val="1200"/>
              <a:buChar char="○"/>
              <a:defRPr>
                <a:solidFill>
                  <a:schemeClr val="lt1"/>
                </a:solidFill>
              </a:defRPr>
            </a:lvl2pPr>
            <a:lvl3pPr indent="-292100" lvl="2" marL="1371600">
              <a:spcBef>
                <a:spcPts val="800"/>
              </a:spcBef>
              <a:spcAft>
                <a:spcPts val="0"/>
              </a:spcAft>
              <a:buClr>
                <a:schemeClr val="lt1"/>
              </a:buClr>
              <a:buSzPts val="1000"/>
              <a:buChar char="■"/>
              <a:defRPr>
                <a:solidFill>
                  <a:schemeClr val="lt1"/>
                </a:solidFill>
              </a:defRPr>
            </a:lvl3pPr>
            <a:lvl4pPr indent="-292100" lvl="3" marL="1828800">
              <a:spcBef>
                <a:spcPts val="500"/>
              </a:spcBef>
              <a:spcAft>
                <a:spcPts val="0"/>
              </a:spcAft>
              <a:buClr>
                <a:schemeClr val="lt2"/>
              </a:buClr>
              <a:buSzPts val="1000"/>
              <a:buChar char="●"/>
              <a:defRPr>
                <a:solidFill>
                  <a:schemeClr val="lt2"/>
                </a:solidFill>
              </a:defRPr>
            </a:lvl4pPr>
            <a:lvl5pPr indent="-292100" lvl="4" marL="2286000">
              <a:spcBef>
                <a:spcPts val="500"/>
              </a:spcBef>
              <a:spcAft>
                <a:spcPts val="0"/>
              </a:spcAft>
              <a:buClr>
                <a:schemeClr val="lt2"/>
              </a:buClr>
              <a:buSzPts val="1000"/>
              <a:buChar char="○"/>
              <a:defRPr>
                <a:solidFill>
                  <a:schemeClr val="lt2"/>
                </a:solidFill>
              </a:defRPr>
            </a:lvl5pPr>
            <a:lvl6pPr indent="-292100" lvl="5" marL="2743200">
              <a:spcBef>
                <a:spcPts val="500"/>
              </a:spcBef>
              <a:spcAft>
                <a:spcPts val="0"/>
              </a:spcAft>
              <a:buClr>
                <a:schemeClr val="lt2"/>
              </a:buClr>
              <a:buSzPts val="1000"/>
              <a:buChar char="■"/>
              <a:defRPr>
                <a:solidFill>
                  <a:schemeClr val="lt2"/>
                </a:solidFill>
              </a:defRPr>
            </a:lvl6pPr>
            <a:lvl7pPr indent="-292100" lvl="6" marL="3200400">
              <a:spcBef>
                <a:spcPts val="500"/>
              </a:spcBef>
              <a:spcAft>
                <a:spcPts val="0"/>
              </a:spcAft>
              <a:buClr>
                <a:schemeClr val="lt2"/>
              </a:buClr>
              <a:buSzPts val="1000"/>
              <a:buChar char="●"/>
              <a:defRPr>
                <a:solidFill>
                  <a:schemeClr val="lt2"/>
                </a:solidFill>
              </a:defRPr>
            </a:lvl7pPr>
            <a:lvl8pPr indent="-292100" lvl="7" marL="3657600">
              <a:spcBef>
                <a:spcPts val="500"/>
              </a:spcBef>
              <a:spcAft>
                <a:spcPts val="0"/>
              </a:spcAft>
              <a:buClr>
                <a:schemeClr val="lt2"/>
              </a:buClr>
              <a:buSzPts val="1000"/>
              <a:buChar char="○"/>
              <a:defRPr>
                <a:solidFill>
                  <a:schemeClr val="lt2"/>
                </a:solidFill>
              </a:defRPr>
            </a:lvl8pPr>
            <a:lvl9pPr indent="-292100" lvl="8" marL="4114800">
              <a:spcBef>
                <a:spcPts val="500"/>
              </a:spcBef>
              <a:spcAft>
                <a:spcPts val="500"/>
              </a:spcAft>
              <a:buClr>
                <a:schemeClr val="lt2"/>
              </a:buClr>
              <a:buSzPts val="1000"/>
              <a:buChar char="■"/>
              <a:defRPr>
                <a:solidFill>
                  <a:schemeClr val="lt2"/>
                </a:solidFill>
              </a:defRPr>
            </a:lvl9pPr>
          </a:lstStyle>
          <a:p/>
        </p:txBody>
      </p:sp>
      <p:sp>
        <p:nvSpPr>
          <p:cNvPr id="620" name="Google Shape;620;p70"/>
          <p:cNvSpPr/>
          <p:nvPr>
            <p:ph idx="3" type="pic"/>
          </p:nvPr>
        </p:nvSpPr>
        <p:spPr>
          <a:xfrm>
            <a:off x="457200" y="486725"/>
            <a:ext cx="2590800" cy="4176600"/>
          </a:xfrm>
          <a:prstGeom prst="rect">
            <a:avLst/>
          </a:prstGeom>
          <a:noFill/>
          <a:ln>
            <a:noFill/>
          </a:ln>
        </p:spPr>
      </p:sp>
      <p:sp>
        <p:nvSpPr>
          <p:cNvPr id="621" name="Google Shape;621;p70"/>
          <p:cNvSpPr txBox="1"/>
          <p:nvPr>
            <p:ph type="title"/>
          </p:nvPr>
        </p:nvSpPr>
        <p:spPr>
          <a:xfrm>
            <a:off x="3276600" y="480275"/>
            <a:ext cx="5410200" cy="1234200"/>
          </a:xfrm>
          <a:prstGeom prst="rect">
            <a:avLst/>
          </a:prstGeom>
        </p:spPr>
        <p:txBody>
          <a:bodyPr anchorCtr="0" anchor="t" bIns="0" lIns="0" spcFirstLastPara="1" rIns="0" wrap="square" tIns="0">
            <a:noAutofit/>
          </a:bodyPr>
          <a:lstStyle>
            <a:lvl1pPr lvl="0">
              <a:spcBef>
                <a:spcPts val="0"/>
              </a:spcBef>
              <a:spcAft>
                <a:spcPts val="0"/>
              </a:spcAft>
              <a:buClr>
                <a:schemeClr val="dk2"/>
              </a:buClr>
              <a:buSzPts val="2400"/>
              <a:buNone/>
              <a:defRPr>
                <a:solidFill>
                  <a:schemeClr val="dk2"/>
                </a:solidFill>
              </a:defRPr>
            </a:lvl1pPr>
            <a:lvl2pPr lvl="1">
              <a:spcBef>
                <a:spcPts val="0"/>
              </a:spcBef>
              <a:spcAft>
                <a:spcPts val="0"/>
              </a:spcAft>
              <a:buClr>
                <a:schemeClr val="dk2"/>
              </a:buClr>
              <a:buSzPts val="2400"/>
              <a:buNone/>
              <a:defRPr>
                <a:solidFill>
                  <a:schemeClr val="dk2"/>
                </a:solidFill>
              </a:defRPr>
            </a:lvl2pPr>
            <a:lvl3pPr lvl="2">
              <a:spcBef>
                <a:spcPts val="0"/>
              </a:spcBef>
              <a:spcAft>
                <a:spcPts val="0"/>
              </a:spcAft>
              <a:buClr>
                <a:schemeClr val="dk2"/>
              </a:buClr>
              <a:buSzPts val="2400"/>
              <a:buNone/>
              <a:defRPr>
                <a:solidFill>
                  <a:schemeClr val="dk2"/>
                </a:solidFill>
              </a:defRPr>
            </a:lvl3pPr>
            <a:lvl4pPr lvl="3">
              <a:spcBef>
                <a:spcPts val="0"/>
              </a:spcBef>
              <a:spcAft>
                <a:spcPts val="0"/>
              </a:spcAft>
              <a:buClr>
                <a:schemeClr val="dk2"/>
              </a:buClr>
              <a:buSzPts val="2400"/>
              <a:buNone/>
              <a:defRPr>
                <a:solidFill>
                  <a:schemeClr val="dk2"/>
                </a:solidFill>
              </a:defRPr>
            </a:lvl4pPr>
            <a:lvl5pPr lvl="4">
              <a:spcBef>
                <a:spcPts val="0"/>
              </a:spcBef>
              <a:spcAft>
                <a:spcPts val="0"/>
              </a:spcAft>
              <a:buClr>
                <a:schemeClr val="dk2"/>
              </a:buClr>
              <a:buSzPts val="2400"/>
              <a:buNone/>
              <a:defRPr>
                <a:solidFill>
                  <a:schemeClr val="dk2"/>
                </a:solidFill>
              </a:defRPr>
            </a:lvl5pPr>
            <a:lvl6pPr lvl="5">
              <a:spcBef>
                <a:spcPts val="0"/>
              </a:spcBef>
              <a:spcAft>
                <a:spcPts val="0"/>
              </a:spcAft>
              <a:buClr>
                <a:schemeClr val="dk2"/>
              </a:buClr>
              <a:buSzPts val="2400"/>
              <a:buNone/>
              <a:defRPr>
                <a:solidFill>
                  <a:schemeClr val="dk2"/>
                </a:solidFill>
              </a:defRPr>
            </a:lvl6pPr>
            <a:lvl7pPr lvl="6">
              <a:spcBef>
                <a:spcPts val="0"/>
              </a:spcBef>
              <a:spcAft>
                <a:spcPts val="0"/>
              </a:spcAft>
              <a:buClr>
                <a:schemeClr val="dk2"/>
              </a:buClr>
              <a:buSzPts val="2400"/>
              <a:buNone/>
              <a:defRPr>
                <a:solidFill>
                  <a:schemeClr val="dk2"/>
                </a:solidFill>
              </a:defRPr>
            </a:lvl7pPr>
            <a:lvl8pPr lvl="7">
              <a:spcBef>
                <a:spcPts val="0"/>
              </a:spcBef>
              <a:spcAft>
                <a:spcPts val="0"/>
              </a:spcAft>
              <a:buClr>
                <a:schemeClr val="dk2"/>
              </a:buClr>
              <a:buSzPts val="2400"/>
              <a:buNone/>
              <a:defRPr>
                <a:solidFill>
                  <a:schemeClr val="dk2"/>
                </a:solidFill>
              </a:defRPr>
            </a:lvl8pPr>
            <a:lvl9pPr lvl="8">
              <a:spcBef>
                <a:spcPts val="0"/>
              </a:spcBef>
              <a:spcAft>
                <a:spcPts val="0"/>
              </a:spcAft>
              <a:buClr>
                <a:schemeClr val="dk2"/>
              </a:buClr>
              <a:buSzPts val="2400"/>
              <a:buNone/>
              <a:defRPr>
                <a:solidFill>
                  <a:schemeClr val="dk2"/>
                </a:solidFill>
              </a:defRPr>
            </a:lvl9pPr>
          </a:lstStyle>
          <a:p/>
        </p:txBody>
      </p:sp>
      <p:pic>
        <p:nvPicPr>
          <p:cNvPr id="622" name="Google Shape;622;p70"/>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623" name="Google Shape;623;p70"/>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624" name="Google Shape;624;p70"/>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Light)">
  <p:cSld name="CUSTOM_1_1_1_2">
    <p:spTree>
      <p:nvGrpSpPr>
        <p:cNvPr id="625" name="Shape 625"/>
        <p:cNvGrpSpPr/>
        <p:nvPr/>
      </p:nvGrpSpPr>
      <p:grpSpPr>
        <a:xfrm>
          <a:off x="0" y="0"/>
          <a:ext cx="0" cy="0"/>
          <a:chOff x="0" y="0"/>
          <a:chExt cx="0" cy="0"/>
        </a:xfrm>
      </p:grpSpPr>
      <p:sp>
        <p:nvSpPr>
          <p:cNvPr id="626" name="Google Shape;626;p71"/>
          <p:cNvSpPr txBox="1"/>
          <p:nvPr>
            <p:ph idx="1" type="subTitle"/>
          </p:nvPr>
        </p:nvSpPr>
        <p:spPr>
          <a:xfrm>
            <a:off x="3942900" y="483050"/>
            <a:ext cx="4731600" cy="4180200"/>
          </a:xfrm>
          <a:prstGeom prst="rect">
            <a:avLst/>
          </a:prstGeom>
        </p:spPr>
        <p:txBody>
          <a:bodyPr anchorCtr="0" anchor="t" bIns="0" lIns="0" spcFirstLastPara="1" rIns="0" wrap="square" tIns="0">
            <a:noAutofit/>
          </a:bodyPr>
          <a:lstStyle>
            <a:lvl1pPr lvl="0">
              <a:lnSpc>
                <a:spcPct val="100000"/>
              </a:lnSpc>
              <a:spcBef>
                <a:spcPts val="0"/>
              </a:spcBef>
              <a:spcAft>
                <a:spcPts val="0"/>
              </a:spcAft>
              <a:buSzPts val="1800"/>
              <a:buNone/>
              <a:defRPr sz="1800"/>
            </a:lvl1pPr>
            <a:lvl2pPr lvl="1">
              <a:lnSpc>
                <a:spcPct val="100000"/>
              </a:lnSpc>
              <a:spcBef>
                <a:spcPts val="1000"/>
              </a:spcBef>
              <a:spcAft>
                <a:spcPts val="0"/>
              </a:spcAft>
              <a:buSzPts val="1400"/>
              <a:buNone/>
              <a:defRPr sz="1400"/>
            </a:lvl2pPr>
            <a:lvl3pPr lvl="2">
              <a:lnSpc>
                <a:spcPct val="100000"/>
              </a:lnSpc>
              <a:spcBef>
                <a:spcPts val="800"/>
              </a:spcBef>
              <a:spcAft>
                <a:spcPts val="0"/>
              </a:spcAft>
              <a:buSzPts val="1200"/>
              <a:buNone/>
              <a:defRPr sz="1200"/>
            </a:lvl3pPr>
            <a:lvl4pPr lvl="3">
              <a:lnSpc>
                <a:spcPct val="100000"/>
              </a:lnSpc>
              <a:spcBef>
                <a:spcPts val="500"/>
              </a:spcBef>
              <a:spcAft>
                <a:spcPts val="0"/>
              </a:spcAft>
              <a:buSzPts val="1200"/>
              <a:buNone/>
              <a:defRPr sz="1200"/>
            </a:lvl4pPr>
            <a:lvl5pPr lvl="4">
              <a:lnSpc>
                <a:spcPct val="100000"/>
              </a:lnSpc>
              <a:spcBef>
                <a:spcPts val="500"/>
              </a:spcBef>
              <a:spcAft>
                <a:spcPts val="0"/>
              </a:spcAft>
              <a:buSzPts val="1200"/>
              <a:buNone/>
              <a:defRPr sz="1200"/>
            </a:lvl5pPr>
            <a:lvl6pPr lvl="5">
              <a:lnSpc>
                <a:spcPct val="100000"/>
              </a:lnSpc>
              <a:spcBef>
                <a:spcPts val="500"/>
              </a:spcBef>
              <a:spcAft>
                <a:spcPts val="0"/>
              </a:spcAft>
              <a:buSzPts val="1200"/>
              <a:buNone/>
              <a:defRPr sz="1200"/>
            </a:lvl6pPr>
            <a:lvl7pPr lvl="6">
              <a:lnSpc>
                <a:spcPct val="100000"/>
              </a:lnSpc>
              <a:spcBef>
                <a:spcPts val="500"/>
              </a:spcBef>
              <a:spcAft>
                <a:spcPts val="0"/>
              </a:spcAft>
              <a:buSzPts val="1200"/>
              <a:buNone/>
              <a:defRPr sz="1200"/>
            </a:lvl7pPr>
            <a:lvl8pPr lvl="7">
              <a:lnSpc>
                <a:spcPct val="100000"/>
              </a:lnSpc>
              <a:spcBef>
                <a:spcPts val="500"/>
              </a:spcBef>
              <a:spcAft>
                <a:spcPts val="0"/>
              </a:spcAft>
              <a:buSzPts val="1200"/>
              <a:buNone/>
              <a:defRPr sz="1200"/>
            </a:lvl8pPr>
            <a:lvl9pPr lvl="8">
              <a:lnSpc>
                <a:spcPct val="100000"/>
              </a:lnSpc>
              <a:spcBef>
                <a:spcPts val="500"/>
              </a:spcBef>
              <a:spcAft>
                <a:spcPts val="500"/>
              </a:spcAft>
              <a:buSzPts val="1200"/>
              <a:buNone/>
              <a:defRPr sz="1200"/>
            </a:lvl9pPr>
          </a:lstStyle>
          <a:p/>
        </p:txBody>
      </p:sp>
      <p:sp>
        <p:nvSpPr>
          <p:cNvPr id="627" name="Google Shape;627;p71"/>
          <p:cNvSpPr txBox="1"/>
          <p:nvPr/>
        </p:nvSpPr>
        <p:spPr>
          <a:xfrm>
            <a:off x="3279325" y="210312"/>
            <a:ext cx="578400" cy="1092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 sz="7100">
                <a:solidFill>
                  <a:schemeClr val="dk1"/>
                </a:solidFill>
                <a:latin typeface="Roboto Serif"/>
                <a:ea typeface="Roboto Serif"/>
                <a:cs typeface="Roboto Serif"/>
                <a:sym typeface="Roboto Serif"/>
              </a:rPr>
              <a:t>“</a:t>
            </a:r>
            <a:endParaRPr b="1" sz="7100">
              <a:solidFill>
                <a:schemeClr val="dk1"/>
              </a:solidFill>
              <a:latin typeface="Roboto Serif"/>
              <a:ea typeface="Roboto Serif"/>
              <a:cs typeface="Roboto Serif"/>
              <a:sym typeface="Roboto Serif"/>
            </a:endParaRPr>
          </a:p>
        </p:txBody>
      </p:sp>
      <p:grpSp>
        <p:nvGrpSpPr>
          <p:cNvPr id="628" name="Google Shape;628;p71"/>
          <p:cNvGrpSpPr/>
          <p:nvPr/>
        </p:nvGrpSpPr>
        <p:grpSpPr>
          <a:xfrm>
            <a:off x="4822703" y="31"/>
            <a:ext cx="4321568" cy="5143648"/>
            <a:chOff x="3991150" y="848375"/>
            <a:chExt cx="3376225" cy="4018475"/>
          </a:xfrm>
        </p:grpSpPr>
        <p:sp>
          <p:nvSpPr>
            <p:cNvPr id="629" name="Google Shape;629;p71"/>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0" name="Google Shape;630;p71"/>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p71"/>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32" name="Google Shape;632;p71"/>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pic>
        <p:nvPicPr>
          <p:cNvPr id="633" name="Google Shape;633;p71"/>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634" name="Google Shape;634;p71"/>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
        <p:nvSpPr>
          <p:cNvPr id="635" name="Google Shape;635;p71"/>
          <p:cNvSpPr/>
          <p:nvPr>
            <p:ph idx="2" type="pic"/>
          </p:nvPr>
        </p:nvSpPr>
        <p:spPr>
          <a:xfrm>
            <a:off x="1123950" y="1943100"/>
            <a:ext cx="1257300" cy="1257300"/>
          </a:xfrm>
          <a:prstGeom prst="ellipse">
            <a:avLst/>
          </a:prstGeom>
          <a:noFill/>
          <a:ln>
            <a:noFill/>
          </a:ln>
        </p:spPr>
      </p:sp>
      <p:sp>
        <p:nvSpPr>
          <p:cNvPr id="636" name="Google Shape;636;p71"/>
          <p:cNvSpPr txBox="1"/>
          <p:nvPr>
            <p:ph idx="3" type="subTitle"/>
          </p:nvPr>
        </p:nvSpPr>
        <p:spPr>
          <a:xfrm>
            <a:off x="457200" y="3429000"/>
            <a:ext cx="2590800" cy="406800"/>
          </a:xfrm>
          <a:prstGeom prst="rect">
            <a:avLst/>
          </a:prstGeom>
        </p:spPr>
        <p:txBody>
          <a:bodyPr anchorCtr="0" anchor="t" bIns="0" lIns="0" spcFirstLastPara="1" rIns="0" wrap="square" tIns="0">
            <a:noAutofit/>
          </a:bodyPr>
          <a:lstStyle>
            <a:lvl1pPr lvl="0" algn="ctr">
              <a:spcBef>
                <a:spcPts val="0"/>
              </a:spcBef>
              <a:spcAft>
                <a:spcPts val="0"/>
              </a:spcAft>
              <a:buSzPts val="900"/>
              <a:buFont typeface="Inter Light"/>
              <a:buNone/>
              <a:defRPr sz="900">
                <a:latin typeface="Inter Light"/>
                <a:ea typeface="Inter Light"/>
                <a:cs typeface="Inter Light"/>
                <a:sym typeface="Inter Light"/>
              </a:defRPr>
            </a:lvl1pPr>
            <a:lvl2pPr lvl="1" algn="ctr">
              <a:spcBef>
                <a:spcPts val="0"/>
              </a:spcBef>
              <a:spcAft>
                <a:spcPts val="0"/>
              </a:spcAft>
              <a:buSzPts val="500"/>
              <a:buFont typeface="Inter Light"/>
              <a:buNone/>
              <a:defRPr sz="500">
                <a:latin typeface="Inter Light"/>
                <a:ea typeface="Inter Light"/>
                <a:cs typeface="Inter Light"/>
                <a:sym typeface="Inter Light"/>
              </a:defRPr>
            </a:lvl2pPr>
            <a:lvl3pPr lvl="2"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3pPr>
            <a:lvl4pPr lvl="3"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4pPr>
            <a:lvl5pPr lvl="4"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5pPr>
            <a:lvl6pPr lvl="5"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6pPr>
            <a:lvl7pPr lvl="6"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7pPr>
            <a:lvl8pPr lvl="7"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8pPr>
            <a:lvl9pPr lvl="8"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amp; 1-Column (Light)" type="tx">
  <p:cSld name="TITLE_AND_BODY">
    <p:spTree>
      <p:nvGrpSpPr>
        <p:cNvPr id="35" name="Shape 35"/>
        <p:cNvGrpSpPr/>
        <p:nvPr/>
      </p:nvGrpSpPr>
      <p:grpSpPr>
        <a:xfrm>
          <a:off x="0" y="0"/>
          <a:ext cx="0" cy="0"/>
          <a:chOff x="0" y="0"/>
          <a:chExt cx="0" cy="0"/>
        </a:xfrm>
      </p:grpSpPr>
      <p:sp>
        <p:nvSpPr>
          <p:cNvPr id="36" name="Google Shape;36;p8"/>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37" name="Google Shape;37;p8"/>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sz="700"/>
            </a:lvl1pPr>
            <a:lvl2pPr lvl="1">
              <a:buNone/>
              <a:defRPr sz="700"/>
            </a:lvl2pPr>
            <a:lvl3pPr lvl="2">
              <a:buNone/>
              <a:defRPr sz="700"/>
            </a:lvl3pPr>
            <a:lvl4pPr lvl="3">
              <a:buNone/>
              <a:defRPr sz="700"/>
            </a:lvl4pPr>
            <a:lvl5pPr lvl="4">
              <a:buNone/>
              <a:defRPr sz="700"/>
            </a:lvl5pPr>
            <a:lvl6pPr lvl="5">
              <a:buNone/>
              <a:defRPr sz="700"/>
            </a:lvl6pPr>
            <a:lvl7pPr lvl="6">
              <a:buNone/>
              <a:defRPr sz="700"/>
            </a:lvl7pPr>
            <a:lvl8pPr lvl="7">
              <a:buNone/>
              <a:defRPr sz="700"/>
            </a:lvl8pPr>
            <a:lvl9pPr lvl="8">
              <a:buNone/>
              <a:defRPr sz="700"/>
            </a:lvl9pPr>
          </a:lstStyle>
          <a:p>
            <a:pPr indent="0" lvl="0" marL="0" rtl="0" algn="l">
              <a:spcBef>
                <a:spcPts val="0"/>
              </a:spcBef>
              <a:spcAft>
                <a:spcPts val="0"/>
              </a:spcAft>
              <a:buNone/>
            </a:pPr>
            <a:fld id="{00000000-1234-1234-1234-123412341234}" type="slidenum">
              <a:rPr lang="en"/>
              <a:t>‹#›</a:t>
            </a:fld>
            <a:endParaRPr/>
          </a:p>
        </p:txBody>
      </p:sp>
      <p:grpSp>
        <p:nvGrpSpPr>
          <p:cNvPr id="38" name="Google Shape;38;p8"/>
          <p:cNvGrpSpPr/>
          <p:nvPr/>
        </p:nvGrpSpPr>
        <p:grpSpPr>
          <a:xfrm>
            <a:off x="4822703" y="31"/>
            <a:ext cx="4321568" cy="5143648"/>
            <a:chOff x="3991150" y="848375"/>
            <a:chExt cx="3376225" cy="4018475"/>
          </a:xfrm>
        </p:grpSpPr>
        <p:sp>
          <p:nvSpPr>
            <p:cNvPr id="39" name="Google Shape;39;p8"/>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8"/>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8"/>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2" name="Google Shape;42;p8"/>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43" name="Google Shape;43;p8"/>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44" name="Google Shape;44;p8"/>
          <p:cNvSpPr txBox="1"/>
          <p:nvPr>
            <p:ph idx="1" type="body"/>
          </p:nvPr>
        </p:nvSpPr>
        <p:spPr>
          <a:xfrm>
            <a:off x="454925" y="1097274"/>
            <a:ext cx="8229600" cy="356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pic>
        <p:nvPicPr>
          <p:cNvPr id="45" name="Google Shape;45;p8"/>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Dark)">
  <p:cSld name="CUSTOM_1_1_1_1_1">
    <p:bg>
      <p:bgPr>
        <a:solidFill>
          <a:schemeClr val="dk1"/>
        </a:solidFill>
      </p:bgPr>
    </p:bg>
    <p:spTree>
      <p:nvGrpSpPr>
        <p:cNvPr id="637" name="Shape 637"/>
        <p:cNvGrpSpPr/>
        <p:nvPr/>
      </p:nvGrpSpPr>
      <p:grpSpPr>
        <a:xfrm>
          <a:off x="0" y="0"/>
          <a:ext cx="0" cy="0"/>
          <a:chOff x="0" y="0"/>
          <a:chExt cx="0" cy="0"/>
        </a:xfrm>
      </p:grpSpPr>
      <p:grpSp>
        <p:nvGrpSpPr>
          <p:cNvPr id="638" name="Google Shape;638;p72"/>
          <p:cNvGrpSpPr/>
          <p:nvPr/>
        </p:nvGrpSpPr>
        <p:grpSpPr>
          <a:xfrm>
            <a:off x="4822703" y="31"/>
            <a:ext cx="4321568" cy="5143648"/>
            <a:chOff x="4822703" y="31"/>
            <a:chExt cx="4321568" cy="5143648"/>
          </a:xfrm>
        </p:grpSpPr>
        <p:sp>
          <p:nvSpPr>
            <p:cNvPr id="639" name="Google Shape;639;p72"/>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0" name="Google Shape;640;p72"/>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72"/>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p>
          </p:txBody>
        </p:sp>
      </p:grpSp>
      <p:pic>
        <p:nvPicPr>
          <p:cNvPr id="642" name="Google Shape;642;p72"/>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643" name="Google Shape;643;p72"/>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644" name="Google Shape;644;p72"/>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
        <p:nvSpPr>
          <p:cNvPr id="645" name="Google Shape;645;p72"/>
          <p:cNvSpPr txBox="1"/>
          <p:nvPr>
            <p:ph idx="1" type="subTitle"/>
          </p:nvPr>
        </p:nvSpPr>
        <p:spPr>
          <a:xfrm>
            <a:off x="3942900" y="483050"/>
            <a:ext cx="4731600" cy="4180200"/>
          </a:xfrm>
          <a:prstGeom prst="rect">
            <a:avLst/>
          </a:prstGeom>
        </p:spPr>
        <p:txBody>
          <a:bodyPr anchorCtr="0" anchor="t" bIns="0" lIns="0" spcFirstLastPara="1" rIns="0" wrap="square" tIns="0">
            <a:noAutofit/>
          </a:bodyPr>
          <a:lstStyle>
            <a:lvl1pPr lvl="0">
              <a:lnSpc>
                <a:spcPct val="100000"/>
              </a:lnSpc>
              <a:spcBef>
                <a:spcPts val="0"/>
              </a:spcBef>
              <a:spcAft>
                <a:spcPts val="0"/>
              </a:spcAft>
              <a:buClr>
                <a:schemeClr val="dk2"/>
              </a:buClr>
              <a:buSzPts val="1800"/>
              <a:buNone/>
              <a:defRPr sz="1800">
                <a:solidFill>
                  <a:schemeClr val="dk2"/>
                </a:solidFill>
              </a:defRPr>
            </a:lvl1pPr>
            <a:lvl2pPr lvl="1">
              <a:lnSpc>
                <a:spcPct val="100000"/>
              </a:lnSpc>
              <a:spcBef>
                <a:spcPts val="1000"/>
              </a:spcBef>
              <a:spcAft>
                <a:spcPts val="0"/>
              </a:spcAft>
              <a:buClr>
                <a:schemeClr val="dk2"/>
              </a:buClr>
              <a:buSzPts val="1400"/>
              <a:buNone/>
              <a:defRPr sz="1400">
                <a:solidFill>
                  <a:schemeClr val="dk2"/>
                </a:solidFill>
              </a:defRPr>
            </a:lvl2pPr>
            <a:lvl3pPr lvl="2">
              <a:lnSpc>
                <a:spcPct val="100000"/>
              </a:lnSpc>
              <a:spcBef>
                <a:spcPts val="800"/>
              </a:spcBef>
              <a:spcAft>
                <a:spcPts val="0"/>
              </a:spcAft>
              <a:buClr>
                <a:schemeClr val="dk2"/>
              </a:buClr>
              <a:buSzPts val="1200"/>
              <a:buNone/>
              <a:defRPr sz="1200">
                <a:solidFill>
                  <a:schemeClr val="dk2"/>
                </a:solidFill>
              </a:defRPr>
            </a:lvl3pPr>
            <a:lvl4pPr lvl="3">
              <a:lnSpc>
                <a:spcPct val="100000"/>
              </a:lnSpc>
              <a:spcBef>
                <a:spcPts val="500"/>
              </a:spcBef>
              <a:spcAft>
                <a:spcPts val="0"/>
              </a:spcAft>
              <a:buClr>
                <a:schemeClr val="dk2"/>
              </a:buClr>
              <a:buSzPts val="1200"/>
              <a:buNone/>
              <a:defRPr sz="1200">
                <a:solidFill>
                  <a:schemeClr val="dk2"/>
                </a:solidFill>
              </a:defRPr>
            </a:lvl4pPr>
            <a:lvl5pPr lvl="4">
              <a:lnSpc>
                <a:spcPct val="100000"/>
              </a:lnSpc>
              <a:spcBef>
                <a:spcPts val="500"/>
              </a:spcBef>
              <a:spcAft>
                <a:spcPts val="0"/>
              </a:spcAft>
              <a:buClr>
                <a:schemeClr val="dk2"/>
              </a:buClr>
              <a:buSzPts val="1200"/>
              <a:buNone/>
              <a:defRPr sz="1200">
                <a:solidFill>
                  <a:schemeClr val="dk2"/>
                </a:solidFill>
              </a:defRPr>
            </a:lvl5pPr>
            <a:lvl6pPr lvl="5">
              <a:lnSpc>
                <a:spcPct val="100000"/>
              </a:lnSpc>
              <a:spcBef>
                <a:spcPts val="500"/>
              </a:spcBef>
              <a:spcAft>
                <a:spcPts val="0"/>
              </a:spcAft>
              <a:buClr>
                <a:schemeClr val="dk2"/>
              </a:buClr>
              <a:buSzPts val="1200"/>
              <a:buNone/>
              <a:defRPr sz="1200">
                <a:solidFill>
                  <a:schemeClr val="dk2"/>
                </a:solidFill>
              </a:defRPr>
            </a:lvl6pPr>
            <a:lvl7pPr lvl="6">
              <a:lnSpc>
                <a:spcPct val="100000"/>
              </a:lnSpc>
              <a:spcBef>
                <a:spcPts val="500"/>
              </a:spcBef>
              <a:spcAft>
                <a:spcPts val="0"/>
              </a:spcAft>
              <a:buClr>
                <a:schemeClr val="dk2"/>
              </a:buClr>
              <a:buSzPts val="1200"/>
              <a:buNone/>
              <a:defRPr sz="1200">
                <a:solidFill>
                  <a:schemeClr val="dk2"/>
                </a:solidFill>
              </a:defRPr>
            </a:lvl7pPr>
            <a:lvl8pPr lvl="7">
              <a:lnSpc>
                <a:spcPct val="100000"/>
              </a:lnSpc>
              <a:spcBef>
                <a:spcPts val="500"/>
              </a:spcBef>
              <a:spcAft>
                <a:spcPts val="0"/>
              </a:spcAft>
              <a:buClr>
                <a:schemeClr val="dk2"/>
              </a:buClr>
              <a:buSzPts val="1200"/>
              <a:buNone/>
              <a:defRPr sz="1200">
                <a:solidFill>
                  <a:schemeClr val="dk2"/>
                </a:solidFill>
              </a:defRPr>
            </a:lvl8pPr>
            <a:lvl9pPr lvl="8">
              <a:lnSpc>
                <a:spcPct val="100000"/>
              </a:lnSpc>
              <a:spcBef>
                <a:spcPts val="500"/>
              </a:spcBef>
              <a:spcAft>
                <a:spcPts val="500"/>
              </a:spcAft>
              <a:buClr>
                <a:schemeClr val="dk2"/>
              </a:buClr>
              <a:buSzPts val="1200"/>
              <a:buNone/>
              <a:defRPr sz="1200">
                <a:solidFill>
                  <a:schemeClr val="dk2"/>
                </a:solidFill>
              </a:defRPr>
            </a:lvl9pPr>
          </a:lstStyle>
          <a:p/>
        </p:txBody>
      </p:sp>
      <p:sp>
        <p:nvSpPr>
          <p:cNvPr id="646" name="Google Shape;646;p72"/>
          <p:cNvSpPr txBox="1"/>
          <p:nvPr/>
        </p:nvSpPr>
        <p:spPr>
          <a:xfrm>
            <a:off x="3279325" y="210312"/>
            <a:ext cx="578400" cy="1092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 sz="7100">
                <a:solidFill>
                  <a:schemeClr val="dk2"/>
                </a:solidFill>
                <a:latin typeface="Roboto Serif"/>
                <a:ea typeface="Roboto Serif"/>
                <a:cs typeface="Roboto Serif"/>
                <a:sym typeface="Roboto Serif"/>
              </a:rPr>
              <a:t>“</a:t>
            </a:r>
            <a:endParaRPr b="1" sz="7100">
              <a:solidFill>
                <a:schemeClr val="dk2"/>
              </a:solidFill>
              <a:latin typeface="Roboto Serif"/>
              <a:ea typeface="Roboto Serif"/>
              <a:cs typeface="Roboto Serif"/>
              <a:sym typeface="Roboto Serif"/>
            </a:endParaRPr>
          </a:p>
        </p:txBody>
      </p:sp>
      <p:sp>
        <p:nvSpPr>
          <p:cNvPr id="647" name="Google Shape;647;p72"/>
          <p:cNvSpPr/>
          <p:nvPr>
            <p:ph idx="2" type="pic"/>
          </p:nvPr>
        </p:nvSpPr>
        <p:spPr>
          <a:xfrm>
            <a:off x="1123950" y="1943100"/>
            <a:ext cx="1257300" cy="1257300"/>
          </a:xfrm>
          <a:prstGeom prst="ellipse">
            <a:avLst/>
          </a:prstGeom>
          <a:noFill/>
          <a:ln>
            <a:noFill/>
          </a:ln>
        </p:spPr>
      </p:sp>
      <p:sp>
        <p:nvSpPr>
          <p:cNvPr id="648" name="Google Shape;648;p72"/>
          <p:cNvSpPr txBox="1"/>
          <p:nvPr>
            <p:ph idx="3" type="subTitle"/>
          </p:nvPr>
        </p:nvSpPr>
        <p:spPr>
          <a:xfrm>
            <a:off x="457200" y="3429000"/>
            <a:ext cx="2590800" cy="406800"/>
          </a:xfrm>
          <a:prstGeom prst="rect">
            <a:avLst/>
          </a:prstGeom>
        </p:spPr>
        <p:txBody>
          <a:bodyPr anchorCtr="0" anchor="t" bIns="0" lIns="0" spcFirstLastPara="1" rIns="0" wrap="square" tIns="0">
            <a:noAutofit/>
          </a:bodyPr>
          <a:lstStyle>
            <a:lvl1pPr lvl="0" algn="ctr">
              <a:spcBef>
                <a:spcPts val="0"/>
              </a:spcBef>
              <a:spcAft>
                <a:spcPts val="0"/>
              </a:spcAft>
              <a:buClr>
                <a:schemeClr val="lt2"/>
              </a:buClr>
              <a:buSzPts val="900"/>
              <a:buFont typeface="Inter Light"/>
              <a:buNone/>
              <a:defRPr sz="900">
                <a:solidFill>
                  <a:schemeClr val="lt2"/>
                </a:solidFill>
                <a:latin typeface="Inter Light"/>
                <a:ea typeface="Inter Light"/>
                <a:cs typeface="Inter Light"/>
                <a:sym typeface="Inter Light"/>
              </a:defRPr>
            </a:lvl1pPr>
            <a:lvl2pPr lvl="1" algn="ctr">
              <a:spcBef>
                <a:spcPts val="0"/>
              </a:spcBef>
              <a:spcAft>
                <a:spcPts val="0"/>
              </a:spcAft>
              <a:buClr>
                <a:schemeClr val="lt2"/>
              </a:buClr>
              <a:buSzPts val="500"/>
              <a:buFont typeface="Inter Light"/>
              <a:buNone/>
              <a:defRPr sz="500">
                <a:solidFill>
                  <a:schemeClr val="lt2"/>
                </a:solidFill>
                <a:latin typeface="Inter Light"/>
                <a:ea typeface="Inter Light"/>
                <a:cs typeface="Inter Light"/>
                <a:sym typeface="Inter Light"/>
              </a:defRPr>
            </a:lvl2pPr>
            <a:lvl3pPr lvl="2"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3pPr>
            <a:lvl4pPr lvl="3"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4pPr>
            <a:lvl5pPr lvl="4"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5pPr>
            <a:lvl6pPr lvl="5"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6pPr>
            <a:lvl7pPr lvl="6"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7pPr>
            <a:lvl8pPr lvl="7"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8pPr>
            <a:lvl9pPr lvl="8"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Only (Light)" type="titleOnly">
  <p:cSld name="TITLE_ONLY">
    <p:spTree>
      <p:nvGrpSpPr>
        <p:cNvPr id="649" name="Shape 649"/>
        <p:cNvGrpSpPr/>
        <p:nvPr/>
      </p:nvGrpSpPr>
      <p:grpSpPr>
        <a:xfrm>
          <a:off x="0" y="0"/>
          <a:ext cx="0" cy="0"/>
          <a:chOff x="0" y="0"/>
          <a:chExt cx="0" cy="0"/>
        </a:xfrm>
      </p:grpSpPr>
      <p:grpSp>
        <p:nvGrpSpPr>
          <p:cNvPr id="650" name="Google Shape;650;p73"/>
          <p:cNvGrpSpPr/>
          <p:nvPr/>
        </p:nvGrpSpPr>
        <p:grpSpPr>
          <a:xfrm>
            <a:off x="4822703" y="31"/>
            <a:ext cx="4321568" cy="5143648"/>
            <a:chOff x="3991150" y="848375"/>
            <a:chExt cx="3376225" cy="4018475"/>
          </a:xfrm>
        </p:grpSpPr>
        <p:sp>
          <p:nvSpPr>
            <p:cNvPr id="651" name="Google Shape;651;p73"/>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 name="Google Shape;652;p73"/>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3" name="Google Shape;653;p73"/>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654" name="Google Shape;654;p73"/>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655" name="Google Shape;655;p73"/>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656" name="Google Shape;656;p73"/>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657" name="Google Shape;657;p73"/>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Only (Dark)">
  <p:cSld name="TITLE_ONLY_1">
    <p:bg>
      <p:bgPr>
        <a:solidFill>
          <a:schemeClr val="dk1"/>
        </a:solidFill>
      </p:bgPr>
    </p:bg>
    <p:spTree>
      <p:nvGrpSpPr>
        <p:cNvPr id="658" name="Shape 658"/>
        <p:cNvGrpSpPr/>
        <p:nvPr/>
      </p:nvGrpSpPr>
      <p:grpSpPr>
        <a:xfrm>
          <a:off x="0" y="0"/>
          <a:ext cx="0" cy="0"/>
          <a:chOff x="0" y="0"/>
          <a:chExt cx="0" cy="0"/>
        </a:xfrm>
      </p:grpSpPr>
      <p:grpSp>
        <p:nvGrpSpPr>
          <p:cNvPr id="659" name="Google Shape;659;p74"/>
          <p:cNvGrpSpPr/>
          <p:nvPr/>
        </p:nvGrpSpPr>
        <p:grpSpPr>
          <a:xfrm>
            <a:off x="4822703" y="31"/>
            <a:ext cx="4321568" cy="5143648"/>
            <a:chOff x="4822703" y="31"/>
            <a:chExt cx="4321568" cy="5143648"/>
          </a:xfrm>
        </p:grpSpPr>
        <p:sp>
          <p:nvSpPr>
            <p:cNvPr id="660" name="Google Shape;660;p74"/>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 name="Google Shape;661;p74"/>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 name="Google Shape;662;p74"/>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p>
          </p:txBody>
        </p:sp>
      </p:grpSp>
      <p:sp>
        <p:nvSpPr>
          <p:cNvPr id="663" name="Google Shape;663;p74"/>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Clr>
                <a:schemeClr val="dk2"/>
              </a:buClr>
              <a:buSzPts val="2400"/>
              <a:buNone/>
              <a:defRPr>
                <a:solidFill>
                  <a:schemeClr val="dk2"/>
                </a:solidFill>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pic>
        <p:nvPicPr>
          <p:cNvPr id="664" name="Google Shape;664;p74"/>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665" name="Google Shape;665;p74"/>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666" name="Google Shape;666;p74"/>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ight)" type="blank">
  <p:cSld name="BLANK">
    <p:spTree>
      <p:nvGrpSpPr>
        <p:cNvPr id="667" name="Shape 667"/>
        <p:cNvGrpSpPr/>
        <p:nvPr/>
      </p:nvGrpSpPr>
      <p:grpSpPr>
        <a:xfrm>
          <a:off x="0" y="0"/>
          <a:ext cx="0" cy="0"/>
          <a:chOff x="0" y="0"/>
          <a:chExt cx="0" cy="0"/>
        </a:xfrm>
      </p:grpSpPr>
      <p:sp>
        <p:nvSpPr>
          <p:cNvPr id="668" name="Google Shape;668;p75"/>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grpSp>
        <p:nvGrpSpPr>
          <p:cNvPr id="669" name="Google Shape;669;p75"/>
          <p:cNvGrpSpPr/>
          <p:nvPr/>
        </p:nvGrpSpPr>
        <p:grpSpPr>
          <a:xfrm>
            <a:off x="4822703" y="31"/>
            <a:ext cx="4321568" cy="5143648"/>
            <a:chOff x="3991150" y="848375"/>
            <a:chExt cx="3376225" cy="4018475"/>
          </a:xfrm>
        </p:grpSpPr>
        <p:sp>
          <p:nvSpPr>
            <p:cNvPr id="670" name="Google Shape;670;p75"/>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p75"/>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75"/>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673" name="Google Shape;673;p75"/>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674" name="Google Shape;674;p75"/>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
  <p:cSld name="BLANK_1">
    <p:bg>
      <p:bgPr>
        <a:solidFill>
          <a:schemeClr val="dk1"/>
        </a:solidFill>
      </p:bgPr>
    </p:bg>
    <p:spTree>
      <p:nvGrpSpPr>
        <p:cNvPr id="675" name="Shape 675"/>
        <p:cNvGrpSpPr/>
        <p:nvPr/>
      </p:nvGrpSpPr>
      <p:grpSpPr>
        <a:xfrm>
          <a:off x="0" y="0"/>
          <a:ext cx="0" cy="0"/>
          <a:chOff x="0" y="0"/>
          <a:chExt cx="0" cy="0"/>
        </a:xfrm>
      </p:grpSpPr>
      <p:grpSp>
        <p:nvGrpSpPr>
          <p:cNvPr id="676" name="Google Shape;676;p76"/>
          <p:cNvGrpSpPr/>
          <p:nvPr/>
        </p:nvGrpSpPr>
        <p:grpSpPr>
          <a:xfrm>
            <a:off x="4822703" y="31"/>
            <a:ext cx="4321568" cy="5143648"/>
            <a:chOff x="4822703" y="31"/>
            <a:chExt cx="4321568" cy="5143648"/>
          </a:xfrm>
        </p:grpSpPr>
        <p:sp>
          <p:nvSpPr>
            <p:cNvPr id="677" name="Google Shape;677;p76"/>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 name="Google Shape;678;p76"/>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 name="Google Shape;679;p76"/>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400"/>
            </a:p>
          </p:txBody>
        </p:sp>
      </p:grpSp>
      <p:sp>
        <p:nvSpPr>
          <p:cNvPr id="680" name="Google Shape;680;p76"/>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pic>
        <p:nvPicPr>
          <p:cNvPr id="681" name="Google Shape;681;p76"/>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682" name="Google Shape;682;p76"/>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A">
  <p:cSld name="CUSTOM_2">
    <p:bg>
      <p:bgPr>
        <a:blipFill>
          <a:blip r:embed="rId2">
            <a:alphaModFix/>
          </a:blip>
          <a:stretch>
            <a:fillRect/>
          </a:stretch>
        </a:blipFill>
      </p:bgPr>
    </p:bg>
    <p:spTree>
      <p:nvGrpSpPr>
        <p:cNvPr id="683" name="Shape 683"/>
        <p:cNvGrpSpPr/>
        <p:nvPr/>
      </p:nvGrpSpPr>
      <p:grpSpPr>
        <a:xfrm>
          <a:off x="0" y="0"/>
          <a:ext cx="0" cy="0"/>
          <a:chOff x="0" y="0"/>
          <a:chExt cx="0" cy="0"/>
        </a:xfrm>
      </p:grpSpPr>
      <p:sp>
        <p:nvSpPr>
          <p:cNvPr id="684" name="Google Shape;684;p77"/>
          <p:cNvSpPr txBox="1"/>
          <p:nvPr/>
        </p:nvSpPr>
        <p:spPr>
          <a:xfrm>
            <a:off x="470775" y="1943100"/>
            <a:ext cx="8216100" cy="1257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rPr lang="en" sz="6600">
                <a:solidFill>
                  <a:schemeClr val="dk2"/>
                </a:solidFill>
                <a:latin typeface="Inter ExtraLight"/>
                <a:ea typeface="Inter ExtraLight"/>
                <a:cs typeface="Inter ExtraLight"/>
                <a:sym typeface="Inter ExtraLight"/>
              </a:rPr>
              <a:t>Thank You</a:t>
            </a:r>
            <a:endParaRPr sz="6600">
              <a:solidFill>
                <a:schemeClr val="dk2"/>
              </a:solidFill>
              <a:latin typeface="Inter ExtraLight"/>
              <a:ea typeface="Inter ExtraLight"/>
              <a:cs typeface="Inter ExtraLight"/>
              <a:sym typeface="Inter ExtraLight"/>
            </a:endParaRPr>
          </a:p>
        </p:txBody>
      </p:sp>
      <p:pic>
        <p:nvPicPr>
          <p:cNvPr id="685" name="Google Shape;685;p77"/>
          <p:cNvPicPr preferRelativeResize="0"/>
          <p:nvPr/>
        </p:nvPicPr>
        <p:blipFill>
          <a:blip r:embed="rId3">
            <a:alphaModFix/>
          </a:blip>
          <a:stretch>
            <a:fillRect/>
          </a:stretch>
        </p:blipFill>
        <p:spPr>
          <a:xfrm>
            <a:off x="3748188" y="3846848"/>
            <a:ext cx="1647624" cy="402450"/>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B">
  <p:cSld name="CUSTOM_2_1">
    <p:bg>
      <p:bgPr>
        <a:blipFill>
          <a:blip r:embed="rId2">
            <a:alphaModFix/>
          </a:blip>
          <a:stretch>
            <a:fillRect/>
          </a:stretch>
        </a:blipFill>
      </p:bgPr>
    </p:bg>
    <p:spTree>
      <p:nvGrpSpPr>
        <p:cNvPr id="686" name="Shape 686"/>
        <p:cNvGrpSpPr/>
        <p:nvPr/>
      </p:nvGrpSpPr>
      <p:grpSpPr>
        <a:xfrm>
          <a:off x="0" y="0"/>
          <a:ext cx="0" cy="0"/>
          <a:chOff x="0" y="0"/>
          <a:chExt cx="0" cy="0"/>
        </a:xfrm>
      </p:grpSpPr>
      <p:sp>
        <p:nvSpPr>
          <p:cNvPr id="687" name="Google Shape;687;p78"/>
          <p:cNvSpPr txBox="1"/>
          <p:nvPr/>
        </p:nvSpPr>
        <p:spPr>
          <a:xfrm>
            <a:off x="470775" y="1943100"/>
            <a:ext cx="8216100" cy="1257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rPr lang="en" sz="6600">
                <a:solidFill>
                  <a:schemeClr val="dk2"/>
                </a:solidFill>
                <a:latin typeface="Inter ExtraLight"/>
                <a:ea typeface="Inter ExtraLight"/>
                <a:cs typeface="Inter ExtraLight"/>
                <a:sym typeface="Inter ExtraLight"/>
              </a:rPr>
              <a:t>Thank You</a:t>
            </a:r>
            <a:endParaRPr sz="6600">
              <a:solidFill>
                <a:schemeClr val="dk2"/>
              </a:solidFill>
              <a:latin typeface="Inter ExtraLight"/>
              <a:ea typeface="Inter ExtraLight"/>
              <a:cs typeface="Inter ExtraLight"/>
              <a:sym typeface="Inter ExtraLight"/>
            </a:endParaRPr>
          </a:p>
        </p:txBody>
      </p:sp>
      <p:pic>
        <p:nvPicPr>
          <p:cNvPr id="688" name="Google Shape;688;p78"/>
          <p:cNvPicPr preferRelativeResize="0"/>
          <p:nvPr/>
        </p:nvPicPr>
        <p:blipFill>
          <a:blip r:embed="rId3">
            <a:alphaModFix/>
          </a:blip>
          <a:stretch>
            <a:fillRect/>
          </a:stretch>
        </p:blipFill>
        <p:spPr>
          <a:xfrm>
            <a:off x="3748188" y="3846848"/>
            <a:ext cx="1647624" cy="402450"/>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1">
  <p:cSld name="Agenda 1">
    <p:spTree>
      <p:nvGrpSpPr>
        <p:cNvPr id="689" name="Shape 689"/>
        <p:cNvGrpSpPr/>
        <p:nvPr/>
      </p:nvGrpSpPr>
      <p:grpSpPr>
        <a:xfrm>
          <a:off x="0" y="0"/>
          <a:ext cx="0" cy="0"/>
          <a:chOff x="0" y="0"/>
          <a:chExt cx="0" cy="0"/>
        </a:xfrm>
      </p:grpSpPr>
      <p:sp>
        <p:nvSpPr>
          <p:cNvPr id="690" name="Google Shape;690;p79"/>
          <p:cNvSpPr/>
          <p:nvPr/>
        </p:nvSpPr>
        <p:spPr>
          <a:xfrm>
            <a:off x="0" y="0"/>
            <a:ext cx="3508500" cy="5143500"/>
          </a:xfrm>
          <a:prstGeom prst="rect">
            <a:avLst/>
          </a:prstGeom>
          <a:solidFill>
            <a:schemeClr val="dk2"/>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grpSp>
        <p:nvGrpSpPr>
          <p:cNvPr id="691" name="Google Shape;691;p79"/>
          <p:cNvGrpSpPr/>
          <p:nvPr/>
        </p:nvGrpSpPr>
        <p:grpSpPr>
          <a:xfrm flipH="1">
            <a:off x="1580" y="0"/>
            <a:ext cx="2830021" cy="5146588"/>
            <a:chOff x="8416532" y="0"/>
            <a:chExt cx="3773362" cy="6862118"/>
          </a:xfrm>
        </p:grpSpPr>
        <p:sp>
          <p:nvSpPr>
            <p:cNvPr id="692" name="Google Shape;692;p79"/>
            <p:cNvSpPr/>
            <p:nvPr/>
          </p:nvSpPr>
          <p:spPr>
            <a:xfrm>
              <a:off x="8416532" y="0"/>
              <a:ext cx="3772694" cy="6000751"/>
            </a:xfrm>
            <a:custGeom>
              <a:rect b="b" l="l" r="r" t="t"/>
              <a:pathLst>
                <a:path extrusionOk="0" h="6858001" w="4311650">
                  <a:moveTo>
                    <a:pt x="3086082" y="0"/>
                  </a:moveTo>
                  <a:lnTo>
                    <a:pt x="4311650" y="0"/>
                  </a:lnTo>
                  <a:lnTo>
                    <a:pt x="4311650" y="4261581"/>
                  </a:lnTo>
                  <a:lnTo>
                    <a:pt x="3143268" y="6858001"/>
                  </a:lnTo>
                  <a:lnTo>
                    <a:pt x="0" y="6858001"/>
                  </a:lnTo>
                  <a:close/>
                </a:path>
              </a:pathLst>
            </a:custGeom>
            <a:gradFill>
              <a:gsLst>
                <a:gs pos="0">
                  <a:srgbClr val="0078D4">
                    <a:alpha val="20000"/>
                  </a:srgbClr>
                </a:gs>
                <a:gs pos="51000">
                  <a:srgbClr val="0078D4">
                    <a:alpha val="20000"/>
                  </a:srgbClr>
                </a:gs>
                <a:gs pos="100000">
                  <a:srgbClr val="FFFFFF">
                    <a:alpha val="0"/>
                  </a:srgbClr>
                </a:gs>
              </a:gsLst>
              <a:lin ang="5400012" scaled="0"/>
            </a:gra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dk1"/>
                </a:buClr>
                <a:buSzPts val="1500"/>
                <a:buFont typeface="Quattrocento Sans"/>
                <a:buNone/>
              </a:pPr>
              <a:r>
                <a:t/>
              </a:r>
              <a:endParaRPr b="0" i="0" sz="1500" u="none" cap="none" strike="noStrike">
                <a:solidFill>
                  <a:srgbClr val="000000"/>
                </a:solidFill>
                <a:latin typeface="Quattrocento Sans"/>
                <a:ea typeface="Quattrocento Sans"/>
                <a:cs typeface="Quattrocento Sans"/>
                <a:sym typeface="Quattrocento Sans"/>
              </a:endParaRPr>
            </a:p>
          </p:txBody>
        </p:sp>
        <p:sp>
          <p:nvSpPr>
            <p:cNvPr id="693" name="Google Shape;693;p79"/>
            <p:cNvSpPr/>
            <p:nvPr/>
          </p:nvSpPr>
          <p:spPr>
            <a:xfrm>
              <a:off x="10067330" y="1889487"/>
              <a:ext cx="2122564" cy="4972631"/>
            </a:xfrm>
            <a:custGeom>
              <a:rect b="b" l="l" r="r" t="t"/>
              <a:pathLst>
                <a:path extrusionOk="0" h="4092700" w="1841704">
                  <a:moveTo>
                    <a:pt x="1841704" y="0"/>
                  </a:moveTo>
                  <a:lnTo>
                    <a:pt x="1841704" y="4092700"/>
                  </a:lnTo>
                  <a:lnTo>
                    <a:pt x="0" y="4092700"/>
                  </a:lnTo>
                  <a:close/>
                </a:path>
              </a:pathLst>
            </a:custGeom>
            <a:gradFill>
              <a:gsLst>
                <a:gs pos="0">
                  <a:srgbClr val="0078D4">
                    <a:alpha val="9803"/>
                  </a:srgbClr>
                </a:gs>
                <a:gs pos="60000">
                  <a:srgbClr val="FFFFFF">
                    <a:alpha val="0"/>
                  </a:srgbClr>
                </a:gs>
                <a:gs pos="100000">
                  <a:srgbClr val="FFFFFF">
                    <a:alpha val="0"/>
                  </a:srgbClr>
                </a:gs>
              </a:gsLst>
              <a:lin ang="5400012" scaled="0"/>
            </a:gra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dk1"/>
                </a:buClr>
                <a:buSzPts val="1500"/>
                <a:buFont typeface="Quattrocento Sans"/>
                <a:buNone/>
              </a:pPr>
              <a:r>
                <a:t/>
              </a:r>
              <a:endParaRPr b="0" i="0" sz="1500" u="none" cap="none" strike="noStrike">
                <a:solidFill>
                  <a:srgbClr val="000000"/>
                </a:solidFill>
                <a:latin typeface="Quattrocento Sans"/>
                <a:ea typeface="Quattrocento Sans"/>
                <a:cs typeface="Quattrocento Sans"/>
                <a:sym typeface="Quattrocento Sans"/>
              </a:endParaRPr>
            </a:p>
          </p:txBody>
        </p:sp>
      </p:grpSp>
      <p:cxnSp>
        <p:nvCxnSpPr>
          <p:cNvPr id="694" name="Google Shape;694;p79"/>
          <p:cNvCxnSpPr/>
          <p:nvPr/>
        </p:nvCxnSpPr>
        <p:spPr>
          <a:xfrm>
            <a:off x="4589138" y="1105818"/>
            <a:ext cx="4391700" cy="0"/>
          </a:xfrm>
          <a:prstGeom prst="straightConnector1">
            <a:avLst/>
          </a:prstGeom>
          <a:noFill/>
          <a:ln cap="rnd" cmpd="sng" w="12700">
            <a:solidFill>
              <a:srgbClr val="BFBFBF"/>
            </a:solidFill>
            <a:prstDash val="dash"/>
            <a:round/>
            <a:headEnd len="sm" w="sm" type="none"/>
            <a:tailEnd len="sm" w="sm" type="none"/>
          </a:ln>
        </p:spPr>
      </p:cxnSp>
      <p:cxnSp>
        <p:nvCxnSpPr>
          <p:cNvPr id="695" name="Google Shape;695;p79"/>
          <p:cNvCxnSpPr/>
          <p:nvPr/>
        </p:nvCxnSpPr>
        <p:spPr>
          <a:xfrm>
            <a:off x="4589138" y="1824256"/>
            <a:ext cx="4391700" cy="0"/>
          </a:xfrm>
          <a:prstGeom prst="straightConnector1">
            <a:avLst/>
          </a:prstGeom>
          <a:noFill/>
          <a:ln cap="rnd" cmpd="sng" w="12700">
            <a:solidFill>
              <a:srgbClr val="BFBFBF"/>
            </a:solidFill>
            <a:prstDash val="dash"/>
            <a:round/>
            <a:headEnd len="sm" w="sm" type="none"/>
            <a:tailEnd len="sm" w="sm" type="none"/>
          </a:ln>
        </p:spPr>
      </p:cxnSp>
      <p:cxnSp>
        <p:nvCxnSpPr>
          <p:cNvPr id="696" name="Google Shape;696;p79"/>
          <p:cNvCxnSpPr/>
          <p:nvPr/>
        </p:nvCxnSpPr>
        <p:spPr>
          <a:xfrm>
            <a:off x="4589138" y="2542695"/>
            <a:ext cx="4391700" cy="0"/>
          </a:xfrm>
          <a:prstGeom prst="straightConnector1">
            <a:avLst/>
          </a:prstGeom>
          <a:noFill/>
          <a:ln cap="rnd" cmpd="sng" w="12700">
            <a:solidFill>
              <a:srgbClr val="BFBFBF"/>
            </a:solidFill>
            <a:prstDash val="dash"/>
            <a:round/>
            <a:headEnd len="sm" w="sm" type="none"/>
            <a:tailEnd len="sm" w="sm" type="none"/>
          </a:ln>
        </p:spPr>
      </p:cxnSp>
      <p:cxnSp>
        <p:nvCxnSpPr>
          <p:cNvPr id="697" name="Google Shape;697;p79"/>
          <p:cNvCxnSpPr/>
          <p:nvPr/>
        </p:nvCxnSpPr>
        <p:spPr>
          <a:xfrm>
            <a:off x="4589138" y="3261134"/>
            <a:ext cx="4391700" cy="0"/>
          </a:xfrm>
          <a:prstGeom prst="straightConnector1">
            <a:avLst/>
          </a:prstGeom>
          <a:noFill/>
          <a:ln cap="rnd" cmpd="sng" w="12700">
            <a:solidFill>
              <a:srgbClr val="BFBFBF"/>
            </a:solidFill>
            <a:prstDash val="dash"/>
            <a:round/>
            <a:headEnd len="sm" w="sm" type="none"/>
            <a:tailEnd len="sm" w="sm" type="none"/>
          </a:ln>
        </p:spPr>
      </p:cxnSp>
      <p:cxnSp>
        <p:nvCxnSpPr>
          <p:cNvPr id="698" name="Google Shape;698;p79"/>
          <p:cNvCxnSpPr/>
          <p:nvPr/>
        </p:nvCxnSpPr>
        <p:spPr>
          <a:xfrm>
            <a:off x="4589138" y="3979572"/>
            <a:ext cx="4391700" cy="0"/>
          </a:xfrm>
          <a:prstGeom prst="straightConnector1">
            <a:avLst/>
          </a:prstGeom>
          <a:noFill/>
          <a:ln cap="rnd" cmpd="sng" w="12700">
            <a:solidFill>
              <a:srgbClr val="BFBFBF"/>
            </a:solidFill>
            <a:prstDash val="dash"/>
            <a:round/>
            <a:headEnd len="sm" w="sm" type="none"/>
            <a:tailEnd len="sm" w="sm" type="none"/>
          </a:ln>
        </p:spPr>
      </p:cxnSp>
      <p:sp>
        <p:nvSpPr>
          <p:cNvPr id="699" name="Google Shape;699;p79"/>
          <p:cNvSpPr/>
          <p:nvPr/>
        </p:nvSpPr>
        <p:spPr>
          <a:xfrm>
            <a:off x="3602088" y="0"/>
            <a:ext cx="791700" cy="5143500"/>
          </a:xfrm>
          <a:prstGeom prst="rect">
            <a:avLst/>
          </a:prstGeom>
          <a:solidFill>
            <a:schemeClr val="lt2"/>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grpSp>
        <p:nvGrpSpPr>
          <p:cNvPr id="700" name="Google Shape;700;p79"/>
          <p:cNvGrpSpPr/>
          <p:nvPr/>
        </p:nvGrpSpPr>
        <p:grpSpPr>
          <a:xfrm>
            <a:off x="3797184" y="1105818"/>
            <a:ext cx="401086" cy="2873754"/>
            <a:chOff x="5671742" y="1455553"/>
            <a:chExt cx="3776700" cy="3831672"/>
          </a:xfrm>
        </p:grpSpPr>
        <p:cxnSp>
          <p:nvCxnSpPr>
            <p:cNvPr id="701" name="Google Shape;701;p79"/>
            <p:cNvCxnSpPr/>
            <p:nvPr/>
          </p:nvCxnSpPr>
          <p:spPr>
            <a:xfrm>
              <a:off x="5671742" y="1455553"/>
              <a:ext cx="3776700" cy="0"/>
            </a:xfrm>
            <a:prstGeom prst="straightConnector1">
              <a:avLst/>
            </a:prstGeom>
            <a:noFill/>
            <a:ln cap="rnd" cmpd="sng" w="12700">
              <a:solidFill>
                <a:srgbClr val="BFBFBF"/>
              </a:solidFill>
              <a:prstDash val="solid"/>
              <a:round/>
              <a:headEnd len="sm" w="sm" type="none"/>
              <a:tailEnd len="sm" w="sm" type="none"/>
            </a:ln>
          </p:spPr>
        </p:cxnSp>
        <p:cxnSp>
          <p:nvCxnSpPr>
            <p:cNvPr id="702" name="Google Shape;702;p79"/>
            <p:cNvCxnSpPr/>
            <p:nvPr/>
          </p:nvCxnSpPr>
          <p:spPr>
            <a:xfrm>
              <a:off x="5671742" y="2413471"/>
              <a:ext cx="3776700" cy="0"/>
            </a:xfrm>
            <a:prstGeom prst="straightConnector1">
              <a:avLst/>
            </a:prstGeom>
            <a:noFill/>
            <a:ln cap="rnd" cmpd="sng" w="12700">
              <a:solidFill>
                <a:srgbClr val="BFBFBF"/>
              </a:solidFill>
              <a:prstDash val="solid"/>
              <a:round/>
              <a:headEnd len="sm" w="sm" type="none"/>
              <a:tailEnd len="sm" w="sm" type="none"/>
            </a:ln>
          </p:spPr>
        </p:cxnSp>
        <p:cxnSp>
          <p:nvCxnSpPr>
            <p:cNvPr id="703" name="Google Shape;703;p79"/>
            <p:cNvCxnSpPr/>
            <p:nvPr/>
          </p:nvCxnSpPr>
          <p:spPr>
            <a:xfrm>
              <a:off x="5671742" y="3371389"/>
              <a:ext cx="3776700" cy="0"/>
            </a:xfrm>
            <a:prstGeom prst="straightConnector1">
              <a:avLst/>
            </a:prstGeom>
            <a:noFill/>
            <a:ln cap="rnd" cmpd="sng" w="12700">
              <a:solidFill>
                <a:srgbClr val="BFBFBF"/>
              </a:solidFill>
              <a:prstDash val="solid"/>
              <a:round/>
              <a:headEnd len="sm" w="sm" type="none"/>
              <a:tailEnd len="sm" w="sm" type="none"/>
            </a:ln>
          </p:spPr>
        </p:cxnSp>
        <p:cxnSp>
          <p:nvCxnSpPr>
            <p:cNvPr id="704" name="Google Shape;704;p79"/>
            <p:cNvCxnSpPr/>
            <p:nvPr/>
          </p:nvCxnSpPr>
          <p:spPr>
            <a:xfrm>
              <a:off x="5671742" y="4329307"/>
              <a:ext cx="3776700" cy="0"/>
            </a:xfrm>
            <a:prstGeom prst="straightConnector1">
              <a:avLst/>
            </a:prstGeom>
            <a:noFill/>
            <a:ln cap="rnd" cmpd="sng" w="12700">
              <a:solidFill>
                <a:srgbClr val="BFBFBF"/>
              </a:solidFill>
              <a:prstDash val="solid"/>
              <a:round/>
              <a:headEnd len="sm" w="sm" type="none"/>
              <a:tailEnd len="sm" w="sm" type="none"/>
            </a:ln>
          </p:spPr>
        </p:cxnSp>
        <p:cxnSp>
          <p:nvCxnSpPr>
            <p:cNvPr id="705" name="Google Shape;705;p79"/>
            <p:cNvCxnSpPr/>
            <p:nvPr/>
          </p:nvCxnSpPr>
          <p:spPr>
            <a:xfrm>
              <a:off x="5671742" y="5287225"/>
              <a:ext cx="3776700" cy="0"/>
            </a:xfrm>
            <a:prstGeom prst="straightConnector1">
              <a:avLst/>
            </a:prstGeom>
            <a:noFill/>
            <a:ln cap="rnd" cmpd="sng" w="12700">
              <a:solidFill>
                <a:srgbClr val="BFBFBF"/>
              </a:solidFill>
              <a:prstDash val="solid"/>
              <a:round/>
              <a:headEnd len="sm" w="sm" type="none"/>
              <a:tailEnd len="sm" w="sm" type="none"/>
            </a:ln>
          </p:spPr>
        </p:cxnSp>
      </p:grpSp>
      <p:sp>
        <p:nvSpPr>
          <p:cNvPr id="706" name="Google Shape;706;p79"/>
          <p:cNvSpPr/>
          <p:nvPr/>
        </p:nvSpPr>
        <p:spPr>
          <a:xfrm>
            <a:off x="2676182" y="0"/>
            <a:ext cx="832500" cy="5143500"/>
          </a:xfrm>
          <a:prstGeom prst="rect">
            <a:avLst/>
          </a:prstGeom>
          <a:solidFill>
            <a:srgbClr val="1A2B46">
              <a:alpha val="40000"/>
            </a:srgbClr>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cxnSp>
        <p:nvCxnSpPr>
          <p:cNvPr id="707" name="Google Shape;707;p79"/>
          <p:cNvCxnSpPr>
            <a:stCxn id="706" idx="0"/>
            <a:endCxn id="706" idx="2"/>
          </p:cNvCxnSpPr>
          <p:nvPr/>
        </p:nvCxnSpPr>
        <p:spPr>
          <a:xfrm>
            <a:off x="3092432" y="0"/>
            <a:ext cx="0" cy="5143500"/>
          </a:xfrm>
          <a:prstGeom prst="straightConnector1">
            <a:avLst/>
          </a:prstGeom>
          <a:noFill/>
          <a:ln cap="flat" cmpd="sng" w="25400">
            <a:solidFill>
              <a:schemeClr val="accent1"/>
            </a:solidFill>
            <a:prstDash val="solid"/>
            <a:round/>
            <a:headEnd len="sm" w="sm" type="none"/>
            <a:tailEnd len="sm" w="sm" type="none"/>
          </a:ln>
        </p:spPr>
      </p:cxnSp>
      <p:sp>
        <p:nvSpPr>
          <p:cNvPr id="708" name="Google Shape;708;p79"/>
          <p:cNvSpPr/>
          <p:nvPr/>
        </p:nvSpPr>
        <p:spPr>
          <a:xfrm>
            <a:off x="2800019" y="483209"/>
            <a:ext cx="585000" cy="585000"/>
          </a:xfrm>
          <a:prstGeom prst="ellipse">
            <a:avLst/>
          </a:prstGeom>
          <a:solidFill>
            <a:srgbClr val="F2F2F2"/>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sp>
        <p:nvSpPr>
          <p:cNvPr id="709" name="Google Shape;709;p79"/>
          <p:cNvSpPr/>
          <p:nvPr/>
        </p:nvSpPr>
        <p:spPr>
          <a:xfrm>
            <a:off x="2800019" y="1201647"/>
            <a:ext cx="585000" cy="585000"/>
          </a:xfrm>
          <a:prstGeom prst="ellipse">
            <a:avLst/>
          </a:prstGeom>
          <a:solidFill>
            <a:srgbClr val="F2F2F2"/>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sp>
        <p:nvSpPr>
          <p:cNvPr id="710" name="Google Shape;710;p79"/>
          <p:cNvSpPr/>
          <p:nvPr/>
        </p:nvSpPr>
        <p:spPr>
          <a:xfrm>
            <a:off x="2800019" y="1920086"/>
            <a:ext cx="585000" cy="585000"/>
          </a:xfrm>
          <a:prstGeom prst="ellipse">
            <a:avLst/>
          </a:prstGeom>
          <a:solidFill>
            <a:srgbClr val="F2F2F2"/>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sp>
        <p:nvSpPr>
          <p:cNvPr id="711" name="Google Shape;711;p79"/>
          <p:cNvSpPr/>
          <p:nvPr/>
        </p:nvSpPr>
        <p:spPr>
          <a:xfrm>
            <a:off x="2800019" y="2638524"/>
            <a:ext cx="585000" cy="585000"/>
          </a:xfrm>
          <a:prstGeom prst="ellipse">
            <a:avLst/>
          </a:prstGeom>
          <a:solidFill>
            <a:srgbClr val="F2F2F2"/>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sp>
        <p:nvSpPr>
          <p:cNvPr id="712" name="Google Shape;712;p79"/>
          <p:cNvSpPr/>
          <p:nvPr/>
        </p:nvSpPr>
        <p:spPr>
          <a:xfrm>
            <a:off x="2800019" y="3356963"/>
            <a:ext cx="585000" cy="585000"/>
          </a:xfrm>
          <a:prstGeom prst="ellipse">
            <a:avLst/>
          </a:prstGeom>
          <a:solidFill>
            <a:srgbClr val="F2F2F2"/>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sp>
        <p:nvSpPr>
          <p:cNvPr id="713" name="Google Shape;713;p79"/>
          <p:cNvSpPr/>
          <p:nvPr/>
        </p:nvSpPr>
        <p:spPr>
          <a:xfrm>
            <a:off x="2800019" y="4075400"/>
            <a:ext cx="585000" cy="585000"/>
          </a:xfrm>
          <a:prstGeom prst="ellipse">
            <a:avLst/>
          </a:prstGeom>
          <a:solidFill>
            <a:srgbClr val="F2F2F2"/>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sp>
        <p:nvSpPr>
          <p:cNvPr id="714" name="Google Shape;714;p79"/>
          <p:cNvSpPr txBox="1"/>
          <p:nvPr>
            <p:ph type="title"/>
          </p:nvPr>
        </p:nvSpPr>
        <p:spPr>
          <a:xfrm>
            <a:off x="441197" y="1948503"/>
            <a:ext cx="2235000" cy="1246500"/>
          </a:xfrm>
          <a:prstGeom prst="rect">
            <a:avLst/>
          </a:prstGeom>
          <a:noFill/>
          <a:ln>
            <a:noFill/>
          </a:ln>
        </p:spPr>
        <p:txBody>
          <a:bodyPr anchorCtr="0" anchor="ctr" bIns="0" lIns="0" spcFirstLastPara="1" rIns="0" wrap="square" tIns="0">
            <a:spAutoFit/>
          </a:bodyPr>
          <a:lstStyle>
            <a:lvl1pPr lvl="0" algn="l">
              <a:lnSpc>
                <a:spcPct val="90000"/>
              </a:lnSpc>
              <a:spcBef>
                <a:spcPts val="0"/>
              </a:spcBef>
              <a:spcAft>
                <a:spcPts val="0"/>
              </a:spcAft>
              <a:buClr>
                <a:schemeClr val="accent3"/>
              </a:buClr>
              <a:buSzPts val="2700"/>
              <a:buFont typeface="Quattrocento Sans"/>
              <a:buNone/>
              <a:defRPr>
                <a:solidFill>
                  <a:schemeClr val="accent3"/>
                </a:solidFill>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715" name="Google Shape;715;p79"/>
          <p:cNvSpPr/>
          <p:nvPr>
            <p:ph idx="2" type="pic"/>
          </p:nvPr>
        </p:nvSpPr>
        <p:spPr>
          <a:xfrm>
            <a:off x="2800019" y="483209"/>
            <a:ext cx="582900" cy="582900"/>
          </a:xfrm>
          <a:prstGeom prst="ellipse">
            <a:avLst/>
          </a:prstGeom>
          <a:noFill/>
          <a:ln>
            <a:noFill/>
          </a:ln>
        </p:spPr>
      </p:sp>
      <p:sp>
        <p:nvSpPr>
          <p:cNvPr id="716" name="Google Shape;716;p79"/>
          <p:cNvSpPr/>
          <p:nvPr>
            <p:ph idx="3" type="pic"/>
          </p:nvPr>
        </p:nvSpPr>
        <p:spPr>
          <a:xfrm>
            <a:off x="2800019" y="1922048"/>
            <a:ext cx="582900" cy="582900"/>
          </a:xfrm>
          <a:prstGeom prst="ellipse">
            <a:avLst/>
          </a:prstGeom>
          <a:noFill/>
          <a:ln>
            <a:noFill/>
          </a:ln>
        </p:spPr>
      </p:sp>
      <p:sp>
        <p:nvSpPr>
          <p:cNvPr id="717" name="Google Shape;717;p79"/>
          <p:cNvSpPr/>
          <p:nvPr>
            <p:ph idx="4" type="pic"/>
          </p:nvPr>
        </p:nvSpPr>
        <p:spPr>
          <a:xfrm>
            <a:off x="2800019" y="2638524"/>
            <a:ext cx="582900" cy="582900"/>
          </a:xfrm>
          <a:prstGeom prst="ellipse">
            <a:avLst/>
          </a:prstGeom>
          <a:noFill/>
          <a:ln>
            <a:noFill/>
          </a:ln>
        </p:spPr>
      </p:sp>
      <p:sp>
        <p:nvSpPr>
          <p:cNvPr id="718" name="Google Shape;718;p79"/>
          <p:cNvSpPr/>
          <p:nvPr>
            <p:ph idx="5" type="pic"/>
          </p:nvPr>
        </p:nvSpPr>
        <p:spPr>
          <a:xfrm>
            <a:off x="2800019" y="3356963"/>
            <a:ext cx="582900" cy="582900"/>
          </a:xfrm>
          <a:prstGeom prst="ellipse">
            <a:avLst/>
          </a:prstGeom>
          <a:noFill/>
          <a:ln>
            <a:noFill/>
          </a:ln>
        </p:spPr>
      </p:sp>
      <p:sp>
        <p:nvSpPr>
          <p:cNvPr id="719" name="Google Shape;719;p79"/>
          <p:cNvSpPr/>
          <p:nvPr>
            <p:ph idx="6" type="pic"/>
          </p:nvPr>
        </p:nvSpPr>
        <p:spPr>
          <a:xfrm>
            <a:off x="2800019" y="4075400"/>
            <a:ext cx="582900" cy="582900"/>
          </a:xfrm>
          <a:prstGeom prst="ellipse">
            <a:avLst/>
          </a:prstGeom>
          <a:noFill/>
          <a:ln>
            <a:noFill/>
          </a:ln>
        </p:spPr>
      </p:sp>
      <p:sp>
        <p:nvSpPr>
          <p:cNvPr id="720" name="Google Shape;720;p79"/>
          <p:cNvSpPr txBox="1"/>
          <p:nvPr>
            <p:ph idx="1" type="body"/>
          </p:nvPr>
        </p:nvSpPr>
        <p:spPr>
          <a:xfrm>
            <a:off x="4589138" y="670799"/>
            <a:ext cx="4241100" cy="2076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500"/>
              </a:spcBef>
              <a:spcAft>
                <a:spcPts val="0"/>
              </a:spcAft>
              <a:buClr>
                <a:schemeClr val="dk1"/>
              </a:buClr>
              <a:buSzPts val="1400"/>
              <a:buNone/>
              <a:defRPr sz="1400"/>
            </a:lvl1pPr>
            <a:lvl2pPr indent="-228600" lvl="1" marL="914400" algn="l">
              <a:lnSpc>
                <a:spcPct val="100000"/>
              </a:lnSpc>
              <a:spcBef>
                <a:spcPts val="500"/>
              </a:spcBef>
              <a:spcAft>
                <a:spcPts val="0"/>
              </a:spcAft>
              <a:buClr>
                <a:schemeClr val="dk1"/>
              </a:buClr>
              <a:buSzPts val="1500"/>
              <a:buNone/>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21" name="Google Shape;721;p79"/>
          <p:cNvSpPr txBox="1"/>
          <p:nvPr>
            <p:ph idx="7" type="body"/>
          </p:nvPr>
        </p:nvSpPr>
        <p:spPr>
          <a:xfrm>
            <a:off x="4589138" y="2109638"/>
            <a:ext cx="4241100" cy="2076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500"/>
              </a:spcBef>
              <a:spcAft>
                <a:spcPts val="0"/>
              </a:spcAft>
              <a:buClr>
                <a:schemeClr val="dk1"/>
              </a:buClr>
              <a:buSzPts val="1400"/>
              <a:buNone/>
              <a:defRPr sz="1400"/>
            </a:lvl1pPr>
            <a:lvl2pPr indent="-228600" lvl="1" marL="914400" algn="l">
              <a:lnSpc>
                <a:spcPct val="100000"/>
              </a:lnSpc>
              <a:spcBef>
                <a:spcPts val="500"/>
              </a:spcBef>
              <a:spcAft>
                <a:spcPts val="0"/>
              </a:spcAft>
              <a:buClr>
                <a:schemeClr val="dk1"/>
              </a:buClr>
              <a:buSzPts val="1500"/>
              <a:buNone/>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22" name="Google Shape;722;p79"/>
          <p:cNvSpPr txBox="1"/>
          <p:nvPr>
            <p:ph idx="8" type="body"/>
          </p:nvPr>
        </p:nvSpPr>
        <p:spPr>
          <a:xfrm>
            <a:off x="4589138" y="2826115"/>
            <a:ext cx="4241100" cy="2076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500"/>
              </a:spcBef>
              <a:spcAft>
                <a:spcPts val="0"/>
              </a:spcAft>
              <a:buClr>
                <a:schemeClr val="dk1"/>
              </a:buClr>
              <a:buSzPts val="1400"/>
              <a:buNone/>
              <a:defRPr sz="1400"/>
            </a:lvl1pPr>
            <a:lvl2pPr indent="-228600" lvl="1" marL="914400" algn="l">
              <a:lnSpc>
                <a:spcPct val="100000"/>
              </a:lnSpc>
              <a:spcBef>
                <a:spcPts val="500"/>
              </a:spcBef>
              <a:spcAft>
                <a:spcPts val="0"/>
              </a:spcAft>
              <a:buClr>
                <a:schemeClr val="dk1"/>
              </a:buClr>
              <a:buSzPts val="1500"/>
              <a:buNone/>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23" name="Google Shape;723;p79"/>
          <p:cNvSpPr txBox="1"/>
          <p:nvPr>
            <p:ph idx="9" type="body"/>
          </p:nvPr>
        </p:nvSpPr>
        <p:spPr>
          <a:xfrm>
            <a:off x="4589138" y="3544553"/>
            <a:ext cx="4241100" cy="2076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500"/>
              </a:spcBef>
              <a:spcAft>
                <a:spcPts val="0"/>
              </a:spcAft>
              <a:buClr>
                <a:schemeClr val="dk1"/>
              </a:buClr>
              <a:buSzPts val="1400"/>
              <a:buNone/>
              <a:defRPr sz="1400"/>
            </a:lvl1pPr>
            <a:lvl2pPr indent="-228600" lvl="1" marL="914400" algn="l">
              <a:lnSpc>
                <a:spcPct val="100000"/>
              </a:lnSpc>
              <a:spcBef>
                <a:spcPts val="500"/>
              </a:spcBef>
              <a:spcAft>
                <a:spcPts val="0"/>
              </a:spcAft>
              <a:buClr>
                <a:schemeClr val="dk1"/>
              </a:buClr>
              <a:buSzPts val="1500"/>
              <a:buNone/>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24" name="Google Shape;724;p79"/>
          <p:cNvSpPr txBox="1"/>
          <p:nvPr>
            <p:ph idx="13" type="body"/>
          </p:nvPr>
        </p:nvSpPr>
        <p:spPr>
          <a:xfrm>
            <a:off x="4589138" y="4262990"/>
            <a:ext cx="4241100" cy="2076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500"/>
              </a:spcBef>
              <a:spcAft>
                <a:spcPts val="0"/>
              </a:spcAft>
              <a:buClr>
                <a:schemeClr val="dk1"/>
              </a:buClr>
              <a:buSzPts val="1400"/>
              <a:buNone/>
              <a:defRPr sz="1400"/>
            </a:lvl1pPr>
            <a:lvl2pPr indent="-228600" lvl="1" marL="914400" algn="l">
              <a:lnSpc>
                <a:spcPct val="100000"/>
              </a:lnSpc>
              <a:spcBef>
                <a:spcPts val="500"/>
              </a:spcBef>
              <a:spcAft>
                <a:spcPts val="0"/>
              </a:spcAft>
              <a:buClr>
                <a:schemeClr val="dk1"/>
              </a:buClr>
              <a:buSzPts val="1500"/>
              <a:buNone/>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25" name="Google Shape;725;p79"/>
          <p:cNvSpPr/>
          <p:nvPr>
            <p:ph idx="14" type="pic"/>
          </p:nvPr>
        </p:nvSpPr>
        <p:spPr>
          <a:xfrm>
            <a:off x="2800019" y="1201647"/>
            <a:ext cx="582900" cy="582900"/>
          </a:xfrm>
          <a:prstGeom prst="ellipse">
            <a:avLst/>
          </a:prstGeom>
          <a:noFill/>
          <a:ln>
            <a:noFill/>
          </a:ln>
        </p:spPr>
      </p:sp>
      <p:sp>
        <p:nvSpPr>
          <p:cNvPr id="726" name="Google Shape;726;p79"/>
          <p:cNvSpPr txBox="1"/>
          <p:nvPr>
            <p:ph idx="15" type="body"/>
          </p:nvPr>
        </p:nvSpPr>
        <p:spPr>
          <a:xfrm>
            <a:off x="4589138" y="1389238"/>
            <a:ext cx="4241100" cy="2076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500"/>
              </a:spcBef>
              <a:spcAft>
                <a:spcPts val="0"/>
              </a:spcAft>
              <a:buClr>
                <a:schemeClr val="dk1"/>
              </a:buClr>
              <a:buSzPts val="1400"/>
              <a:buNone/>
              <a:defRPr sz="1400"/>
            </a:lvl1pPr>
            <a:lvl2pPr indent="-228600" lvl="1" marL="914400" algn="l">
              <a:lnSpc>
                <a:spcPct val="100000"/>
              </a:lnSpc>
              <a:spcBef>
                <a:spcPts val="500"/>
              </a:spcBef>
              <a:spcAft>
                <a:spcPts val="0"/>
              </a:spcAft>
              <a:buClr>
                <a:schemeClr val="dk1"/>
              </a:buClr>
              <a:buSzPts val="1500"/>
              <a:buNone/>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27" name="Google Shape;727;p79"/>
          <p:cNvSpPr txBox="1"/>
          <p:nvPr>
            <p:ph idx="16" type="body"/>
          </p:nvPr>
        </p:nvSpPr>
        <p:spPr>
          <a:xfrm>
            <a:off x="3770123" y="670799"/>
            <a:ext cx="455700" cy="207600"/>
          </a:xfrm>
          <a:prstGeom prst="rect">
            <a:avLst/>
          </a:prstGeom>
          <a:noFill/>
          <a:ln>
            <a:noFill/>
          </a:ln>
        </p:spPr>
        <p:txBody>
          <a:bodyPr anchorCtr="0" anchor="t" bIns="0" lIns="0" spcFirstLastPara="1" rIns="0" wrap="square" tIns="0">
            <a:spAutoFit/>
          </a:bodyPr>
          <a:lstStyle>
            <a:lvl1pPr indent="-228600" lvl="0" marL="457200" algn="ctr">
              <a:lnSpc>
                <a:spcPct val="100000"/>
              </a:lnSpc>
              <a:spcBef>
                <a:spcPts val="500"/>
              </a:spcBef>
              <a:spcAft>
                <a:spcPts val="0"/>
              </a:spcAft>
              <a:buClr>
                <a:schemeClr val="dk1"/>
              </a:buClr>
              <a:buSzPts val="1400"/>
              <a:buNone/>
              <a:defRPr sz="1400"/>
            </a:lvl1pPr>
            <a:lvl2pPr indent="-228600" lvl="1" marL="914400" algn="l">
              <a:lnSpc>
                <a:spcPct val="100000"/>
              </a:lnSpc>
              <a:spcBef>
                <a:spcPts val="500"/>
              </a:spcBef>
              <a:spcAft>
                <a:spcPts val="0"/>
              </a:spcAft>
              <a:buClr>
                <a:schemeClr val="dk1"/>
              </a:buClr>
              <a:buSzPts val="1500"/>
              <a:buNone/>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28" name="Google Shape;728;p79"/>
          <p:cNvSpPr txBox="1"/>
          <p:nvPr>
            <p:ph idx="17" type="body"/>
          </p:nvPr>
        </p:nvSpPr>
        <p:spPr>
          <a:xfrm>
            <a:off x="3770123" y="2109638"/>
            <a:ext cx="455700" cy="207600"/>
          </a:xfrm>
          <a:prstGeom prst="rect">
            <a:avLst/>
          </a:prstGeom>
          <a:noFill/>
          <a:ln>
            <a:noFill/>
          </a:ln>
        </p:spPr>
        <p:txBody>
          <a:bodyPr anchorCtr="0" anchor="t" bIns="0" lIns="0" spcFirstLastPara="1" rIns="0" wrap="square" tIns="0">
            <a:spAutoFit/>
          </a:bodyPr>
          <a:lstStyle>
            <a:lvl1pPr indent="-228600" lvl="0" marL="457200" algn="ctr">
              <a:lnSpc>
                <a:spcPct val="100000"/>
              </a:lnSpc>
              <a:spcBef>
                <a:spcPts val="500"/>
              </a:spcBef>
              <a:spcAft>
                <a:spcPts val="0"/>
              </a:spcAft>
              <a:buClr>
                <a:schemeClr val="dk1"/>
              </a:buClr>
              <a:buSzPts val="1400"/>
              <a:buNone/>
              <a:defRPr sz="1400"/>
            </a:lvl1pPr>
            <a:lvl2pPr indent="-228600" lvl="1" marL="914400" algn="l">
              <a:lnSpc>
                <a:spcPct val="100000"/>
              </a:lnSpc>
              <a:spcBef>
                <a:spcPts val="500"/>
              </a:spcBef>
              <a:spcAft>
                <a:spcPts val="0"/>
              </a:spcAft>
              <a:buClr>
                <a:schemeClr val="dk1"/>
              </a:buClr>
              <a:buSzPts val="1500"/>
              <a:buNone/>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29" name="Google Shape;729;p79"/>
          <p:cNvSpPr txBox="1"/>
          <p:nvPr>
            <p:ph idx="18" type="body"/>
          </p:nvPr>
        </p:nvSpPr>
        <p:spPr>
          <a:xfrm>
            <a:off x="3770123" y="2826115"/>
            <a:ext cx="455700" cy="207600"/>
          </a:xfrm>
          <a:prstGeom prst="rect">
            <a:avLst/>
          </a:prstGeom>
          <a:noFill/>
          <a:ln>
            <a:noFill/>
          </a:ln>
        </p:spPr>
        <p:txBody>
          <a:bodyPr anchorCtr="0" anchor="t" bIns="0" lIns="0" spcFirstLastPara="1" rIns="0" wrap="square" tIns="0">
            <a:spAutoFit/>
          </a:bodyPr>
          <a:lstStyle>
            <a:lvl1pPr indent="-228600" lvl="0" marL="457200" algn="ctr">
              <a:lnSpc>
                <a:spcPct val="100000"/>
              </a:lnSpc>
              <a:spcBef>
                <a:spcPts val="500"/>
              </a:spcBef>
              <a:spcAft>
                <a:spcPts val="0"/>
              </a:spcAft>
              <a:buClr>
                <a:schemeClr val="dk1"/>
              </a:buClr>
              <a:buSzPts val="1400"/>
              <a:buNone/>
              <a:defRPr sz="1400"/>
            </a:lvl1pPr>
            <a:lvl2pPr indent="-228600" lvl="1" marL="914400" algn="l">
              <a:lnSpc>
                <a:spcPct val="100000"/>
              </a:lnSpc>
              <a:spcBef>
                <a:spcPts val="500"/>
              </a:spcBef>
              <a:spcAft>
                <a:spcPts val="0"/>
              </a:spcAft>
              <a:buClr>
                <a:schemeClr val="dk1"/>
              </a:buClr>
              <a:buSzPts val="1500"/>
              <a:buNone/>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30" name="Google Shape;730;p79"/>
          <p:cNvSpPr txBox="1"/>
          <p:nvPr>
            <p:ph idx="19" type="body"/>
          </p:nvPr>
        </p:nvSpPr>
        <p:spPr>
          <a:xfrm>
            <a:off x="3770123" y="3544553"/>
            <a:ext cx="455700" cy="207600"/>
          </a:xfrm>
          <a:prstGeom prst="rect">
            <a:avLst/>
          </a:prstGeom>
          <a:noFill/>
          <a:ln>
            <a:noFill/>
          </a:ln>
        </p:spPr>
        <p:txBody>
          <a:bodyPr anchorCtr="0" anchor="t" bIns="0" lIns="0" spcFirstLastPara="1" rIns="0" wrap="square" tIns="0">
            <a:spAutoFit/>
          </a:bodyPr>
          <a:lstStyle>
            <a:lvl1pPr indent="-228600" lvl="0" marL="457200" algn="ctr">
              <a:lnSpc>
                <a:spcPct val="100000"/>
              </a:lnSpc>
              <a:spcBef>
                <a:spcPts val="500"/>
              </a:spcBef>
              <a:spcAft>
                <a:spcPts val="0"/>
              </a:spcAft>
              <a:buClr>
                <a:schemeClr val="dk1"/>
              </a:buClr>
              <a:buSzPts val="1400"/>
              <a:buNone/>
              <a:defRPr sz="1400"/>
            </a:lvl1pPr>
            <a:lvl2pPr indent="-228600" lvl="1" marL="914400" algn="l">
              <a:lnSpc>
                <a:spcPct val="100000"/>
              </a:lnSpc>
              <a:spcBef>
                <a:spcPts val="500"/>
              </a:spcBef>
              <a:spcAft>
                <a:spcPts val="0"/>
              </a:spcAft>
              <a:buClr>
                <a:schemeClr val="dk1"/>
              </a:buClr>
              <a:buSzPts val="1500"/>
              <a:buNone/>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31" name="Google Shape;731;p79"/>
          <p:cNvSpPr txBox="1"/>
          <p:nvPr>
            <p:ph idx="20" type="body"/>
          </p:nvPr>
        </p:nvSpPr>
        <p:spPr>
          <a:xfrm>
            <a:off x="3770123" y="4262990"/>
            <a:ext cx="455700" cy="207600"/>
          </a:xfrm>
          <a:prstGeom prst="rect">
            <a:avLst/>
          </a:prstGeom>
          <a:noFill/>
          <a:ln>
            <a:noFill/>
          </a:ln>
        </p:spPr>
        <p:txBody>
          <a:bodyPr anchorCtr="0" anchor="t" bIns="0" lIns="0" spcFirstLastPara="1" rIns="0" wrap="square" tIns="0">
            <a:spAutoFit/>
          </a:bodyPr>
          <a:lstStyle>
            <a:lvl1pPr indent="-228600" lvl="0" marL="457200" algn="ctr">
              <a:lnSpc>
                <a:spcPct val="100000"/>
              </a:lnSpc>
              <a:spcBef>
                <a:spcPts val="500"/>
              </a:spcBef>
              <a:spcAft>
                <a:spcPts val="0"/>
              </a:spcAft>
              <a:buClr>
                <a:schemeClr val="dk1"/>
              </a:buClr>
              <a:buSzPts val="1400"/>
              <a:buNone/>
              <a:defRPr sz="1400"/>
            </a:lvl1pPr>
            <a:lvl2pPr indent="-228600" lvl="1" marL="914400" algn="l">
              <a:lnSpc>
                <a:spcPct val="100000"/>
              </a:lnSpc>
              <a:spcBef>
                <a:spcPts val="500"/>
              </a:spcBef>
              <a:spcAft>
                <a:spcPts val="0"/>
              </a:spcAft>
              <a:buClr>
                <a:schemeClr val="dk1"/>
              </a:buClr>
              <a:buSzPts val="1500"/>
              <a:buNone/>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32" name="Google Shape;732;p79"/>
          <p:cNvSpPr txBox="1"/>
          <p:nvPr>
            <p:ph idx="21" type="body"/>
          </p:nvPr>
        </p:nvSpPr>
        <p:spPr>
          <a:xfrm>
            <a:off x="3770123" y="1389238"/>
            <a:ext cx="455700" cy="207600"/>
          </a:xfrm>
          <a:prstGeom prst="rect">
            <a:avLst/>
          </a:prstGeom>
          <a:noFill/>
          <a:ln>
            <a:noFill/>
          </a:ln>
        </p:spPr>
        <p:txBody>
          <a:bodyPr anchorCtr="0" anchor="t" bIns="0" lIns="0" spcFirstLastPara="1" rIns="0" wrap="square" tIns="0">
            <a:spAutoFit/>
          </a:bodyPr>
          <a:lstStyle>
            <a:lvl1pPr indent="-228600" lvl="0" marL="457200" algn="ctr">
              <a:lnSpc>
                <a:spcPct val="100000"/>
              </a:lnSpc>
              <a:spcBef>
                <a:spcPts val="500"/>
              </a:spcBef>
              <a:spcAft>
                <a:spcPts val="0"/>
              </a:spcAft>
              <a:buClr>
                <a:schemeClr val="dk1"/>
              </a:buClr>
              <a:buSzPts val="1400"/>
              <a:buNone/>
              <a:defRPr sz="1400"/>
            </a:lvl1pPr>
            <a:lvl2pPr indent="-228600" lvl="1" marL="914400" algn="l">
              <a:lnSpc>
                <a:spcPct val="100000"/>
              </a:lnSpc>
              <a:spcBef>
                <a:spcPts val="500"/>
              </a:spcBef>
              <a:spcAft>
                <a:spcPts val="0"/>
              </a:spcAft>
              <a:buClr>
                <a:schemeClr val="dk1"/>
              </a:buClr>
              <a:buSzPts val="1500"/>
              <a:buNone/>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Tree>
  </p:cSld>
  <p:clrMapOvr>
    <a:masterClrMapping/>
  </p:clrMapOvr>
  <p:extLst>
    <p:ext uri="{DCECCB84-F9BA-43D5-87BE-67443E8EF086}">
      <p15:sldGuideLst>
        <p15:guide id="1" pos="584">
          <p15:clr>
            <a:srgbClr val="A4A3A4"/>
          </p15:clr>
        </p15:guide>
        <p15:guide id="2" pos="721">
          <p15:clr>
            <a:srgbClr val="A4A3A4"/>
          </p15:clr>
        </p15:guide>
        <p15:guide id="3" pos="1030">
          <p15:clr>
            <a:srgbClr val="A4A3A4"/>
          </p15:clr>
        </p15:guide>
        <p15:guide id="4" pos="1167">
          <p15:clr>
            <a:srgbClr val="A4A3A4"/>
          </p15:clr>
        </p15:guide>
        <p15:guide id="5" pos="1475">
          <p15:clr>
            <a:srgbClr val="A4A3A4"/>
          </p15:clr>
        </p15:guide>
        <p15:guide id="6" pos="1613">
          <p15:clr>
            <a:srgbClr val="A4A3A4"/>
          </p15:clr>
        </p15:guide>
        <p15:guide id="7" pos="1921">
          <p15:clr>
            <a:srgbClr val="A4A3A4"/>
          </p15:clr>
        </p15:guide>
        <p15:guide id="8" pos="2058">
          <p15:clr>
            <a:srgbClr val="A4A3A4"/>
          </p15:clr>
        </p15:guide>
        <p15:guide id="9" pos="2366">
          <p15:clr>
            <a:srgbClr val="A4A3A4"/>
          </p15:clr>
        </p15:guide>
        <p15:guide id="10" pos="2503">
          <p15:clr>
            <a:srgbClr val="A4A3A4"/>
          </p15:clr>
        </p15:guide>
        <p15:guide id="11" pos="2812">
          <p15:clr>
            <a:srgbClr val="A4A3A4"/>
          </p15:clr>
        </p15:guide>
        <p15:guide id="12" pos="2949">
          <p15:clr>
            <a:srgbClr val="A4A3A4"/>
          </p15:clr>
        </p15:guide>
        <p15:guide id="13" pos="3257">
          <p15:clr>
            <a:srgbClr val="A4A3A4"/>
          </p15:clr>
        </p15:guide>
        <p15:guide id="14" pos="3395">
          <p15:clr>
            <a:srgbClr val="A4A3A4"/>
          </p15:clr>
        </p15:guide>
        <p15:guide id="15" pos="3708">
          <p15:clr>
            <a:srgbClr val="A4A3A4"/>
          </p15:clr>
        </p15:guide>
        <p15:guide id="16" pos="3840">
          <p15:clr>
            <a:srgbClr val="A4A3A4"/>
          </p15:clr>
        </p15:guide>
        <p15:guide id="17" pos="4147">
          <p15:clr>
            <a:srgbClr val="A4A3A4"/>
          </p15:clr>
        </p15:guide>
        <p15:guide id="18" pos="4285">
          <p15:clr>
            <a:srgbClr val="A4A3A4"/>
          </p15:clr>
        </p15:guide>
        <p15:guide id="19" pos="4592">
          <p15:clr>
            <a:srgbClr val="A4A3A4"/>
          </p15:clr>
        </p15:guide>
        <p15:guide id="20" pos="4731">
          <p15:clr>
            <a:srgbClr val="A4A3A4"/>
          </p15:clr>
        </p15:guide>
        <p15:guide id="21" pos="5038">
          <p15:clr>
            <a:srgbClr val="A4A3A4"/>
          </p15:clr>
        </p15:guide>
        <p15:guide id="22" pos="5175">
          <p15:clr>
            <a:srgbClr val="A4A3A4"/>
          </p15:clr>
        </p15:guide>
        <p15:guide id="23" orient="horz" pos="679">
          <p15:clr>
            <a:srgbClr val="5ACBF0"/>
          </p15:clr>
        </p15:guide>
        <p15:guide id="24" orient="horz" pos="953">
          <p15:clr>
            <a:srgbClr val="5ACBF0"/>
          </p15:clr>
        </p15:guide>
        <p15:guide id="25" orient="horz" pos="216">
          <p15:clr>
            <a:srgbClr val="5ACBF0"/>
          </p15:clr>
        </p15:guide>
      </p15:sldGuideLst>
    </p:ext>
  </p:extLst>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op Pattern 1">
  <p:cSld name="Title and Top Pattern 1">
    <p:spTree>
      <p:nvGrpSpPr>
        <p:cNvPr id="733" name="Shape 733"/>
        <p:cNvGrpSpPr/>
        <p:nvPr/>
      </p:nvGrpSpPr>
      <p:grpSpPr>
        <a:xfrm>
          <a:off x="0" y="0"/>
          <a:ext cx="0" cy="0"/>
          <a:chOff x="0" y="0"/>
          <a:chExt cx="0" cy="0"/>
        </a:xfrm>
      </p:grpSpPr>
      <p:pic>
        <p:nvPicPr>
          <p:cNvPr id="734" name="Google Shape;734;p80"/>
          <p:cNvPicPr preferRelativeResize="0"/>
          <p:nvPr/>
        </p:nvPicPr>
        <p:blipFill rotWithShape="1">
          <a:blip r:embed="rId2">
            <a:alphaModFix/>
          </a:blip>
          <a:srcRect b="87379" l="0" r="0" t="0"/>
          <a:stretch/>
        </p:blipFill>
        <p:spPr>
          <a:xfrm>
            <a:off x="0" y="1"/>
            <a:ext cx="9141713" cy="891537"/>
          </a:xfrm>
          <a:prstGeom prst="rect">
            <a:avLst/>
          </a:prstGeom>
          <a:noFill/>
          <a:ln>
            <a:noFill/>
          </a:ln>
        </p:spPr>
      </p:pic>
      <p:sp>
        <p:nvSpPr>
          <p:cNvPr id="735" name="Google Shape;735;p80"/>
          <p:cNvSpPr/>
          <p:nvPr/>
        </p:nvSpPr>
        <p:spPr>
          <a:xfrm>
            <a:off x="0" y="0"/>
            <a:ext cx="9144000" cy="891600"/>
          </a:xfrm>
          <a:prstGeom prst="rect">
            <a:avLst/>
          </a:prstGeom>
          <a:solidFill>
            <a:schemeClr val="accent1">
              <a:alpha val="60000"/>
            </a:schemeClr>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dk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sp>
        <p:nvSpPr>
          <p:cNvPr id="736" name="Google Shape;736;p80"/>
          <p:cNvSpPr txBox="1"/>
          <p:nvPr>
            <p:ph type="title"/>
          </p:nvPr>
        </p:nvSpPr>
        <p:spPr>
          <a:xfrm>
            <a:off x="440055" y="402431"/>
            <a:ext cx="8263800" cy="373800"/>
          </a:xfrm>
          <a:prstGeom prst="rect">
            <a:avLst/>
          </a:prstGeom>
          <a:noFill/>
          <a:ln>
            <a:noFill/>
          </a:ln>
        </p:spPr>
        <p:txBody>
          <a:bodyPr anchorCtr="0" anchor="t" bIns="0" lIns="0" spcFirstLastPara="1" rIns="0" wrap="square" tIns="0">
            <a:spAutoFit/>
          </a:bodyPr>
          <a:lstStyle>
            <a:lvl1pPr lvl="0" algn="l">
              <a:lnSpc>
                <a:spcPct val="90000"/>
              </a:lnSpc>
              <a:spcBef>
                <a:spcPts val="0"/>
              </a:spcBef>
              <a:spcAft>
                <a:spcPts val="0"/>
              </a:spcAft>
              <a:buClr>
                <a:schemeClr val="lt1"/>
              </a:buClr>
              <a:buSzPts val="2700"/>
              <a:buFont typeface="Quattrocento Sans"/>
              <a:buNone/>
              <a:defRPr>
                <a:solidFill>
                  <a:schemeClr val="lt1"/>
                </a:solidFill>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ody 1">
  <p:cSld name="BLANK_1_2">
    <p:bg>
      <p:bgPr>
        <a:blipFill>
          <a:blip r:embed="rId2">
            <a:alphaModFix/>
          </a:blip>
          <a:stretch>
            <a:fillRect/>
          </a:stretch>
        </a:blipFill>
      </p:bgPr>
    </p:bg>
    <p:spTree>
      <p:nvGrpSpPr>
        <p:cNvPr id="737" name="Shape 737"/>
        <p:cNvGrpSpPr/>
        <p:nvPr/>
      </p:nvGrpSpPr>
      <p:grpSpPr>
        <a:xfrm>
          <a:off x="0" y="0"/>
          <a:ext cx="0" cy="0"/>
          <a:chOff x="0" y="0"/>
          <a:chExt cx="0" cy="0"/>
        </a:xfrm>
      </p:grpSpPr>
      <p:sp>
        <p:nvSpPr>
          <p:cNvPr id="738" name="Google Shape;738;p81"/>
          <p:cNvSpPr txBox="1"/>
          <p:nvPr>
            <p:ph idx="12" type="sldNum"/>
          </p:nvPr>
        </p:nvSpPr>
        <p:spPr>
          <a:xfrm>
            <a:off x="8556784" y="4749851"/>
            <a:ext cx="548700" cy="200100"/>
          </a:xfrm>
          <a:prstGeom prst="rect">
            <a:avLst/>
          </a:prstGeom>
        </p:spPr>
        <p:txBody>
          <a:bodyPr anchorCtr="0" anchor="t" bIns="0" lIns="0" spcFirstLastPara="1" rIns="0" wrap="square" tIns="0">
            <a:spAutoFit/>
          </a:bodyPr>
          <a:lstStyle>
            <a:lvl1pPr lvl="0">
              <a:buNone/>
              <a:defRPr sz="1300">
                <a:solidFill>
                  <a:srgbClr val="222222"/>
                </a:solidFill>
                <a:latin typeface="Open Sans Light"/>
                <a:ea typeface="Open Sans Light"/>
                <a:cs typeface="Open Sans Light"/>
                <a:sym typeface="Open Sans Light"/>
              </a:defRPr>
            </a:lvl1pPr>
            <a:lvl2pPr lvl="1">
              <a:buNone/>
              <a:defRPr sz="1300">
                <a:solidFill>
                  <a:srgbClr val="222222"/>
                </a:solidFill>
                <a:latin typeface="Open Sans Light"/>
                <a:ea typeface="Open Sans Light"/>
                <a:cs typeface="Open Sans Light"/>
                <a:sym typeface="Open Sans Light"/>
              </a:defRPr>
            </a:lvl2pPr>
            <a:lvl3pPr lvl="2">
              <a:buNone/>
              <a:defRPr sz="1300">
                <a:solidFill>
                  <a:srgbClr val="222222"/>
                </a:solidFill>
                <a:latin typeface="Open Sans Light"/>
                <a:ea typeface="Open Sans Light"/>
                <a:cs typeface="Open Sans Light"/>
                <a:sym typeface="Open Sans Light"/>
              </a:defRPr>
            </a:lvl3pPr>
            <a:lvl4pPr lvl="3">
              <a:buNone/>
              <a:defRPr sz="1300">
                <a:solidFill>
                  <a:srgbClr val="222222"/>
                </a:solidFill>
                <a:latin typeface="Open Sans Light"/>
                <a:ea typeface="Open Sans Light"/>
                <a:cs typeface="Open Sans Light"/>
                <a:sym typeface="Open Sans Light"/>
              </a:defRPr>
            </a:lvl4pPr>
            <a:lvl5pPr lvl="4">
              <a:buNone/>
              <a:defRPr sz="1300">
                <a:solidFill>
                  <a:srgbClr val="222222"/>
                </a:solidFill>
                <a:latin typeface="Open Sans Light"/>
                <a:ea typeface="Open Sans Light"/>
                <a:cs typeface="Open Sans Light"/>
                <a:sym typeface="Open Sans Light"/>
              </a:defRPr>
            </a:lvl5pPr>
            <a:lvl6pPr lvl="5">
              <a:buNone/>
              <a:defRPr sz="1300">
                <a:solidFill>
                  <a:srgbClr val="222222"/>
                </a:solidFill>
                <a:latin typeface="Open Sans Light"/>
                <a:ea typeface="Open Sans Light"/>
                <a:cs typeface="Open Sans Light"/>
                <a:sym typeface="Open Sans Light"/>
              </a:defRPr>
            </a:lvl6pPr>
            <a:lvl7pPr lvl="6">
              <a:buNone/>
              <a:defRPr sz="1300">
                <a:solidFill>
                  <a:srgbClr val="222222"/>
                </a:solidFill>
                <a:latin typeface="Open Sans Light"/>
                <a:ea typeface="Open Sans Light"/>
                <a:cs typeface="Open Sans Light"/>
                <a:sym typeface="Open Sans Light"/>
              </a:defRPr>
            </a:lvl7pPr>
            <a:lvl8pPr lvl="7">
              <a:buNone/>
              <a:defRPr sz="1300">
                <a:solidFill>
                  <a:srgbClr val="222222"/>
                </a:solidFill>
                <a:latin typeface="Open Sans Light"/>
                <a:ea typeface="Open Sans Light"/>
                <a:cs typeface="Open Sans Light"/>
                <a:sym typeface="Open Sans Light"/>
              </a:defRPr>
            </a:lvl8pPr>
            <a:lvl9pPr lvl="8">
              <a:buNone/>
              <a:defRPr sz="1300">
                <a:solidFill>
                  <a:srgbClr val="222222"/>
                </a:solidFill>
                <a:latin typeface="Open Sans Light"/>
                <a:ea typeface="Open Sans Light"/>
                <a:cs typeface="Open Sans Light"/>
                <a:sym typeface="Open Sans Light"/>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amp; 1-Column (Dark)">
  <p:cSld name="TITLE_AND_BODY_2">
    <p:bg>
      <p:bgPr>
        <a:solidFill>
          <a:schemeClr val="dk1"/>
        </a:solidFill>
      </p:bgPr>
    </p:bg>
    <p:spTree>
      <p:nvGrpSpPr>
        <p:cNvPr id="46" name="Shape 46"/>
        <p:cNvGrpSpPr/>
        <p:nvPr/>
      </p:nvGrpSpPr>
      <p:grpSpPr>
        <a:xfrm>
          <a:off x="0" y="0"/>
          <a:ext cx="0" cy="0"/>
          <a:chOff x="0" y="0"/>
          <a:chExt cx="0" cy="0"/>
        </a:xfrm>
      </p:grpSpPr>
      <p:grpSp>
        <p:nvGrpSpPr>
          <p:cNvPr id="47" name="Google Shape;47;p9"/>
          <p:cNvGrpSpPr/>
          <p:nvPr/>
        </p:nvGrpSpPr>
        <p:grpSpPr>
          <a:xfrm>
            <a:off x="4822703" y="31"/>
            <a:ext cx="4321568" cy="5143648"/>
            <a:chOff x="4822703" y="31"/>
            <a:chExt cx="4321568" cy="5143648"/>
          </a:xfrm>
        </p:grpSpPr>
        <p:sp>
          <p:nvSpPr>
            <p:cNvPr id="48" name="Google Shape;48;p9"/>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9"/>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9"/>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1" name="Google Shape;51;p9"/>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Clr>
                <a:schemeClr val="dk2"/>
              </a:buClr>
              <a:buSzPts val="2400"/>
              <a:buNone/>
              <a:defRPr>
                <a:solidFill>
                  <a:schemeClr val="dk2"/>
                </a:solidFill>
              </a:defRPr>
            </a:lvl2pPr>
            <a:lvl3pPr lvl="2" rtl="0">
              <a:spcBef>
                <a:spcPts val="0"/>
              </a:spcBef>
              <a:spcAft>
                <a:spcPts val="0"/>
              </a:spcAft>
              <a:buClr>
                <a:schemeClr val="dk2"/>
              </a:buClr>
              <a:buSzPts val="2400"/>
              <a:buNone/>
              <a:defRPr>
                <a:solidFill>
                  <a:schemeClr val="dk2"/>
                </a:solidFill>
              </a:defRPr>
            </a:lvl3pPr>
            <a:lvl4pPr lvl="3" rtl="0">
              <a:spcBef>
                <a:spcPts val="0"/>
              </a:spcBef>
              <a:spcAft>
                <a:spcPts val="0"/>
              </a:spcAft>
              <a:buClr>
                <a:schemeClr val="dk2"/>
              </a:buClr>
              <a:buSzPts val="2400"/>
              <a:buNone/>
              <a:defRPr>
                <a:solidFill>
                  <a:schemeClr val="dk2"/>
                </a:solidFill>
              </a:defRPr>
            </a:lvl4pPr>
            <a:lvl5pPr lvl="4" rtl="0">
              <a:spcBef>
                <a:spcPts val="0"/>
              </a:spcBef>
              <a:spcAft>
                <a:spcPts val="0"/>
              </a:spcAft>
              <a:buClr>
                <a:schemeClr val="dk2"/>
              </a:buClr>
              <a:buSzPts val="2400"/>
              <a:buNone/>
              <a:defRPr>
                <a:solidFill>
                  <a:schemeClr val="dk2"/>
                </a:solidFill>
              </a:defRPr>
            </a:lvl5pPr>
            <a:lvl6pPr lvl="5" rtl="0">
              <a:spcBef>
                <a:spcPts val="0"/>
              </a:spcBef>
              <a:spcAft>
                <a:spcPts val="0"/>
              </a:spcAft>
              <a:buClr>
                <a:schemeClr val="dk2"/>
              </a:buClr>
              <a:buSzPts val="2400"/>
              <a:buNone/>
              <a:defRPr>
                <a:solidFill>
                  <a:schemeClr val="dk2"/>
                </a:solidFill>
              </a:defRPr>
            </a:lvl6pPr>
            <a:lvl7pPr lvl="6" rtl="0">
              <a:spcBef>
                <a:spcPts val="0"/>
              </a:spcBef>
              <a:spcAft>
                <a:spcPts val="0"/>
              </a:spcAft>
              <a:buClr>
                <a:schemeClr val="dk2"/>
              </a:buClr>
              <a:buSzPts val="2400"/>
              <a:buNone/>
              <a:defRPr>
                <a:solidFill>
                  <a:schemeClr val="dk2"/>
                </a:solidFill>
              </a:defRPr>
            </a:lvl7pPr>
            <a:lvl8pPr lvl="7" rtl="0">
              <a:spcBef>
                <a:spcPts val="0"/>
              </a:spcBef>
              <a:spcAft>
                <a:spcPts val="0"/>
              </a:spcAft>
              <a:buClr>
                <a:schemeClr val="dk2"/>
              </a:buClr>
              <a:buSzPts val="2400"/>
              <a:buNone/>
              <a:defRPr>
                <a:solidFill>
                  <a:schemeClr val="dk2"/>
                </a:solidFill>
              </a:defRPr>
            </a:lvl8pPr>
            <a:lvl9pPr lvl="8" rtl="0">
              <a:spcBef>
                <a:spcPts val="0"/>
              </a:spcBef>
              <a:spcAft>
                <a:spcPts val="0"/>
              </a:spcAft>
              <a:buClr>
                <a:schemeClr val="dk2"/>
              </a:buClr>
              <a:buSzPts val="2400"/>
              <a:buNone/>
              <a:defRPr>
                <a:solidFill>
                  <a:schemeClr val="dk2"/>
                </a:solidFill>
              </a:defRPr>
            </a:lvl9pPr>
          </a:lstStyle>
          <a:p/>
        </p:txBody>
      </p:sp>
      <p:sp>
        <p:nvSpPr>
          <p:cNvPr id="52" name="Google Shape;52;p9"/>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53" name="Google Shape;53;p9"/>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pic>
        <p:nvPicPr>
          <p:cNvPr id="54" name="Google Shape;54;p9"/>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55" name="Google Shape;55;p9"/>
          <p:cNvSpPr txBox="1"/>
          <p:nvPr>
            <p:ph idx="1" type="body"/>
          </p:nvPr>
        </p:nvSpPr>
        <p:spPr>
          <a:xfrm>
            <a:off x="454925" y="1097274"/>
            <a:ext cx="82296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pic>
        <p:nvPicPr>
          <p:cNvPr id="56" name="Google Shape;56;p9" title="Microsoft Logo - White.png"/>
          <p:cNvPicPr preferRelativeResize="0"/>
          <p:nvPr/>
        </p:nvPicPr>
        <p:blipFill rotWithShape="1">
          <a:blip r:embed="rId3">
            <a:alphaModFix/>
          </a:blip>
          <a:srcRect b="23253" l="7676" r="7685" t="24665"/>
          <a:stretch/>
        </p:blipFill>
        <p:spPr>
          <a:xfrm>
            <a:off x="7218125" y="4792425"/>
            <a:ext cx="847976" cy="233800"/>
          </a:xfrm>
          <a:prstGeom prst="rect">
            <a:avLst/>
          </a:prstGeom>
          <a:noFill/>
          <a:ln>
            <a:noFill/>
          </a:ln>
        </p:spPr>
      </p:pic>
      <p:pic>
        <p:nvPicPr>
          <p:cNvPr id="57" name="Google Shape;57;p9" title="Microsoft Logo - White.png"/>
          <p:cNvPicPr preferRelativeResize="0"/>
          <p:nvPr/>
        </p:nvPicPr>
        <p:blipFill rotWithShape="1">
          <a:blip r:embed="rId3">
            <a:alphaModFix/>
          </a:blip>
          <a:srcRect b="23253" l="7676" r="7685" t="24665"/>
          <a:stretch/>
        </p:blipFill>
        <p:spPr>
          <a:xfrm>
            <a:off x="7218125" y="4792425"/>
            <a:ext cx="847976" cy="233800"/>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amp; 1-Column (Light) 1">
  <p:cSld name="TITLE_AND_BODY_3">
    <p:spTree>
      <p:nvGrpSpPr>
        <p:cNvPr id="739" name="Shape 739"/>
        <p:cNvGrpSpPr/>
        <p:nvPr/>
      </p:nvGrpSpPr>
      <p:grpSpPr>
        <a:xfrm>
          <a:off x="0" y="0"/>
          <a:ext cx="0" cy="0"/>
          <a:chOff x="0" y="0"/>
          <a:chExt cx="0" cy="0"/>
        </a:xfrm>
      </p:grpSpPr>
      <p:sp>
        <p:nvSpPr>
          <p:cNvPr id="740" name="Google Shape;740;p82"/>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741" name="Google Shape;741;p82"/>
          <p:cNvSpPr txBox="1"/>
          <p:nvPr>
            <p:ph idx="12" type="sldNum"/>
          </p:nvPr>
        </p:nvSpPr>
        <p:spPr>
          <a:xfrm>
            <a:off x="457200" y="4855464"/>
            <a:ext cx="177000" cy="292500"/>
          </a:xfrm>
          <a:prstGeom prst="rect">
            <a:avLst/>
          </a:prstGeom>
        </p:spPr>
        <p:txBody>
          <a:bodyPr anchorCtr="0" anchor="ctr" bIns="91425" lIns="91425" spcFirstLastPara="1" rIns="91425" wrap="square" tIns="91425">
            <a:spAutoFit/>
          </a:bodyPr>
          <a:lstStyle>
            <a:lvl1pPr lvl="0">
              <a:buNone/>
              <a:defRPr sz="700"/>
            </a:lvl1pPr>
            <a:lvl2pPr lvl="1">
              <a:buNone/>
              <a:defRPr sz="700"/>
            </a:lvl2pPr>
            <a:lvl3pPr lvl="2">
              <a:buNone/>
              <a:defRPr sz="700"/>
            </a:lvl3pPr>
            <a:lvl4pPr lvl="3">
              <a:buNone/>
              <a:defRPr sz="700"/>
            </a:lvl4pPr>
            <a:lvl5pPr lvl="4">
              <a:buNone/>
              <a:defRPr sz="700"/>
            </a:lvl5pPr>
            <a:lvl6pPr lvl="5">
              <a:buNone/>
              <a:defRPr sz="700"/>
            </a:lvl6pPr>
            <a:lvl7pPr lvl="6">
              <a:buNone/>
              <a:defRPr sz="700"/>
            </a:lvl7pPr>
            <a:lvl8pPr lvl="7">
              <a:buNone/>
              <a:defRPr sz="700"/>
            </a:lvl8pPr>
            <a:lvl9pPr lvl="8">
              <a:buNone/>
              <a:defRPr sz="700"/>
            </a:lvl9pPr>
          </a:lstStyle>
          <a:p>
            <a:pPr indent="0" lvl="0" marL="0" rtl="0" algn="l">
              <a:spcBef>
                <a:spcPts val="0"/>
              </a:spcBef>
              <a:spcAft>
                <a:spcPts val="0"/>
              </a:spcAft>
              <a:buNone/>
            </a:pPr>
            <a:fld id="{00000000-1234-1234-1234-123412341234}" type="slidenum">
              <a:rPr lang="en"/>
              <a:t>‹#›</a:t>
            </a:fld>
            <a:endParaRPr/>
          </a:p>
        </p:txBody>
      </p:sp>
      <p:grpSp>
        <p:nvGrpSpPr>
          <p:cNvPr id="742" name="Google Shape;742;p82"/>
          <p:cNvGrpSpPr/>
          <p:nvPr/>
        </p:nvGrpSpPr>
        <p:grpSpPr>
          <a:xfrm>
            <a:off x="4822703" y="31"/>
            <a:ext cx="4321568" cy="5143648"/>
            <a:chOff x="3991150" y="848375"/>
            <a:chExt cx="3376225" cy="4018475"/>
          </a:xfrm>
        </p:grpSpPr>
        <p:sp>
          <p:nvSpPr>
            <p:cNvPr id="743" name="Google Shape;743;p82"/>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4" name="Google Shape;744;p82"/>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5" name="Google Shape;745;p82"/>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46" name="Google Shape;746;p82"/>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747" name="Google Shape;747;p82"/>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748" name="Google Shape;748;p82"/>
          <p:cNvSpPr txBox="1"/>
          <p:nvPr>
            <p:ph idx="1" type="body"/>
          </p:nvPr>
        </p:nvSpPr>
        <p:spPr>
          <a:xfrm>
            <a:off x="454925" y="1097274"/>
            <a:ext cx="8229600" cy="356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Pattern Blue">
  <p:cSld name="Section Pattern Blue">
    <p:bg>
      <p:bgPr>
        <a:solidFill>
          <a:schemeClr val="accent1"/>
        </a:solidFill>
      </p:bgPr>
    </p:bg>
    <p:spTree>
      <p:nvGrpSpPr>
        <p:cNvPr id="749" name="Shape 749"/>
        <p:cNvGrpSpPr/>
        <p:nvPr/>
      </p:nvGrpSpPr>
      <p:grpSpPr>
        <a:xfrm>
          <a:off x="0" y="0"/>
          <a:ext cx="0" cy="0"/>
          <a:chOff x="0" y="0"/>
          <a:chExt cx="0" cy="0"/>
        </a:xfrm>
      </p:grpSpPr>
      <p:grpSp>
        <p:nvGrpSpPr>
          <p:cNvPr id="750" name="Google Shape;750;p83"/>
          <p:cNvGrpSpPr/>
          <p:nvPr/>
        </p:nvGrpSpPr>
        <p:grpSpPr>
          <a:xfrm>
            <a:off x="0" y="0"/>
            <a:ext cx="9144000" cy="5143500"/>
            <a:chOff x="0" y="0"/>
            <a:chExt cx="12192000" cy="6858000"/>
          </a:xfrm>
        </p:grpSpPr>
        <p:pic>
          <p:nvPicPr>
            <p:cNvPr id="751" name="Google Shape;751;p83"/>
            <p:cNvPicPr preferRelativeResize="0"/>
            <p:nvPr/>
          </p:nvPicPr>
          <p:blipFill rotWithShape="1">
            <a:blip r:embed="rId2">
              <a:alphaModFix/>
            </a:blip>
            <a:srcRect b="13600" l="0" r="0" t="13593"/>
            <a:stretch/>
          </p:blipFill>
          <p:spPr>
            <a:xfrm>
              <a:off x="1524" y="1"/>
              <a:ext cx="12188951" cy="6857998"/>
            </a:xfrm>
            <a:prstGeom prst="rect">
              <a:avLst/>
            </a:prstGeom>
            <a:noFill/>
            <a:ln>
              <a:noFill/>
            </a:ln>
          </p:spPr>
        </p:pic>
        <p:sp>
          <p:nvSpPr>
            <p:cNvPr id="752" name="Google Shape;752;p83"/>
            <p:cNvSpPr/>
            <p:nvPr/>
          </p:nvSpPr>
          <p:spPr>
            <a:xfrm>
              <a:off x="0" y="0"/>
              <a:ext cx="12192000" cy="6858000"/>
            </a:xfrm>
            <a:prstGeom prst="rect">
              <a:avLst/>
            </a:prstGeom>
            <a:solidFill>
              <a:schemeClr val="accent1">
                <a:alpha val="60000"/>
              </a:schemeClr>
            </a:solidFill>
            <a:ln>
              <a:noFill/>
            </a:ln>
          </p:spPr>
          <p:txBody>
            <a:bodyPr anchorCtr="0" anchor="t" bIns="109725" lIns="137150" spcFirstLastPara="1" rIns="137150" wrap="square" tIns="109725">
              <a:noAutofit/>
            </a:bodyPr>
            <a:lstStyle/>
            <a:p>
              <a:pPr indent="0" lvl="0" marL="0" marR="0" rtl="0" algn="l">
                <a:spcBef>
                  <a:spcPts val="0"/>
                </a:spcBef>
                <a:spcAft>
                  <a:spcPts val="0"/>
                </a:spcAft>
                <a:buNone/>
              </a:pPr>
              <a:r>
                <a:t/>
              </a:r>
              <a:endParaRPr b="0" i="0" sz="1500" u="none" cap="none" strike="noStrike">
                <a:solidFill>
                  <a:srgbClr val="FFFFFF"/>
                </a:solidFill>
                <a:latin typeface="Quattrocento Sans"/>
                <a:ea typeface="Quattrocento Sans"/>
                <a:cs typeface="Quattrocento Sans"/>
                <a:sym typeface="Quattrocento Sans"/>
              </a:endParaRPr>
            </a:p>
          </p:txBody>
        </p:sp>
      </p:grpSp>
      <p:sp>
        <p:nvSpPr>
          <p:cNvPr id="753" name="Google Shape;753;p83"/>
          <p:cNvSpPr txBox="1"/>
          <p:nvPr>
            <p:ph type="title"/>
          </p:nvPr>
        </p:nvSpPr>
        <p:spPr>
          <a:xfrm>
            <a:off x="440055" y="2331720"/>
            <a:ext cx="6858000" cy="373800"/>
          </a:xfrm>
          <a:prstGeom prst="rect">
            <a:avLst/>
          </a:prstGeom>
          <a:noFill/>
          <a:ln>
            <a:noFill/>
          </a:ln>
        </p:spPr>
        <p:txBody>
          <a:bodyPr anchorCtr="0" anchor="b" bIns="0" lIns="0" spcFirstLastPara="1" rIns="0" wrap="square" tIns="0">
            <a:spAutoFit/>
          </a:bodyPr>
          <a:lstStyle>
            <a:lvl1pPr lvl="0" algn="l">
              <a:lnSpc>
                <a:spcPct val="90000"/>
              </a:lnSpc>
              <a:spcBef>
                <a:spcPts val="0"/>
              </a:spcBef>
              <a:spcAft>
                <a:spcPts val="0"/>
              </a:spcAft>
              <a:buClr>
                <a:schemeClr val="lt1"/>
              </a:buClr>
              <a:buSzPts val="2700"/>
              <a:buFont typeface="Quattrocento Sans"/>
              <a:buNone/>
              <a:defRPr>
                <a:solidFill>
                  <a:schemeClr val="lt1"/>
                </a:solidFill>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754" name="Google Shape;754;p83"/>
          <p:cNvSpPr txBox="1"/>
          <p:nvPr>
            <p:ph idx="1" type="body"/>
          </p:nvPr>
        </p:nvSpPr>
        <p:spPr>
          <a:xfrm>
            <a:off x="440055" y="2948940"/>
            <a:ext cx="6858000" cy="25410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500"/>
              </a:spcBef>
              <a:spcAft>
                <a:spcPts val="0"/>
              </a:spcAft>
              <a:buClr>
                <a:schemeClr val="lt1"/>
              </a:buClr>
              <a:buSzPts val="1700"/>
              <a:buNone/>
              <a:defRPr sz="1700">
                <a:solidFill>
                  <a:schemeClr val="lt1"/>
                </a:solidFill>
              </a:defRPr>
            </a:lvl1pPr>
            <a:lvl2pPr indent="-228600" lvl="1" marL="914400" algn="l">
              <a:lnSpc>
                <a:spcPct val="100000"/>
              </a:lnSpc>
              <a:spcBef>
                <a:spcPts val="500"/>
              </a:spcBef>
              <a:spcAft>
                <a:spcPts val="0"/>
              </a:spcAft>
              <a:buClr>
                <a:schemeClr val="dk1"/>
              </a:buClr>
              <a:buSzPts val="1500"/>
              <a:buNone/>
              <a:defRPr/>
            </a:lvl2pPr>
            <a:lvl3pPr indent="-228600" lvl="2" marL="1371600" algn="l">
              <a:lnSpc>
                <a:spcPct val="100000"/>
              </a:lnSpc>
              <a:spcBef>
                <a:spcPts val="500"/>
              </a:spcBef>
              <a:spcAft>
                <a:spcPts val="0"/>
              </a:spcAft>
              <a:buClr>
                <a:schemeClr val="dk1"/>
              </a:buClr>
              <a:buSzPts val="1200"/>
              <a:buNone/>
              <a:defRPr/>
            </a:lvl3pPr>
            <a:lvl4pPr indent="-228600" lvl="3" marL="1828800" algn="l">
              <a:lnSpc>
                <a:spcPct val="100000"/>
              </a:lnSpc>
              <a:spcBef>
                <a:spcPts val="500"/>
              </a:spcBef>
              <a:spcAft>
                <a:spcPts val="0"/>
              </a:spcAft>
              <a:buClr>
                <a:schemeClr val="dk1"/>
              </a:buClr>
              <a:buSzPts val="1100"/>
              <a:buNone/>
              <a:defRPr/>
            </a:lvl4pPr>
            <a:lvl5pPr indent="-228600" lvl="4" marL="2286000" algn="l">
              <a:lnSpc>
                <a:spcPct val="100000"/>
              </a:lnSpc>
              <a:spcBef>
                <a:spcPts val="500"/>
              </a:spcBef>
              <a:spcAft>
                <a:spcPts val="0"/>
              </a:spcAft>
              <a:buClr>
                <a:schemeClr val="dk1"/>
              </a:buClr>
              <a:buSzPts val="1100"/>
              <a:buNone/>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cenario six steps">
  <p:cSld name="Scenario six steps">
    <p:spTree>
      <p:nvGrpSpPr>
        <p:cNvPr id="755" name="Shape 755"/>
        <p:cNvGrpSpPr/>
        <p:nvPr/>
      </p:nvGrpSpPr>
      <p:grpSpPr>
        <a:xfrm>
          <a:off x="0" y="0"/>
          <a:ext cx="0" cy="0"/>
          <a:chOff x="0" y="0"/>
          <a:chExt cx="0" cy="0"/>
        </a:xfrm>
      </p:grpSpPr>
      <p:sp>
        <p:nvSpPr>
          <p:cNvPr id="756" name="Google Shape;756;p84"/>
          <p:cNvSpPr txBox="1"/>
          <p:nvPr>
            <p:ph type="title"/>
          </p:nvPr>
        </p:nvSpPr>
        <p:spPr>
          <a:xfrm>
            <a:off x="438150" y="290825"/>
            <a:ext cx="4254300" cy="394800"/>
          </a:xfrm>
          <a:prstGeom prst="rect">
            <a:avLst/>
          </a:prstGeom>
          <a:noFill/>
          <a:ln>
            <a:noFill/>
          </a:ln>
        </p:spPr>
        <p:txBody>
          <a:bodyPr anchorCtr="0" anchor="t" bIns="0" lIns="0" spcFirstLastPara="1" rIns="0" wrap="square" tIns="0">
            <a:spAutoFit/>
          </a:bodyPr>
          <a:lstStyle>
            <a:lvl1pPr lvl="0" algn="l">
              <a:lnSpc>
                <a:spcPct val="95000"/>
              </a:lnSpc>
              <a:spcBef>
                <a:spcPts val="0"/>
              </a:spcBef>
              <a:spcAft>
                <a:spcPts val="0"/>
              </a:spcAft>
              <a:buClr>
                <a:schemeClr val="dk1"/>
              </a:buClr>
              <a:buSzPts val="1400"/>
              <a:buFont typeface="Quattrocento Sans"/>
              <a:buNone/>
              <a:defRPr sz="1400">
                <a:latin typeface="Quattrocento Sans"/>
                <a:ea typeface="Quattrocento Sans"/>
                <a:cs typeface="Quattrocento Sans"/>
                <a:sym typeface="Quattrocento Sans"/>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757" name="Google Shape;757;p84"/>
          <p:cNvSpPr/>
          <p:nvPr/>
        </p:nvSpPr>
        <p:spPr>
          <a:xfrm>
            <a:off x="-1182" y="1320947"/>
            <a:ext cx="8323943" cy="1843376"/>
          </a:xfrm>
          <a:custGeom>
            <a:rect b="b" l="l" r="r" t="t"/>
            <a:pathLst>
              <a:path extrusionOk="0" h="2491048" w="10059146">
                <a:moveTo>
                  <a:pt x="324" y="0"/>
                </a:moveTo>
                <a:lnTo>
                  <a:pt x="9838763" y="0"/>
                </a:lnTo>
                <a:cubicBezTo>
                  <a:pt x="9960477" y="0"/>
                  <a:pt x="10059146" y="98669"/>
                  <a:pt x="10059146" y="220383"/>
                </a:cubicBezTo>
                <a:lnTo>
                  <a:pt x="10059146" y="2270665"/>
                </a:lnTo>
                <a:cubicBezTo>
                  <a:pt x="10059146" y="2392379"/>
                  <a:pt x="9960477" y="2491048"/>
                  <a:pt x="9838763" y="2491048"/>
                </a:cubicBezTo>
                <a:lnTo>
                  <a:pt x="0" y="2491048"/>
                </a:lnTo>
              </a:path>
            </a:pathLst>
          </a:custGeom>
          <a:noFill/>
          <a:ln cap="flat" cmpd="sng" w="15875">
            <a:solidFill>
              <a:srgbClr val="0078D4"/>
            </a:solidFill>
            <a:prstDash val="solid"/>
            <a:round/>
            <a:headEnd len="sm" w="sm" type="none"/>
            <a:tailEnd len="sm" w="sm" type="none"/>
          </a:ln>
          <a:effectLst>
            <a:outerShdw blurRad="127000" rotWithShape="0" algn="ctr">
              <a:srgbClr val="000000">
                <a:alpha val="14900"/>
              </a:srgbClr>
            </a:outerShdw>
          </a:effectLst>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dk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grpSp>
        <p:nvGrpSpPr>
          <p:cNvPr id="758" name="Google Shape;758;p84"/>
          <p:cNvGrpSpPr/>
          <p:nvPr/>
        </p:nvGrpSpPr>
        <p:grpSpPr>
          <a:xfrm>
            <a:off x="2727750" y="1263297"/>
            <a:ext cx="124589" cy="124589"/>
            <a:chOff x="5214995" y="-1168400"/>
            <a:chExt cx="431700" cy="431700"/>
          </a:xfrm>
        </p:grpSpPr>
        <p:sp>
          <p:nvSpPr>
            <p:cNvPr id="759" name="Google Shape;759;p84"/>
            <p:cNvSpPr/>
            <p:nvPr/>
          </p:nvSpPr>
          <p:spPr>
            <a:xfrm>
              <a:off x="5214995" y="-1168400"/>
              <a:ext cx="431700" cy="431700"/>
            </a:xfrm>
            <a:prstGeom prst="ellipse">
              <a:avLst/>
            </a:prstGeom>
            <a:solidFill>
              <a:srgbClr val="F2F2F2"/>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sp>
          <p:nvSpPr>
            <p:cNvPr id="760" name="Google Shape;760;p84"/>
            <p:cNvSpPr/>
            <p:nvPr/>
          </p:nvSpPr>
          <p:spPr>
            <a:xfrm rot="2700000">
              <a:off x="5302992" y="-1042030"/>
              <a:ext cx="179605" cy="179605"/>
            </a:xfrm>
            <a:custGeom>
              <a:rect b="b" l="l" r="r" t="t"/>
              <a:pathLst>
                <a:path extrusionOk="0" h="317500" w="317500">
                  <a:moveTo>
                    <a:pt x="0" y="0"/>
                  </a:moveTo>
                  <a:lnTo>
                    <a:pt x="317500" y="0"/>
                  </a:lnTo>
                  <a:lnTo>
                    <a:pt x="317500" y="317500"/>
                  </a:lnTo>
                </a:path>
              </a:pathLst>
            </a:custGeom>
            <a:noFill/>
            <a:ln cap="rnd" cmpd="sng" w="15875">
              <a:solidFill>
                <a:srgbClr val="0078D4"/>
              </a:solidFill>
              <a:prstDash val="solid"/>
              <a:round/>
              <a:headEnd len="sm" w="sm" type="none"/>
              <a:tailEnd len="sm" w="sm" type="none"/>
            </a:ln>
            <a:effectLst>
              <a:outerShdw blurRad="127000" rotWithShape="0" algn="ctr">
                <a:srgbClr val="000000">
                  <a:alpha val="14900"/>
                </a:srgbClr>
              </a:outerShdw>
            </a:effectLst>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dk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grpSp>
      <p:grpSp>
        <p:nvGrpSpPr>
          <p:cNvPr id="761" name="Google Shape;761;p84"/>
          <p:cNvGrpSpPr/>
          <p:nvPr/>
        </p:nvGrpSpPr>
        <p:grpSpPr>
          <a:xfrm>
            <a:off x="5325480" y="1263297"/>
            <a:ext cx="124589" cy="124589"/>
            <a:chOff x="5214995" y="-1168400"/>
            <a:chExt cx="431700" cy="431700"/>
          </a:xfrm>
        </p:grpSpPr>
        <p:sp>
          <p:nvSpPr>
            <p:cNvPr id="762" name="Google Shape;762;p84"/>
            <p:cNvSpPr/>
            <p:nvPr/>
          </p:nvSpPr>
          <p:spPr>
            <a:xfrm>
              <a:off x="5214995" y="-1168400"/>
              <a:ext cx="431700" cy="431700"/>
            </a:xfrm>
            <a:prstGeom prst="ellipse">
              <a:avLst/>
            </a:prstGeom>
            <a:solidFill>
              <a:srgbClr val="F2F2F2"/>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sp>
          <p:nvSpPr>
            <p:cNvPr id="763" name="Google Shape;763;p84"/>
            <p:cNvSpPr/>
            <p:nvPr/>
          </p:nvSpPr>
          <p:spPr>
            <a:xfrm rot="2700000">
              <a:off x="5302992" y="-1042030"/>
              <a:ext cx="179605" cy="179605"/>
            </a:xfrm>
            <a:custGeom>
              <a:rect b="b" l="l" r="r" t="t"/>
              <a:pathLst>
                <a:path extrusionOk="0" h="317500" w="317500">
                  <a:moveTo>
                    <a:pt x="0" y="0"/>
                  </a:moveTo>
                  <a:lnTo>
                    <a:pt x="317500" y="0"/>
                  </a:lnTo>
                  <a:lnTo>
                    <a:pt x="317500" y="317500"/>
                  </a:lnTo>
                </a:path>
              </a:pathLst>
            </a:custGeom>
            <a:noFill/>
            <a:ln cap="rnd" cmpd="sng" w="15875">
              <a:solidFill>
                <a:srgbClr val="0078D4"/>
              </a:solidFill>
              <a:prstDash val="solid"/>
              <a:round/>
              <a:headEnd len="sm" w="sm" type="none"/>
              <a:tailEnd len="sm" w="sm" type="none"/>
            </a:ln>
            <a:effectLst>
              <a:outerShdw blurRad="127000" rotWithShape="0" algn="ctr">
                <a:srgbClr val="000000">
                  <a:alpha val="14900"/>
                </a:srgbClr>
              </a:outerShdw>
            </a:effectLst>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dk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grpSp>
      <p:grpSp>
        <p:nvGrpSpPr>
          <p:cNvPr id="764" name="Google Shape;764;p84"/>
          <p:cNvGrpSpPr/>
          <p:nvPr/>
        </p:nvGrpSpPr>
        <p:grpSpPr>
          <a:xfrm flipH="1">
            <a:off x="2727691" y="3107049"/>
            <a:ext cx="124589" cy="124589"/>
            <a:chOff x="5214995" y="-1168400"/>
            <a:chExt cx="431700" cy="431700"/>
          </a:xfrm>
        </p:grpSpPr>
        <p:sp>
          <p:nvSpPr>
            <p:cNvPr id="765" name="Google Shape;765;p84"/>
            <p:cNvSpPr/>
            <p:nvPr/>
          </p:nvSpPr>
          <p:spPr>
            <a:xfrm>
              <a:off x="5214995" y="-1168400"/>
              <a:ext cx="431700" cy="431700"/>
            </a:xfrm>
            <a:prstGeom prst="ellipse">
              <a:avLst/>
            </a:prstGeom>
            <a:solidFill>
              <a:srgbClr val="F2F2F2"/>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sp>
          <p:nvSpPr>
            <p:cNvPr id="766" name="Google Shape;766;p84"/>
            <p:cNvSpPr/>
            <p:nvPr/>
          </p:nvSpPr>
          <p:spPr>
            <a:xfrm rot="2700000">
              <a:off x="5302992" y="-1042030"/>
              <a:ext cx="179605" cy="179605"/>
            </a:xfrm>
            <a:custGeom>
              <a:rect b="b" l="l" r="r" t="t"/>
              <a:pathLst>
                <a:path extrusionOk="0" h="317500" w="317500">
                  <a:moveTo>
                    <a:pt x="0" y="0"/>
                  </a:moveTo>
                  <a:lnTo>
                    <a:pt x="317500" y="0"/>
                  </a:lnTo>
                  <a:lnTo>
                    <a:pt x="317500" y="317500"/>
                  </a:lnTo>
                </a:path>
              </a:pathLst>
            </a:custGeom>
            <a:noFill/>
            <a:ln cap="rnd" cmpd="sng" w="15875">
              <a:solidFill>
                <a:srgbClr val="0078D4"/>
              </a:solidFill>
              <a:prstDash val="solid"/>
              <a:round/>
              <a:headEnd len="sm" w="sm" type="none"/>
              <a:tailEnd len="sm" w="sm" type="none"/>
            </a:ln>
            <a:effectLst>
              <a:outerShdw blurRad="127000" rotWithShape="0" algn="ctr">
                <a:srgbClr val="000000">
                  <a:alpha val="14900"/>
                </a:srgbClr>
              </a:outerShdw>
            </a:effectLst>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dk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grpSp>
      <p:grpSp>
        <p:nvGrpSpPr>
          <p:cNvPr id="767" name="Google Shape;767;p84"/>
          <p:cNvGrpSpPr/>
          <p:nvPr/>
        </p:nvGrpSpPr>
        <p:grpSpPr>
          <a:xfrm flipH="1">
            <a:off x="5325421" y="3107049"/>
            <a:ext cx="124589" cy="124589"/>
            <a:chOff x="5214995" y="-1168400"/>
            <a:chExt cx="431700" cy="431700"/>
          </a:xfrm>
        </p:grpSpPr>
        <p:sp>
          <p:nvSpPr>
            <p:cNvPr id="768" name="Google Shape;768;p84"/>
            <p:cNvSpPr/>
            <p:nvPr/>
          </p:nvSpPr>
          <p:spPr>
            <a:xfrm>
              <a:off x="5214995" y="-1168400"/>
              <a:ext cx="431700" cy="431700"/>
            </a:xfrm>
            <a:prstGeom prst="ellipse">
              <a:avLst/>
            </a:prstGeom>
            <a:solidFill>
              <a:srgbClr val="F2F2F2"/>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sp>
          <p:nvSpPr>
            <p:cNvPr id="769" name="Google Shape;769;p84"/>
            <p:cNvSpPr/>
            <p:nvPr/>
          </p:nvSpPr>
          <p:spPr>
            <a:xfrm rot="2700000">
              <a:off x="5302992" y="-1042030"/>
              <a:ext cx="179605" cy="179605"/>
            </a:xfrm>
            <a:custGeom>
              <a:rect b="b" l="l" r="r" t="t"/>
              <a:pathLst>
                <a:path extrusionOk="0" h="317500" w="317500">
                  <a:moveTo>
                    <a:pt x="0" y="0"/>
                  </a:moveTo>
                  <a:lnTo>
                    <a:pt x="317500" y="0"/>
                  </a:lnTo>
                  <a:lnTo>
                    <a:pt x="317500" y="317500"/>
                  </a:lnTo>
                </a:path>
              </a:pathLst>
            </a:custGeom>
            <a:noFill/>
            <a:ln cap="rnd" cmpd="sng" w="15875">
              <a:solidFill>
                <a:srgbClr val="0078D4"/>
              </a:solidFill>
              <a:prstDash val="solid"/>
              <a:round/>
              <a:headEnd len="sm" w="sm" type="none"/>
              <a:tailEnd len="sm" w="sm" type="none"/>
            </a:ln>
            <a:effectLst>
              <a:outerShdw blurRad="127000" rotWithShape="0" algn="ctr">
                <a:srgbClr val="000000">
                  <a:alpha val="14900"/>
                </a:srgbClr>
              </a:outerShdw>
            </a:effectLst>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dk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grpSp>
      <p:grpSp>
        <p:nvGrpSpPr>
          <p:cNvPr id="770" name="Google Shape;770;p84"/>
          <p:cNvGrpSpPr/>
          <p:nvPr/>
        </p:nvGrpSpPr>
        <p:grpSpPr>
          <a:xfrm rot="5400000">
            <a:off x="8262116" y="1593453"/>
            <a:ext cx="124589" cy="124589"/>
            <a:chOff x="5214995" y="-1168400"/>
            <a:chExt cx="431700" cy="431700"/>
          </a:xfrm>
        </p:grpSpPr>
        <p:sp>
          <p:nvSpPr>
            <p:cNvPr id="771" name="Google Shape;771;p84"/>
            <p:cNvSpPr/>
            <p:nvPr/>
          </p:nvSpPr>
          <p:spPr>
            <a:xfrm>
              <a:off x="5214995" y="-1168400"/>
              <a:ext cx="431700" cy="431700"/>
            </a:xfrm>
            <a:prstGeom prst="ellipse">
              <a:avLst/>
            </a:prstGeom>
            <a:solidFill>
              <a:srgbClr val="F2F2F2"/>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sp>
          <p:nvSpPr>
            <p:cNvPr id="772" name="Google Shape;772;p84"/>
            <p:cNvSpPr/>
            <p:nvPr/>
          </p:nvSpPr>
          <p:spPr>
            <a:xfrm rot="2700000">
              <a:off x="5302992" y="-1042030"/>
              <a:ext cx="179605" cy="179605"/>
            </a:xfrm>
            <a:custGeom>
              <a:rect b="b" l="l" r="r" t="t"/>
              <a:pathLst>
                <a:path extrusionOk="0" h="317500" w="317500">
                  <a:moveTo>
                    <a:pt x="0" y="0"/>
                  </a:moveTo>
                  <a:lnTo>
                    <a:pt x="317500" y="0"/>
                  </a:lnTo>
                  <a:lnTo>
                    <a:pt x="317500" y="317500"/>
                  </a:lnTo>
                </a:path>
              </a:pathLst>
            </a:custGeom>
            <a:noFill/>
            <a:ln cap="rnd" cmpd="sng" w="15875">
              <a:solidFill>
                <a:srgbClr val="0078D4"/>
              </a:solidFill>
              <a:prstDash val="solid"/>
              <a:round/>
              <a:headEnd len="sm" w="sm" type="none"/>
              <a:tailEnd len="sm" w="sm" type="none"/>
            </a:ln>
            <a:effectLst>
              <a:outerShdw blurRad="127000" rotWithShape="0" algn="ctr">
                <a:srgbClr val="000000">
                  <a:alpha val="14900"/>
                </a:srgbClr>
              </a:outerShdw>
            </a:effectLst>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dk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grpSp>
      <p:grpSp>
        <p:nvGrpSpPr>
          <p:cNvPr id="773" name="Google Shape;773;p84"/>
          <p:cNvGrpSpPr/>
          <p:nvPr/>
        </p:nvGrpSpPr>
        <p:grpSpPr>
          <a:xfrm rot="5400000">
            <a:off x="8262116" y="2754668"/>
            <a:ext cx="124589" cy="124589"/>
            <a:chOff x="5214995" y="-1168400"/>
            <a:chExt cx="431700" cy="431700"/>
          </a:xfrm>
        </p:grpSpPr>
        <p:sp>
          <p:nvSpPr>
            <p:cNvPr id="774" name="Google Shape;774;p84"/>
            <p:cNvSpPr/>
            <p:nvPr/>
          </p:nvSpPr>
          <p:spPr>
            <a:xfrm>
              <a:off x="5214995" y="-1168400"/>
              <a:ext cx="431700" cy="431700"/>
            </a:xfrm>
            <a:prstGeom prst="ellipse">
              <a:avLst/>
            </a:prstGeom>
            <a:solidFill>
              <a:srgbClr val="F2F2F2"/>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sp>
          <p:nvSpPr>
            <p:cNvPr id="775" name="Google Shape;775;p84"/>
            <p:cNvSpPr/>
            <p:nvPr/>
          </p:nvSpPr>
          <p:spPr>
            <a:xfrm rot="2700000">
              <a:off x="5302992" y="-1042030"/>
              <a:ext cx="179605" cy="179605"/>
            </a:xfrm>
            <a:custGeom>
              <a:rect b="b" l="l" r="r" t="t"/>
              <a:pathLst>
                <a:path extrusionOk="0" h="317500" w="317500">
                  <a:moveTo>
                    <a:pt x="0" y="0"/>
                  </a:moveTo>
                  <a:lnTo>
                    <a:pt x="317500" y="0"/>
                  </a:lnTo>
                  <a:lnTo>
                    <a:pt x="317500" y="317500"/>
                  </a:lnTo>
                </a:path>
              </a:pathLst>
            </a:custGeom>
            <a:noFill/>
            <a:ln cap="rnd" cmpd="sng" w="15875">
              <a:solidFill>
                <a:srgbClr val="0078D4"/>
              </a:solidFill>
              <a:prstDash val="solid"/>
              <a:round/>
              <a:headEnd len="sm" w="sm" type="none"/>
              <a:tailEnd len="sm" w="sm" type="none"/>
            </a:ln>
            <a:effectLst>
              <a:outerShdw blurRad="127000" rotWithShape="0" algn="ctr">
                <a:srgbClr val="000000">
                  <a:alpha val="14900"/>
                </a:srgbClr>
              </a:outerShdw>
            </a:effectLst>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dk1"/>
                </a:buClr>
                <a:buSzPts val="1500"/>
                <a:buFont typeface="Quattrocento Sans"/>
                <a:buNone/>
              </a:pPr>
              <a:r>
                <a:t/>
              </a:r>
              <a:endParaRPr b="0" i="0" sz="1500" u="none" cap="none" strike="noStrike">
                <a:solidFill>
                  <a:srgbClr val="FFFFFF"/>
                </a:solidFill>
                <a:latin typeface="Quattrocento Sans"/>
                <a:ea typeface="Quattrocento Sans"/>
                <a:cs typeface="Quattrocento Sans"/>
                <a:sym typeface="Quattrocento Sans"/>
              </a:endParaRPr>
            </a:p>
          </p:txBody>
        </p:sp>
      </p:grpSp>
      <p:sp>
        <p:nvSpPr>
          <p:cNvPr id="776" name="Google Shape;776;p84"/>
          <p:cNvSpPr/>
          <p:nvPr>
            <p:ph idx="1" type="body"/>
          </p:nvPr>
        </p:nvSpPr>
        <p:spPr>
          <a:xfrm>
            <a:off x="438150" y="1195411"/>
            <a:ext cx="2106000" cy="259200"/>
          </a:xfrm>
          <a:prstGeom prst="roundRect">
            <a:avLst>
              <a:gd fmla="val 50000" name="adj"/>
            </a:avLst>
          </a:prstGeom>
          <a:gradFill>
            <a:gsLst>
              <a:gs pos="0">
                <a:srgbClr val="C03BC4"/>
              </a:gs>
              <a:gs pos="35000">
                <a:srgbClr val="0078D4"/>
              </a:gs>
              <a:gs pos="100000">
                <a:srgbClr val="0078D4"/>
              </a:gs>
            </a:gsLst>
            <a:path path="circle">
              <a:fillToRect l="100%" t="100%"/>
            </a:path>
            <a:tileRect b="-100%" r="-100%"/>
          </a:gradFill>
          <a:ln>
            <a:noFill/>
          </a:ln>
          <a:effectLst>
            <a:outerShdw blurRad="63500" rotWithShape="0" algn="tl" dir="2700000" dist="63500">
              <a:srgbClr val="454142">
                <a:alpha val="20000"/>
              </a:srgbClr>
            </a:outerShdw>
          </a:effectLst>
        </p:spPr>
        <p:txBody>
          <a:bodyPr anchorCtr="0" anchor="ctr" bIns="0" lIns="0" spcFirstLastPara="1" rIns="0" wrap="square" tIns="0">
            <a:noAutofit/>
          </a:bodyPr>
          <a:lstStyle>
            <a:lvl1pPr indent="-228600" lvl="0" marL="457200" algn="ctr">
              <a:lnSpc>
                <a:spcPct val="100000"/>
              </a:lnSpc>
              <a:spcBef>
                <a:spcPts val="500"/>
              </a:spcBef>
              <a:spcAft>
                <a:spcPts val="0"/>
              </a:spcAft>
              <a:buClr>
                <a:srgbClr val="FFFFFF"/>
              </a:buClr>
              <a:buSzPts val="900"/>
              <a:buNone/>
              <a:defRPr b="1" i="0" sz="900">
                <a:solidFill>
                  <a:srgbClr val="FFFFFF"/>
                </a:solidFill>
                <a:latin typeface="Quattrocento Sans"/>
                <a:ea typeface="Quattrocento Sans"/>
                <a:cs typeface="Quattrocento Sans"/>
                <a:sym typeface="Quattrocento Sans"/>
              </a:defRPr>
            </a:lvl1pPr>
            <a:lvl2pPr indent="-317500" lvl="1" marL="914400" algn="l">
              <a:lnSpc>
                <a:spcPct val="100000"/>
              </a:lnSpc>
              <a:spcBef>
                <a:spcPts val="500"/>
              </a:spcBef>
              <a:spcAft>
                <a:spcPts val="0"/>
              </a:spcAft>
              <a:buClr>
                <a:schemeClr val="dk1"/>
              </a:buClr>
              <a:buSzPts val="1400"/>
              <a:buChar char="○"/>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77" name="Google Shape;777;p84"/>
          <p:cNvSpPr/>
          <p:nvPr>
            <p:ph idx="2" type="body"/>
          </p:nvPr>
        </p:nvSpPr>
        <p:spPr>
          <a:xfrm>
            <a:off x="438150" y="3039164"/>
            <a:ext cx="2106000" cy="259200"/>
          </a:xfrm>
          <a:prstGeom prst="roundRect">
            <a:avLst>
              <a:gd fmla="val 50000" name="adj"/>
            </a:avLst>
          </a:prstGeom>
          <a:gradFill>
            <a:gsLst>
              <a:gs pos="0">
                <a:srgbClr val="C03BC4"/>
              </a:gs>
              <a:gs pos="35000">
                <a:srgbClr val="0078D4"/>
              </a:gs>
              <a:gs pos="100000">
                <a:srgbClr val="0078D4"/>
              </a:gs>
            </a:gsLst>
            <a:path path="circle">
              <a:fillToRect l="100%" t="100%"/>
            </a:path>
            <a:tileRect b="-100%" r="-100%"/>
          </a:gradFill>
          <a:ln>
            <a:noFill/>
          </a:ln>
          <a:effectLst>
            <a:outerShdw blurRad="63500" rotWithShape="0" algn="tl" dir="2700000" dist="63500">
              <a:srgbClr val="454142">
                <a:alpha val="20000"/>
              </a:srgbClr>
            </a:outerShdw>
          </a:effectLst>
        </p:spPr>
        <p:txBody>
          <a:bodyPr anchorCtr="0" anchor="ctr" bIns="0" lIns="0" spcFirstLastPara="1" rIns="0" wrap="square" tIns="0">
            <a:noAutofit/>
          </a:bodyPr>
          <a:lstStyle>
            <a:lvl1pPr indent="-228600" lvl="0" marL="457200" algn="ctr">
              <a:lnSpc>
                <a:spcPct val="100000"/>
              </a:lnSpc>
              <a:spcBef>
                <a:spcPts val="500"/>
              </a:spcBef>
              <a:spcAft>
                <a:spcPts val="0"/>
              </a:spcAft>
              <a:buClr>
                <a:srgbClr val="FFFFFF"/>
              </a:buClr>
              <a:buSzPts val="900"/>
              <a:buNone/>
              <a:defRPr b="1" i="0" sz="900">
                <a:solidFill>
                  <a:srgbClr val="FFFFFF"/>
                </a:solidFill>
                <a:latin typeface="Quattrocento Sans"/>
                <a:ea typeface="Quattrocento Sans"/>
                <a:cs typeface="Quattrocento Sans"/>
                <a:sym typeface="Quattrocento Sans"/>
              </a:defRPr>
            </a:lvl1pPr>
            <a:lvl2pPr indent="-317500" lvl="1" marL="914400" algn="l">
              <a:lnSpc>
                <a:spcPct val="100000"/>
              </a:lnSpc>
              <a:spcBef>
                <a:spcPts val="500"/>
              </a:spcBef>
              <a:spcAft>
                <a:spcPts val="0"/>
              </a:spcAft>
              <a:buClr>
                <a:schemeClr val="dk1"/>
              </a:buClr>
              <a:buSzPts val="1400"/>
              <a:buChar char="○"/>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78" name="Google Shape;778;p84"/>
          <p:cNvSpPr/>
          <p:nvPr>
            <p:ph idx="3" type="body"/>
          </p:nvPr>
        </p:nvSpPr>
        <p:spPr>
          <a:xfrm>
            <a:off x="3035880" y="1195411"/>
            <a:ext cx="2106000" cy="259200"/>
          </a:xfrm>
          <a:prstGeom prst="roundRect">
            <a:avLst>
              <a:gd fmla="val 50000" name="adj"/>
            </a:avLst>
          </a:prstGeom>
          <a:gradFill>
            <a:gsLst>
              <a:gs pos="0">
                <a:srgbClr val="C03BC4"/>
              </a:gs>
              <a:gs pos="35000">
                <a:srgbClr val="0078D4"/>
              </a:gs>
              <a:gs pos="100000">
                <a:srgbClr val="0078D4"/>
              </a:gs>
            </a:gsLst>
            <a:path path="circle">
              <a:fillToRect l="100%" t="100%"/>
            </a:path>
            <a:tileRect b="-100%" r="-100%"/>
          </a:gradFill>
          <a:ln>
            <a:noFill/>
          </a:ln>
          <a:effectLst>
            <a:outerShdw blurRad="63500" rotWithShape="0" algn="tl" dir="2700000" dist="63500">
              <a:srgbClr val="454142">
                <a:alpha val="20000"/>
              </a:srgbClr>
            </a:outerShdw>
          </a:effectLst>
        </p:spPr>
        <p:txBody>
          <a:bodyPr anchorCtr="0" anchor="ctr" bIns="0" lIns="0" spcFirstLastPara="1" rIns="0" wrap="square" tIns="0">
            <a:noAutofit/>
          </a:bodyPr>
          <a:lstStyle>
            <a:lvl1pPr indent="-228600" lvl="0" marL="457200" algn="ctr">
              <a:lnSpc>
                <a:spcPct val="100000"/>
              </a:lnSpc>
              <a:spcBef>
                <a:spcPts val="500"/>
              </a:spcBef>
              <a:spcAft>
                <a:spcPts val="0"/>
              </a:spcAft>
              <a:buClr>
                <a:srgbClr val="FFFFFF"/>
              </a:buClr>
              <a:buSzPts val="900"/>
              <a:buNone/>
              <a:defRPr b="1" i="0" sz="900">
                <a:solidFill>
                  <a:srgbClr val="FFFFFF"/>
                </a:solidFill>
                <a:latin typeface="Quattrocento Sans"/>
                <a:ea typeface="Quattrocento Sans"/>
                <a:cs typeface="Quattrocento Sans"/>
                <a:sym typeface="Quattrocento Sans"/>
              </a:defRPr>
            </a:lvl1pPr>
            <a:lvl2pPr indent="-317500" lvl="1" marL="914400" algn="l">
              <a:lnSpc>
                <a:spcPct val="100000"/>
              </a:lnSpc>
              <a:spcBef>
                <a:spcPts val="500"/>
              </a:spcBef>
              <a:spcAft>
                <a:spcPts val="0"/>
              </a:spcAft>
              <a:buClr>
                <a:schemeClr val="dk1"/>
              </a:buClr>
              <a:buSzPts val="1400"/>
              <a:buChar char="○"/>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79" name="Google Shape;779;p84"/>
          <p:cNvSpPr/>
          <p:nvPr>
            <p:ph idx="4" type="body"/>
          </p:nvPr>
        </p:nvSpPr>
        <p:spPr>
          <a:xfrm>
            <a:off x="3035880" y="3039164"/>
            <a:ext cx="2106000" cy="259200"/>
          </a:xfrm>
          <a:prstGeom prst="roundRect">
            <a:avLst>
              <a:gd fmla="val 50000" name="adj"/>
            </a:avLst>
          </a:prstGeom>
          <a:gradFill>
            <a:gsLst>
              <a:gs pos="0">
                <a:srgbClr val="C03BC4"/>
              </a:gs>
              <a:gs pos="35000">
                <a:srgbClr val="0078D4"/>
              </a:gs>
              <a:gs pos="100000">
                <a:srgbClr val="0078D4"/>
              </a:gs>
            </a:gsLst>
            <a:path path="circle">
              <a:fillToRect l="100%" t="100%"/>
            </a:path>
            <a:tileRect b="-100%" r="-100%"/>
          </a:gradFill>
          <a:ln>
            <a:noFill/>
          </a:ln>
          <a:effectLst>
            <a:outerShdw blurRad="63500" rotWithShape="0" algn="tl" dir="2700000" dist="63500">
              <a:srgbClr val="454142">
                <a:alpha val="20000"/>
              </a:srgbClr>
            </a:outerShdw>
          </a:effectLst>
        </p:spPr>
        <p:txBody>
          <a:bodyPr anchorCtr="0" anchor="ctr" bIns="0" lIns="0" spcFirstLastPara="1" rIns="0" wrap="square" tIns="0">
            <a:noAutofit/>
          </a:bodyPr>
          <a:lstStyle>
            <a:lvl1pPr indent="-228600" lvl="0" marL="457200" algn="ctr">
              <a:lnSpc>
                <a:spcPct val="100000"/>
              </a:lnSpc>
              <a:spcBef>
                <a:spcPts val="500"/>
              </a:spcBef>
              <a:spcAft>
                <a:spcPts val="0"/>
              </a:spcAft>
              <a:buClr>
                <a:srgbClr val="FFFFFF"/>
              </a:buClr>
              <a:buSzPts val="900"/>
              <a:buNone/>
              <a:defRPr b="1" i="0" sz="900">
                <a:solidFill>
                  <a:srgbClr val="FFFFFF"/>
                </a:solidFill>
                <a:latin typeface="Quattrocento Sans"/>
                <a:ea typeface="Quattrocento Sans"/>
                <a:cs typeface="Quattrocento Sans"/>
                <a:sym typeface="Quattrocento Sans"/>
              </a:defRPr>
            </a:lvl1pPr>
            <a:lvl2pPr indent="-317500" lvl="1" marL="914400" algn="l">
              <a:lnSpc>
                <a:spcPct val="100000"/>
              </a:lnSpc>
              <a:spcBef>
                <a:spcPts val="500"/>
              </a:spcBef>
              <a:spcAft>
                <a:spcPts val="0"/>
              </a:spcAft>
              <a:buClr>
                <a:schemeClr val="dk1"/>
              </a:buClr>
              <a:buSzPts val="1400"/>
              <a:buChar char="○"/>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80" name="Google Shape;780;p84"/>
          <p:cNvSpPr/>
          <p:nvPr>
            <p:ph idx="5" type="body"/>
          </p:nvPr>
        </p:nvSpPr>
        <p:spPr>
          <a:xfrm>
            <a:off x="5633611" y="1195411"/>
            <a:ext cx="2106000" cy="259200"/>
          </a:xfrm>
          <a:prstGeom prst="roundRect">
            <a:avLst>
              <a:gd fmla="val 50000" name="adj"/>
            </a:avLst>
          </a:prstGeom>
          <a:gradFill>
            <a:gsLst>
              <a:gs pos="0">
                <a:srgbClr val="C03BC4"/>
              </a:gs>
              <a:gs pos="35000">
                <a:srgbClr val="0078D4"/>
              </a:gs>
              <a:gs pos="100000">
                <a:srgbClr val="0078D4"/>
              </a:gs>
            </a:gsLst>
            <a:path path="circle">
              <a:fillToRect l="100%" t="100%"/>
            </a:path>
            <a:tileRect b="-100%" r="-100%"/>
          </a:gradFill>
          <a:ln>
            <a:noFill/>
          </a:ln>
          <a:effectLst>
            <a:outerShdw blurRad="63500" rotWithShape="0" algn="tl" dir="2700000" dist="63500">
              <a:srgbClr val="454142">
                <a:alpha val="20000"/>
              </a:srgbClr>
            </a:outerShdw>
          </a:effectLst>
        </p:spPr>
        <p:txBody>
          <a:bodyPr anchorCtr="0" anchor="ctr" bIns="0" lIns="0" spcFirstLastPara="1" rIns="0" wrap="square" tIns="0">
            <a:noAutofit/>
          </a:bodyPr>
          <a:lstStyle>
            <a:lvl1pPr indent="-228600" lvl="0" marL="457200" algn="ctr">
              <a:lnSpc>
                <a:spcPct val="100000"/>
              </a:lnSpc>
              <a:spcBef>
                <a:spcPts val="500"/>
              </a:spcBef>
              <a:spcAft>
                <a:spcPts val="0"/>
              </a:spcAft>
              <a:buClr>
                <a:srgbClr val="FFFFFF"/>
              </a:buClr>
              <a:buSzPts val="900"/>
              <a:buNone/>
              <a:defRPr b="1" i="0" sz="900">
                <a:solidFill>
                  <a:srgbClr val="FFFFFF"/>
                </a:solidFill>
                <a:latin typeface="Quattrocento Sans"/>
                <a:ea typeface="Quattrocento Sans"/>
                <a:cs typeface="Quattrocento Sans"/>
                <a:sym typeface="Quattrocento Sans"/>
              </a:defRPr>
            </a:lvl1pPr>
            <a:lvl2pPr indent="-317500" lvl="1" marL="914400" algn="l">
              <a:lnSpc>
                <a:spcPct val="100000"/>
              </a:lnSpc>
              <a:spcBef>
                <a:spcPts val="500"/>
              </a:spcBef>
              <a:spcAft>
                <a:spcPts val="0"/>
              </a:spcAft>
              <a:buClr>
                <a:schemeClr val="dk1"/>
              </a:buClr>
              <a:buSzPts val="1400"/>
              <a:buChar char="○"/>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81" name="Google Shape;781;p84"/>
          <p:cNvSpPr/>
          <p:nvPr>
            <p:ph idx="6" type="body"/>
          </p:nvPr>
        </p:nvSpPr>
        <p:spPr>
          <a:xfrm>
            <a:off x="5633611" y="3039164"/>
            <a:ext cx="2106000" cy="259200"/>
          </a:xfrm>
          <a:prstGeom prst="roundRect">
            <a:avLst>
              <a:gd fmla="val 50000" name="adj"/>
            </a:avLst>
          </a:prstGeom>
          <a:gradFill>
            <a:gsLst>
              <a:gs pos="0">
                <a:srgbClr val="C03BC4"/>
              </a:gs>
              <a:gs pos="35000">
                <a:srgbClr val="0078D4"/>
              </a:gs>
              <a:gs pos="100000">
                <a:srgbClr val="0078D4"/>
              </a:gs>
            </a:gsLst>
            <a:path path="circle">
              <a:fillToRect l="100%" t="100%"/>
            </a:path>
            <a:tileRect b="-100%" r="-100%"/>
          </a:gradFill>
          <a:ln>
            <a:noFill/>
          </a:ln>
          <a:effectLst>
            <a:outerShdw blurRad="63500" rotWithShape="0" algn="tl" dir="2700000" dist="63500">
              <a:srgbClr val="454142">
                <a:alpha val="20000"/>
              </a:srgbClr>
            </a:outerShdw>
          </a:effectLst>
        </p:spPr>
        <p:txBody>
          <a:bodyPr anchorCtr="0" anchor="ctr" bIns="0" lIns="0" spcFirstLastPara="1" rIns="0" wrap="square" tIns="0">
            <a:noAutofit/>
          </a:bodyPr>
          <a:lstStyle>
            <a:lvl1pPr indent="-228600" lvl="0" marL="457200" algn="ctr">
              <a:lnSpc>
                <a:spcPct val="100000"/>
              </a:lnSpc>
              <a:spcBef>
                <a:spcPts val="500"/>
              </a:spcBef>
              <a:spcAft>
                <a:spcPts val="0"/>
              </a:spcAft>
              <a:buClr>
                <a:srgbClr val="FFFFFF"/>
              </a:buClr>
              <a:buSzPts val="900"/>
              <a:buNone/>
              <a:defRPr b="1" i="0" sz="900">
                <a:solidFill>
                  <a:srgbClr val="FFFFFF"/>
                </a:solidFill>
                <a:latin typeface="Quattrocento Sans"/>
                <a:ea typeface="Quattrocento Sans"/>
                <a:cs typeface="Quattrocento Sans"/>
                <a:sym typeface="Quattrocento Sans"/>
              </a:defRPr>
            </a:lvl1pPr>
            <a:lvl2pPr indent="-317500" lvl="1" marL="914400" algn="l">
              <a:lnSpc>
                <a:spcPct val="100000"/>
              </a:lnSpc>
              <a:spcBef>
                <a:spcPts val="500"/>
              </a:spcBef>
              <a:spcAft>
                <a:spcPts val="0"/>
              </a:spcAft>
              <a:buClr>
                <a:schemeClr val="dk1"/>
              </a:buClr>
              <a:buSzPts val="1400"/>
              <a:buChar char="○"/>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82" name="Google Shape;782;p84"/>
          <p:cNvSpPr txBox="1"/>
          <p:nvPr>
            <p:ph idx="7" type="body"/>
          </p:nvPr>
        </p:nvSpPr>
        <p:spPr>
          <a:xfrm>
            <a:off x="4889418" y="390824"/>
            <a:ext cx="2699700" cy="126900"/>
          </a:xfrm>
          <a:prstGeom prst="rect">
            <a:avLst/>
          </a:prstGeom>
          <a:noFill/>
          <a:ln>
            <a:noFill/>
          </a:ln>
        </p:spPr>
        <p:txBody>
          <a:bodyPr anchorCtr="0" anchor="t" bIns="0" lIns="0" spcFirstLastPara="1" rIns="0" wrap="square" tIns="0">
            <a:spAutoFit/>
          </a:bodyPr>
          <a:lstStyle>
            <a:lvl1pPr indent="-228600" lvl="0" marL="457200" algn="r">
              <a:lnSpc>
                <a:spcPct val="100000"/>
              </a:lnSpc>
              <a:spcBef>
                <a:spcPts val="0"/>
              </a:spcBef>
              <a:spcAft>
                <a:spcPts val="0"/>
              </a:spcAft>
              <a:buClr>
                <a:srgbClr val="C03BC4"/>
              </a:buClr>
              <a:buSzPts val="800"/>
              <a:buNone/>
              <a:defRPr b="1" i="0" sz="800">
                <a:solidFill>
                  <a:srgbClr val="C03BC4"/>
                </a:solidFill>
                <a:latin typeface="Quattrocento Sans"/>
                <a:ea typeface="Quattrocento Sans"/>
                <a:cs typeface="Quattrocento Sans"/>
                <a:sym typeface="Quattrocento Sans"/>
              </a:defRPr>
            </a:lvl1pPr>
            <a:lvl2pPr indent="-228600" lvl="1" marL="914400" algn="r">
              <a:lnSpc>
                <a:spcPct val="100000"/>
              </a:lnSpc>
              <a:spcBef>
                <a:spcPts val="0"/>
              </a:spcBef>
              <a:spcAft>
                <a:spcPts val="0"/>
              </a:spcAft>
              <a:buClr>
                <a:srgbClr val="B1B3B3"/>
              </a:buClr>
              <a:buSzPts val="800"/>
              <a:buNone/>
              <a:defRPr sz="800">
                <a:solidFill>
                  <a:srgbClr val="B1B3B3"/>
                </a:solidFill>
              </a:defRPr>
            </a:lvl2pPr>
            <a:lvl3pPr indent="-304800" lvl="2" marL="1371600" algn="r">
              <a:lnSpc>
                <a:spcPct val="100000"/>
              </a:lnSpc>
              <a:spcBef>
                <a:spcPts val="500"/>
              </a:spcBef>
              <a:spcAft>
                <a:spcPts val="0"/>
              </a:spcAft>
              <a:buClr>
                <a:schemeClr val="dk1"/>
              </a:buClr>
              <a:buSzPts val="1200"/>
              <a:buChar char="■"/>
              <a:defRPr/>
            </a:lvl3pPr>
            <a:lvl4pPr indent="-298450" lvl="3" marL="1828800" algn="r">
              <a:lnSpc>
                <a:spcPct val="100000"/>
              </a:lnSpc>
              <a:spcBef>
                <a:spcPts val="500"/>
              </a:spcBef>
              <a:spcAft>
                <a:spcPts val="0"/>
              </a:spcAft>
              <a:buClr>
                <a:schemeClr val="dk1"/>
              </a:buClr>
              <a:buSzPts val="1100"/>
              <a:buChar char="●"/>
              <a:defRPr/>
            </a:lvl4pPr>
            <a:lvl5pPr indent="-298450" lvl="4" marL="2286000" algn="r">
              <a:lnSpc>
                <a:spcPct val="100000"/>
              </a:lnSpc>
              <a:spcBef>
                <a:spcPts val="500"/>
              </a:spcBef>
              <a:spcAft>
                <a:spcPts val="0"/>
              </a:spcAft>
              <a:buClr>
                <a:schemeClr val="dk1"/>
              </a:buClr>
              <a:buSzPts val="11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83" name="Google Shape;783;p84"/>
          <p:cNvSpPr txBox="1"/>
          <p:nvPr>
            <p:ph idx="8" type="body"/>
          </p:nvPr>
        </p:nvSpPr>
        <p:spPr>
          <a:xfrm>
            <a:off x="438150" y="1524141"/>
            <a:ext cx="2106000" cy="470100"/>
          </a:xfrm>
          <a:prstGeom prst="rect">
            <a:avLst/>
          </a:prstGeom>
          <a:noFill/>
          <a:ln>
            <a:noFill/>
          </a:ln>
        </p:spPr>
        <p:txBody>
          <a:bodyPr anchorCtr="0" anchor="t" bIns="27000" lIns="67500" spcFirstLastPara="1" rIns="67500" wrap="square" tIns="27000">
            <a:normAutofit/>
          </a:bodyPr>
          <a:lstStyle>
            <a:lvl1pPr indent="-228600" lvl="0" marL="457200" algn="l">
              <a:lnSpc>
                <a:spcPct val="100000"/>
              </a:lnSpc>
              <a:spcBef>
                <a:spcPts val="0"/>
              </a:spcBef>
              <a:spcAft>
                <a:spcPts val="0"/>
              </a:spcAft>
              <a:buClr>
                <a:schemeClr val="dk1"/>
              </a:buClr>
              <a:buSzPts val="700"/>
              <a:buNone/>
              <a:defRPr sz="700"/>
            </a:lvl1pPr>
            <a:lvl2pPr indent="-317500" lvl="1" marL="914400" algn="l">
              <a:lnSpc>
                <a:spcPct val="100000"/>
              </a:lnSpc>
              <a:spcBef>
                <a:spcPts val="500"/>
              </a:spcBef>
              <a:spcAft>
                <a:spcPts val="0"/>
              </a:spcAft>
              <a:buClr>
                <a:schemeClr val="dk1"/>
              </a:buClr>
              <a:buSzPts val="1400"/>
              <a:buChar char="○"/>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84" name="Google Shape;784;p84"/>
          <p:cNvSpPr txBox="1"/>
          <p:nvPr>
            <p:ph idx="9" type="body"/>
          </p:nvPr>
        </p:nvSpPr>
        <p:spPr>
          <a:xfrm>
            <a:off x="3035880" y="1524141"/>
            <a:ext cx="2106000" cy="470100"/>
          </a:xfrm>
          <a:prstGeom prst="rect">
            <a:avLst/>
          </a:prstGeom>
          <a:noFill/>
          <a:ln>
            <a:noFill/>
          </a:ln>
        </p:spPr>
        <p:txBody>
          <a:bodyPr anchorCtr="0" anchor="t" bIns="27000" lIns="67500" spcFirstLastPara="1" rIns="67500" wrap="square" tIns="27000">
            <a:normAutofit/>
          </a:bodyPr>
          <a:lstStyle>
            <a:lvl1pPr indent="-228600" lvl="0" marL="457200" algn="l">
              <a:lnSpc>
                <a:spcPct val="100000"/>
              </a:lnSpc>
              <a:spcBef>
                <a:spcPts val="0"/>
              </a:spcBef>
              <a:spcAft>
                <a:spcPts val="0"/>
              </a:spcAft>
              <a:buClr>
                <a:schemeClr val="dk1"/>
              </a:buClr>
              <a:buSzPts val="700"/>
              <a:buNone/>
              <a:defRPr sz="700"/>
            </a:lvl1pPr>
            <a:lvl2pPr indent="-317500" lvl="1" marL="914400" algn="l">
              <a:lnSpc>
                <a:spcPct val="100000"/>
              </a:lnSpc>
              <a:spcBef>
                <a:spcPts val="500"/>
              </a:spcBef>
              <a:spcAft>
                <a:spcPts val="0"/>
              </a:spcAft>
              <a:buClr>
                <a:schemeClr val="dk1"/>
              </a:buClr>
              <a:buSzPts val="1400"/>
              <a:buChar char="○"/>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85" name="Google Shape;785;p84"/>
          <p:cNvSpPr txBox="1"/>
          <p:nvPr>
            <p:ph idx="13" type="body"/>
          </p:nvPr>
        </p:nvSpPr>
        <p:spPr>
          <a:xfrm>
            <a:off x="5633611" y="1524141"/>
            <a:ext cx="2106000" cy="470100"/>
          </a:xfrm>
          <a:prstGeom prst="rect">
            <a:avLst/>
          </a:prstGeom>
          <a:noFill/>
          <a:ln>
            <a:noFill/>
          </a:ln>
        </p:spPr>
        <p:txBody>
          <a:bodyPr anchorCtr="0" anchor="t" bIns="27000" lIns="67500" spcFirstLastPara="1" rIns="67500" wrap="square" tIns="27000">
            <a:normAutofit/>
          </a:bodyPr>
          <a:lstStyle>
            <a:lvl1pPr indent="-228600" lvl="0" marL="457200" algn="l">
              <a:lnSpc>
                <a:spcPct val="100000"/>
              </a:lnSpc>
              <a:spcBef>
                <a:spcPts val="0"/>
              </a:spcBef>
              <a:spcAft>
                <a:spcPts val="0"/>
              </a:spcAft>
              <a:buClr>
                <a:schemeClr val="dk1"/>
              </a:buClr>
              <a:buSzPts val="700"/>
              <a:buNone/>
              <a:defRPr sz="700"/>
            </a:lvl1pPr>
            <a:lvl2pPr indent="-317500" lvl="1" marL="914400" algn="l">
              <a:lnSpc>
                <a:spcPct val="100000"/>
              </a:lnSpc>
              <a:spcBef>
                <a:spcPts val="500"/>
              </a:spcBef>
              <a:spcAft>
                <a:spcPts val="0"/>
              </a:spcAft>
              <a:buClr>
                <a:schemeClr val="dk1"/>
              </a:buClr>
              <a:buSzPts val="1400"/>
              <a:buChar char="○"/>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86" name="Google Shape;786;p84"/>
          <p:cNvSpPr/>
          <p:nvPr>
            <p:ph idx="14" type="body"/>
          </p:nvPr>
        </p:nvSpPr>
        <p:spPr>
          <a:xfrm>
            <a:off x="438150" y="2406195"/>
            <a:ext cx="2106000" cy="470100"/>
          </a:xfrm>
          <a:prstGeom prst="roundRect">
            <a:avLst>
              <a:gd fmla="val 10035" name="adj"/>
            </a:avLst>
          </a:prstGeom>
          <a:solidFill>
            <a:srgbClr val="FFFFFF">
              <a:alpha val="69800"/>
            </a:srgbClr>
          </a:solidFill>
          <a:ln cap="flat" cmpd="sng" w="12700">
            <a:solidFill>
              <a:schemeClr val="lt1"/>
            </a:solidFill>
            <a:prstDash val="solid"/>
            <a:round/>
            <a:headEnd len="sm" w="sm" type="none"/>
            <a:tailEnd len="sm" w="sm" type="none"/>
          </a:ln>
        </p:spPr>
        <p:txBody>
          <a:bodyPr anchorCtr="0" anchor="ctr" bIns="27000" lIns="67500" spcFirstLastPara="1" rIns="67500" wrap="square" tIns="27000">
            <a:noAutofit/>
          </a:bodyPr>
          <a:lstStyle>
            <a:lvl1pPr indent="-228600" lvl="0" marL="457200" algn="l">
              <a:lnSpc>
                <a:spcPct val="100000"/>
              </a:lnSpc>
              <a:spcBef>
                <a:spcPts val="500"/>
              </a:spcBef>
              <a:spcAft>
                <a:spcPts val="0"/>
              </a:spcAft>
              <a:buClr>
                <a:schemeClr val="dk1"/>
              </a:buClr>
              <a:buSzPts val="700"/>
              <a:buFont typeface="Arial"/>
              <a:buNone/>
              <a:defRPr sz="700"/>
            </a:lvl1pPr>
            <a:lvl2pPr indent="-228600" lvl="1" marL="914400" algn="l">
              <a:lnSpc>
                <a:spcPct val="100000"/>
              </a:lnSpc>
              <a:spcBef>
                <a:spcPts val="0"/>
              </a:spcBef>
              <a:spcAft>
                <a:spcPts val="0"/>
              </a:spcAft>
              <a:buClr>
                <a:schemeClr val="dk1"/>
              </a:buClr>
              <a:buSzPts val="700"/>
              <a:buNone/>
              <a:defRPr b="1" i="0" sz="700">
                <a:latin typeface="Quattrocento Sans"/>
                <a:ea typeface="Quattrocento Sans"/>
                <a:cs typeface="Quattrocento Sans"/>
                <a:sym typeface="Quattrocento Sans"/>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87" name="Google Shape;787;p84"/>
          <p:cNvSpPr/>
          <p:nvPr>
            <p:ph idx="15" type="body"/>
          </p:nvPr>
        </p:nvSpPr>
        <p:spPr>
          <a:xfrm>
            <a:off x="438150" y="4231454"/>
            <a:ext cx="2106000" cy="470100"/>
          </a:xfrm>
          <a:prstGeom prst="roundRect">
            <a:avLst>
              <a:gd fmla="val 10035" name="adj"/>
            </a:avLst>
          </a:prstGeom>
          <a:solidFill>
            <a:srgbClr val="FFFFFF">
              <a:alpha val="69800"/>
            </a:srgbClr>
          </a:solidFill>
          <a:ln cap="flat" cmpd="sng" w="12700">
            <a:solidFill>
              <a:schemeClr val="lt1"/>
            </a:solidFill>
            <a:prstDash val="solid"/>
            <a:round/>
            <a:headEnd len="sm" w="sm" type="none"/>
            <a:tailEnd len="sm" w="sm" type="none"/>
          </a:ln>
        </p:spPr>
        <p:txBody>
          <a:bodyPr anchorCtr="0" anchor="ctr" bIns="27000" lIns="67500" spcFirstLastPara="1" rIns="67500" wrap="square" tIns="27000">
            <a:noAutofit/>
          </a:bodyPr>
          <a:lstStyle>
            <a:lvl1pPr indent="-228600" lvl="0" marL="457200" algn="l">
              <a:lnSpc>
                <a:spcPct val="100000"/>
              </a:lnSpc>
              <a:spcBef>
                <a:spcPts val="500"/>
              </a:spcBef>
              <a:spcAft>
                <a:spcPts val="0"/>
              </a:spcAft>
              <a:buClr>
                <a:schemeClr val="dk1"/>
              </a:buClr>
              <a:buSzPts val="700"/>
              <a:buFont typeface="Arial"/>
              <a:buNone/>
              <a:defRPr sz="700"/>
            </a:lvl1pPr>
            <a:lvl2pPr indent="-228600" lvl="1" marL="914400" algn="l">
              <a:lnSpc>
                <a:spcPct val="100000"/>
              </a:lnSpc>
              <a:spcBef>
                <a:spcPts val="0"/>
              </a:spcBef>
              <a:spcAft>
                <a:spcPts val="0"/>
              </a:spcAft>
              <a:buClr>
                <a:schemeClr val="dk1"/>
              </a:buClr>
              <a:buSzPts val="700"/>
              <a:buNone/>
              <a:defRPr b="1" i="0" sz="700">
                <a:latin typeface="Quattrocento Sans"/>
                <a:ea typeface="Quattrocento Sans"/>
                <a:cs typeface="Quattrocento Sans"/>
                <a:sym typeface="Quattrocento Sans"/>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88" name="Google Shape;788;p84"/>
          <p:cNvSpPr/>
          <p:nvPr>
            <p:ph idx="16" type="body"/>
          </p:nvPr>
        </p:nvSpPr>
        <p:spPr>
          <a:xfrm>
            <a:off x="3035880" y="2406195"/>
            <a:ext cx="2106000" cy="470100"/>
          </a:xfrm>
          <a:prstGeom prst="roundRect">
            <a:avLst>
              <a:gd fmla="val 10035" name="adj"/>
            </a:avLst>
          </a:prstGeom>
          <a:solidFill>
            <a:srgbClr val="FFFFFF">
              <a:alpha val="69800"/>
            </a:srgbClr>
          </a:solidFill>
          <a:ln cap="flat" cmpd="sng" w="12700">
            <a:solidFill>
              <a:schemeClr val="lt1"/>
            </a:solidFill>
            <a:prstDash val="solid"/>
            <a:round/>
            <a:headEnd len="sm" w="sm" type="none"/>
            <a:tailEnd len="sm" w="sm" type="none"/>
          </a:ln>
        </p:spPr>
        <p:txBody>
          <a:bodyPr anchorCtr="0" anchor="ctr" bIns="27000" lIns="67500" spcFirstLastPara="1" rIns="67500" wrap="square" tIns="27000">
            <a:noAutofit/>
          </a:bodyPr>
          <a:lstStyle>
            <a:lvl1pPr indent="-228600" lvl="0" marL="457200" algn="l">
              <a:lnSpc>
                <a:spcPct val="100000"/>
              </a:lnSpc>
              <a:spcBef>
                <a:spcPts val="500"/>
              </a:spcBef>
              <a:spcAft>
                <a:spcPts val="0"/>
              </a:spcAft>
              <a:buClr>
                <a:schemeClr val="dk1"/>
              </a:buClr>
              <a:buSzPts val="700"/>
              <a:buFont typeface="Arial"/>
              <a:buNone/>
              <a:defRPr sz="700"/>
            </a:lvl1pPr>
            <a:lvl2pPr indent="-228600" lvl="1" marL="914400" algn="l">
              <a:lnSpc>
                <a:spcPct val="100000"/>
              </a:lnSpc>
              <a:spcBef>
                <a:spcPts val="0"/>
              </a:spcBef>
              <a:spcAft>
                <a:spcPts val="0"/>
              </a:spcAft>
              <a:buClr>
                <a:schemeClr val="dk1"/>
              </a:buClr>
              <a:buSzPts val="700"/>
              <a:buNone/>
              <a:defRPr b="1" i="0" sz="700">
                <a:latin typeface="Quattrocento Sans"/>
                <a:ea typeface="Quattrocento Sans"/>
                <a:cs typeface="Quattrocento Sans"/>
                <a:sym typeface="Quattrocento Sans"/>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89" name="Google Shape;789;p84"/>
          <p:cNvSpPr/>
          <p:nvPr>
            <p:ph idx="17" type="body"/>
          </p:nvPr>
        </p:nvSpPr>
        <p:spPr>
          <a:xfrm>
            <a:off x="3035880" y="4231454"/>
            <a:ext cx="2106000" cy="470100"/>
          </a:xfrm>
          <a:prstGeom prst="roundRect">
            <a:avLst>
              <a:gd fmla="val 10035" name="adj"/>
            </a:avLst>
          </a:prstGeom>
          <a:solidFill>
            <a:srgbClr val="FFFFFF">
              <a:alpha val="69800"/>
            </a:srgbClr>
          </a:solidFill>
          <a:ln cap="flat" cmpd="sng" w="12700">
            <a:solidFill>
              <a:schemeClr val="lt1"/>
            </a:solidFill>
            <a:prstDash val="solid"/>
            <a:round/>
            <a:headEnd len="sm" w="sm" type="none"/>
            <a:tailEnd len="sm" w="sm" type="none"/>
          </a:ln>
        </p:spPr>
        <p:txBody>
          <a:bodyPr anchorCtr="0" anchor="ctr" bIns="27000" lIns="67500" spcFirstLastPara="1" rIns="67500" wrap="square" tIns="27000">
            <a:noAutofit/>
          </a:bodyPr>
          <a:lstStyle>
            <a:lvl1pPr indent="-228600" lvl="0" marL="457200" algn="l">
              <a:lnSpc>
                <a:spcPct val="100000"/>
              </a:lnSpc>
              <a:spcBef>
                <a:spcPts val="500"/>
              </a:spcBef>
              <a:spcAft>
                <a:spcPts val="0"/>
              </a:spcAft>
              <a:buClr>
                <a:schemeClr val="dk1"/>
              </a:buClr>
              <a:buSzPts val="700"/>
              <a:buFont typeface="Arial"/>
              <a:buNone/>
              <a:defRPr sz="700"/>
            </a:lvl1pPr>
            <a:lvl2pPr indent="-228600" lvl="1" marL="914400" algn="l">
              <a:lnSpc>
                <a:spcPct val="100000"/>
              </a:lnSpc>
              <a:spcBef>
                <a:spcPts val="0"/>
              </a:spcBef>
              <a:spcAft>
                <a:spcPts val="0"/>
              </a:spcAft>
              <a:buClr>
                <a:schemeClr val="dk1"/>
              </a:buClr>
              <a:buSzPts val="700"/>
              <a:buNone/>
              <a:defRPr b="1" i="0" sz="700">
                <a:latin typeface="Quattrocento Sans"/>
                <a:ea typeface="Quattrocento Sans"/>
                <a:cs typeface="Quattrocento Sans"/>
                <a:sym typeface="Quattrocento Sans"/>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90" name="Google Shape;790;p84"/>
          <p:cNvSpPr/>
          <p:nvPr>
            <p:ph idx="18" type="body"/>
          </p:nvPr>
        </p:nvSpPr>
        <p:spPr>
          <a:xfrm>
            <a:off x="5633611" y="2406195"/>
            <a:ext cx="2106000" cy="470100"/>
          </a:xfrm>
          <a:prstGeom prst="roundRect">
            <a:avLst>
              <a:gd fmla="val 10035" name="adj"/>
            </a:avLst>
          </a:prstGeom>
          <a:solidFill>
            <a:srgbClr val="FFFFFF">
              <a:alpha val="69800"/>
            </a:srgbClr>
          </a:solidFill>
          <a:ln cap="flat" cmpd="sng" w="12700">
            <a:solidFill>
              <a:schemeClr val="lt1"/>
            </a:solidFill>
            <a:prstDash val="solid"/>
            <a:round/>
            <a:headEnd len="sm" w="sm" type="none"/>
            <a:tailEnd len="sm" w="sm" type="none"/>
          </a:ln>
        </p:spPr>
        <p:txBody>
          <a:bodyPr anchorCtr="0" anchor="ctr" bIns="27000" lIns="67500" spcFirstLastPara="1" rIns="67500" wrap="square" tIns="27000">
            <a:noAutofit/>
          </a:bodyPr>
          <a:lstStyle>
            <a:lvl1pPr indent="-228600" lvl="0" marL="457200" algn="l">
              <a:lnSpc>
                <a:spcPct val="100000"/>
              </a:lnSpc>
              <a:spcBef>
                <a:spcPts val="500"/>
              </a:spcBef>
              <a:spcAft>
                <a:spcPts val="0"/>
              </a:spcAft>
              <a:buClr>
                <a:schemeClr val="dk1"/>
              </a:buClr>
              <a:buSzPts val="700"/>
              <a:buFont typeface="Arial"/>
              <a:buNone/>
              <a:defRPr sz="700"/>
            </a:lvl1pPr>
            <a:lvl2pPr indent="-228600" lvl="1" marL="914400" algn="l">
              <a:lnSpc>
                <a:spcPct val="100000"/>
              </a:lnSpc>
              <a:spcBef>
                <a:spcPts val="0"/>
              </a:spcBef>
              <a:spcAft>
                <a:spcPts val="0"/>
              </a:spcAft>
              <a:buClr>
                <a:schemeClr val="dk1"/>
              </a:buClr>
              <a:buSzPts val="700"/>
              <a:buNone/>
              <a:defRPr b="1" i="0" sz="700">
                <a:latin typeface="Quattrocento Sans"/>
                <a:ea typeface="Quattrocento Sans"/>
                <a:cs typeface="Quattrocento Sans"/>
                <a:sym typeface="Quattrocento Sans"/>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91" name="Google Shape;791;p84"/>
          <p:cNvSpPr/>
          <p:nvPr>
            <p:ph idx="19" type="body"/>
          </p:nvPr>
        </p:nvSpPr>
        <p:spPr>
          <a:xfrm>
            <a:off x="5633611" y="4231454"/>
            <a:ext cx="2106000" cy="470100"/>
          </a:xfrm>
          <a:prstGeom prst="roundRect">
            <a:avLst>
              <a:gd fmla="val 10035" name="adj"/>
            </a:avLst>
          </a:prstGeom>
          <a:solidFill>
            <a:srgbClr val="FFFFFF">
              <a:alpha val="69800"/>
            </a:srgbClr>
          </a:solidFill>
          <a:ln cap="flat" cmpd="sng" w="12700">
            <a:solidFill>
              <a:schemeClr val="lt1"/>
            </a:solidFill>
            <a:prstDash val="solid"/>
            <a:round/>
            <a:headEnd len="sm" w="sm" type="none"/>
            <a:tailEnd len="sm" w="sm" type="none"/>
          </a:ln>
        </p:spPr>
        <p:txBody>
          <a:bodyPr anchorCtr="0" anchor="ctr" bIns="27000" lIns="67500" spcFirstLastPara="1" rIns="67500" wrap="square" tIns="27000">
            <a:noAutofit/>
          </a:bodyPr>
          <a:lstStyle>
            <a:lvl1pPr indent="-228600" lvl="0" marL="457200" algn="l">
              <a:lnSpc>
                <a:spcPct val="100000"/>
              </a:lnSpc>
              <a:spcBef>
                <a:spcPts val="500"/>
              </a:spcBef>
              <a:spcAft>
                <a:spcPts val="0"/>
              </a:spcAft>
              <a:buClr>
                <a:schemeClr val="dk1"/>
              </a:buClr>
              <a:buSzPts val="700"/>
              <a:buFont typeface="Arial"/>
              <a:buNone/>
              <a:defRPr sz="700"/>
            </a:lvl1pPr>
            <a:lvl2pPr indent="-228600" lvl="1" marL="914400" algn="l">
              <a:lnSpc>
                <a:spcPct val="100000"/>
              </a:lnSpc>
              <a:spcBef>
                <a:spcPts val="0"/>
              </a:spcBef>
              <a:spcAft>
                <a:spcPts val="0"/>
              </a:spcAft>
              <a:buClr>
                <a:schemeClr val="dk1"/>
              </a:buClr>
              <a:buSzPts val="700"/>
              <a:buNone/>
              <a:defRPr b="1" i="0" sz="700">
                <a:latin typeface="Quattrocento Sans"/>
                <a:ea typeface="Quattrocento Sans"/>
                <a:cs typeface="Quattrocento Sans"/>
                <a:sym typeface="Quattrocento Sans"/>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92" name="Google Shape;792;p84"/>
          <p:cNvSpPr txBox="1"/>
          <p:nvPr>
            <p:ph idx="20" type="body"/>
          </p:nvPr>
        </p:nvSpPr>
        <p:spPr>
          <a:xfrm>
            <a:off x="438150" y="3366275"/>
            <a:ext cx="2106000" cy="470100"/>
          </a:xfrm>
          <a:prstGeom prst="rect">
            <a:avLst/>
          </a:prstGeom>
          <a:noFill/>
          <a:ln>
            <a:noFill/>
          </a:ln>
        </p:spPr>
        <p:txBody>
          <a:bodyPr anchorCtr="0" anchor="t" bIns="27000" lIns="67500" spcFirstLastPara="1" rIns="67500" wrap="square" tIns="27000">
            <a:normAutofit/>
          </a:bodyPr>
          <a:lstStyle>
            <a:lvl1pPr indent="-228600" lvl="0" marL="457200" algn="l">
              <a:lnSpc>
                <a:spcPct val="100000"/>
              </a:lnSpc>
              <a:spcBef>
                <a:spcPts val="0"/>
              </a:spcBef>
              <a:spcAft>
                <a:spcPts val="0"/>
              </a:spcAft>
              <a:buClr>
                <a:schemeClr val="dk1"/>
              </a:buClr>
              <a:buSzPts val="700"/>
              <a:buNone/>
              <a:defRPr sz="700"/>
            </a:lvl1pPr>
            <a:lvl2pPr indent="-317500" lvl="1" marL="914400" algn="l">
              <a:lnSpc>
                <a:spcPct val="100000"/>
              </a:lnSpc>
              <a:spcBef>
                <a:spcPts val="500"/>
              </a:spcBef>
              <a:spcAft>
                <a:spcPts val="0"/>
              </a:spcAft>
              <a:buClr>
                <a:schemeClr val="dk1"/>
              </a:buClr>
              <a:buSzPts val="1400"/>
              <a:buChar char="○"/>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93" name="Google Shape;793;p84"/>
          <p:cNvSpPr txBox="1"/>
          <p:nvPr>
            <p:ph idx="21" type="body"/>
          </p:nvPr>
        </p:nvSpPr>
        <p:spPr>
          <a:xfrm>
            <a:off x="3035881" y="3366275"/>
            <a:ext cx="2106000" cy="470100"/>
          </a:xfrm>
          <a:prstGeom prst="rect">
            <a:avLst/>
          </a:prstGeom>
          <a:noFill/>
          <a:ln>
            <a:noFill/>
          </a:ln>
        </p:spPr>
        <p:txBody>
          <a:bodyPr anchorCtr="0" anchor="t" bIns="27000" lIns="67500" spcFirstLastPara="1" rIns="67500" wrap="square" tIns="27000">
            <a:normAutofit/>
          </a:bodyPr>
          <a:lstStyle>
            <a:lvl1pPr indent="-228600" lvl="0" marL="457200" algn="l">
              <a:lnSpc>
                <a:spcPct val="100000"/>
              </a:lnSpc>
              <a:spcBef>
                <a:spcPts val="0"/>
              </a:spcBef>
              <a:spcAft>
                <a:spcPts val="0"/>
              </a:spcAft>
              <a:buClr>
                <a:schemeClr val="dk1"/>
              </a:buClr>
              <a:buSzPts val="700"/>
              <a:buNone/>
              <a:defRPr sz="700"/>
            </a:lvl1pPr>
            <a:lvl2pPr indent="-317500" lvl="1" marL="914400" algn="l">
              <a:lnSpc>
                <a:spcPct val="100000"/>
              </a:lnSpc>
              <a:spcBef>
                <a:spcPts val="500"/>
              </a:spcBef>
              <a:spcAft>
                <a:spcPts val="0"/>
              </a:spcAft>
              <a:buClr>
                <a:schemeClr val="dk1"/>
              </a:buClr>
              <a:buSzPts val="1400"/>
              <a:buChar char="○"/>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94" name="Google Shape;794;p84"/>
          <p:cNvSpPr txBox="1"/>
          <p:nvPr>
            <p:ph idx="22" type="body"/>
          </p:nvPr>
        </p:nvSpPr>
        <p:spPr>
          <a:xfrm>
            <a:off x="5633611" y="3366275"/>
            <a:ext cx="2106000" cy="470100"/>
          </a:xfrm>
          <a:prstGeom prst="rect">
            <a:avLst/>
          </a:prstGeom>
          <a:noFill/>
          <a:ln>
            <a:noFill/>
          </a:ln>
        </p:spPr>
        <p:txBody>
          <a:bodyPr anchorCtr="0" anchor="t" bIns="27000" lIns="67500" spcFirstLastPara="1" rIns="67500" wrap="square" tIns="27000">
            <a:normAutofit/>
          </a:bodyPr>
          <a:lstStyle>
            <a:lvl1pPr indent="-228600" lvl="0" marL="457200" algn="l">
              <a:lnSpc>
                <a:spcPct val="100000"/>
              </a:lnSpc>
              <a:spcBef>
                <a:spcPts val="0"/>
              </a:spcBef>
              <a:spcAft>
                <a:spcPts val="0"/>
              </a:spcAft>
              <a:buClr>
                <a:schemeClr val="dk1"/>
              </a:buClr>
              <a:buSzPts val="700"/>
              <a:buNone/>
              <a:defRPr sz="700"/>
            </a:lvl1pPr>
            <a:lvl2pPr indent="-317500" lvl="1" marL="914400" algn="l">
              <a:lnSpc>
                <a:spcPct val="100000"/>
              </a:lnSpc>
              <a:spcBef>
                <a:spcPts val="500"/>
              </a:spcBef>
              <a:spcAft>
                <a:spcPts val="0"/>
              </a:spcAft>
              <a:buClr>
                <a:schemeClr val="dk1"/>
              </a:buClr>
              <a:buSzPts val="1400"/>
              <a:buChar char="○"/>
              <a:defRPr/>
            </a:lvl2pPr>
            <a:lvl3pPr indent="-317500" lvl="2" marL="1371600" algn="l">
              <a:lnSpc>
                <a:spcPct val="100000"/>
              </a:lnSpc>
              <a:spcBef>
                <a:spcPts val="500"/>
              </a:spcBef>
              <a:spcAft>
                <a:spcPts val="0"/>
              </a:spcAft>
              <a:buClr>
                <a:schemeClr val="dk1"/>
              </a:buClr>
              <a:buSzPts val="1400"/>
              <a:buChar char="■"/>
              <a:defRPr/>
            </a:lvl3pPr>
            <a:lvl4pPr indent="-317500" lvl="3" marL="1828800" algn="l">
              <a:lnSpc>
                <a:spcPct val="100000"/>
              </a:lnSpc>
              <a:spcBef>
                <a:spcPts val="500"/>
              </a:spcBef>
              <a:spcAft>
                <a:spcPts val="0"/>
              </a:spcAft>
              <a:buClr>
                <a:schemeClr val="dk1"/>
              </a:buClr>
              <a:buSzPts val="1400"/>
              <a:buChar char="●"/>
              <a:defRPr/>
            </a:lvl4pPr>
            <a:lvl5pPr indent="-317500" lvl="4" marL="2286000" algn="l">
              <a:lnSpc>
                <a:spcPct val="100000"/>
              </a:lnSpc>
              <a:spcBef>
                <a:spcPts val="500"/>
              </a:spcBef>
              <a:spcAft>
                <a:spcPts val="0"/>
              </a:spcAft>
              <a:buClr>
                <a:schemeClr val="dk1"/>
              </a:buClr>
              <a:buSzPts val="14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
        <p:nvSpPr>
          <p:cNvPr id="795" name="Google Shape;795;p84"/>
          <p:cNvSpPr txBox="1"/>
          <p:nvPr>
            <p:ph idx="23" type="body"/>
          </p:nvPr>
        </p:nvSpPr>
        <p:spPr>
          <a:xfrm>
            <a:off x="7822763" y="390824"/>
            <a:ext cx="1092900" cy="131700"/>
          </a:xfrm>
          <a:prstGeom prst="rect">
            <a:avLst/>
          </a:prstGeom>
          <a:noFill/>
          <a:ln>
            <a:noFill/>
          </a:ln>
        </p:spPr>
        <p:txBody>
          <a:bodyPr anchorCtr="0" anchor="t" bIns="0" lIns="0" spcFirstLastPara="1" rIns="0" wrap="square" tIns="0">
            <a:spAutoFit/>
          </a:bodyPr>
          <a:lstStyle>
            <a:lvl1pPr indent="-228600" lvl="0" marL="457200" algn="r">
              <a:lnSpc>
                <a:spcPct val="100000"/>
              </a:lnSpc>
              <a:spcBef>
                <a:spcPts val="0"/>
              </a:spcBef>
              <a:spcAft>
                <a:spcPts val="0"/>
              </a:spcAft>
              <a:buClr>
                <a:srgbClr val="0078D4"/>
              </a:buClr>
              <a:buSzPts val="800"/>
              <a:buNone/>
              <a:defRPr b="1" i="0" sz="800">
                <a:solidFill>
                  <a:srgbClr val="0078D4"/>
                </a:solidFill>
                <a:latin typeface="Quattrocento Sans"/>
                <a:ea typeface="Quattrocento Sans"/>
                <a:cs typeface="Quattrocento Sans"/>
                <a:sym typeface="Quattrocento Sans"/>
              </a:defRPr>
            </a:lvl1pPr>
            <a:lvl2pPr indent="-228600" lvl="1" marL="914400" algn="r">
              <a:lnSpc>
                <a:spcPct val="100000"/>
              </a:lnSpc>
              <a:spcBef>
                <a:spcPts val="0"/>
              </a:spcBef>
              <a:spcAft>
                <a:spcPts val="0"/>
              </a:spcAft>
              <a:buClr>
                <a:srgbClr val="B1B3B3"/>
              </a:buClr>
              <a:buSzPts val="800"/>
              <a:buNone/>
              <a:defRPr sz="800">
                <a:solidFill>
                  <a:srgbClr val="B1B3B3"/>
                </a:solidFill>
              </a:defRPr>
            </a:lvl2pPr>
            <a:lvl3pPr indent="-304800" lvl="2" marL="1371600" algn="r">
              <a:lnSpc>
                <a:spcPct val="100000"/>
              </a:lnSpc>
              <a:spcBef>
                <a:spcPts val="500"/>
              </a:spcBef>
              <a:spcAft>
                <a:spcPts val="0"/>
              </a:spcAft>
              <a:buClr>
                <a:schemeClr val="dk1"/>
              </a:buClr>
              <a:buSzPts val="1200"/>
              <a:buChar char="■"/>
              <a:defRPr/>
            </a:lvl3pPr>
            <a:lvl4pPr indent="-298450" lvl="3" marL="1828800" algn="r">
              <a:lnSpc>
                <a:spcPct val="100000"/>
              </a:lnSpc>
              <a:spcBef>
                <a:spcPts val="500"/>
              </a:spcBef>
              <a:spcAft>
                <a:spcPts val="0"/>
              </a:spcAft>
              <a:buClr>
                <a:schemeClr val="dk1"/>
              </a:buClr>
              <a:buSzPts val="1100"/>
              <a:buChar char="●"/>
              <a:defRPr/>
            </a:lvl4pPr>
            <a:lvl5pPr indent="-298450" lvl="4" marL="2286000" algn="r">
              <a:lnSpc>
                <a:spcPct val="100000"/>
              </a:lnSpc>
              <a:spcBef>
                <a:spcPts val="500"/>
              </a:spcBef>
              <a:spcAft>
                <a:spcPts val="0"/>
              </a:spcAft>
              <a:buClr>
                <a:schemeClr val="dk1"/>
              </a:buClr>
              <a:buSzPts val="1100"/>
              <a:buChar char="○"/>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Tree>
  </p:cSld>
  <p:clrMapOvr>
    <a:masterClrMapping/>
  </p:clrMapOvr>
  <p:extLst>
    <p:ext uri="{DCECCB84-F9BA-43D5-87BE-67443E8EF086}">
      <p15:sldGuideLst>
        <p15:guide id="1" pos="584">
          <p15:clr>
            <a:srgbClr val="A4A3A4"/>
          </p15:clr>
        </p15:guide>
        <p15:guide id="2" pos="721">
          <p15:clr>
            <a:srgbClr val="A4A3A4"/>
          </p15:clr>
        </p15:guide>
        <p15:guide id="3" pos="1030">
          <p15:clr>
            <a:srgbClr val="A4A3A4"/>
          </p15:clr>
        </p15:guide>
        <p15:guide id="4" pos="1167">
          <p15:clr>
            <a:srgbClr val="A4A3A4"/>
          </p15:clr>
        </p15:guide>
        <p15:guide id="5" pos="1475">
          <p15:clr>
            <a:srgbClr val="A4A3A4"/>
          </p15:clr>
        </p15:guide>
        <p15:guide id="6" pos="1613">
          <p15:clr>
            <a:srgbClr val="A4A3A4"/>
          </p15:clr>
        </p15:guide>
        <p15:guide id="7" pos="1921">
          <p15:clr>
            <a:srgbClr val="A4A3A4"/>
          </p15:clr>
        </p15:guide>
        <p15:guide id="8" pos="2058">
          <p15:clr>
            <a:srgbClr val="A4A3A4"/>
          </p15:clr>
        </p15:guide>
        <p15:guide id="9" pos="2366">
          <p15:clr>
            <a:srgbClr val="A4A3A4"/>
          </p15:clr>
        </p15:guide>
        <p15:guide id="10" pos="2514">
          <p15:clr>
            <a:srgbClr val="A4A3A4"/>
          </p15:clr>
        </p15:guide>
        <p15:guide id="11" pos="2812">
          <p15:clr>
            <a:srgbClr val="A4A3A4"/>
          </p15:clr>
        </p15:guide>
        <p15:guide id="12" pos="2949">
          <p15:clr>
            <a:srgbClr val="A4A3A4"/>
          </p15:clr>
        </p15:guide>
        <p15:guide id="13" pos="3257">
          <p15:clr>
            <a:srgbClr val="A4A3A4"/>
          </p15:clr>
        </p15:guide>
        <p15:guide id="14" pos="3395">
          <p15:clr>
            <a:srgbClr val="A4A3A4"/>
          </p15:clr>
        </p15:guide>
        <p15:guide id="15" pos="3703">
          <p15:clr>
            <a:srgbClr val="A4A3A4"/>
          </p15:clr>
        </p15:guide>
        <p15:guide id="16" pos="3840">
          <p15:clr>
            <a:srgbClr val="A4A3A4"/>
          </p15:clr>
        </p15:guide>
        <p15:guide id="17" pos="4147">
          <p15:clr>
            <a:srgbClr val="A4A3A4"/>
          </p15:clr>
        </p15:guide>
        <p15:guide id="18" pos="4285">
          <p15:clr>
            <a:srgbClr val="A4A3A4"/>
          </p15:clr>
        </p15:guide>
        <p15:guide id="19" pos="4592">
          <p15:clr>
            <a:srgbClr val="A4A3A4"/>
          </p15:clr>
        </p15:guide>
        <p15:guide id="20" pos="4731">
          <p15:clr>
            <a:srgbClr val="A4A3A4"/>
          </p15:clr>
        </p15:guide>
        <p15:guide id="21" pos="5038">
          <p15:clr>
            <a:srgbClr val="A4A3A4"/>
          </p15:clr>
        </p15:guide>
        <p15:guide id="22" pos="5175">
          <p15:clr>
            <a:srgbClr val="A4A3A4"/>
          </p15:clr>
        </p15:guide>
        <p15:guide id="23" orient="horz" pos="679">
          <p15:clr>
            <a:srgbClr val="5ACBF0"/>
          </p15:clr>
        </p15:guide>
        <p15:guide id="24" orient="horz" pos="953">
          <p15:clr>
            <a:srgbClr val="5ACBF0"/>
          </p15:clr>
        </p15:guide>
        <p15:guide id="25" orient="horz" pos="216">
          <p15:clr>
            <a:srgbClr val="5ACBF0"/>
          </p15:clr>
        </p15:guide>
        <p15:guide id="26" pos="2880">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1-Column (Light)">
  <p:cSld name="TITLE_AND_BODY_1">
    <p:spTree>
      <p:nvGrpSpPr>
        <p:cNvPr id="58" name="Shape 58"/>
        <p:cNvGrpSpPr/>
        <p:nvPr/>
      </p:nvGrpSpPr>
      <p:grpSpPr>
        <a:xfrm>
          <a:off x="0" y="0"/>
          <a:ext cx="0" cy="0"/>
          <a:chOff x="0" y="0"/>
          <a:chExt cx="0" cy="0"/>
        </a:xfrm>
      </p:grpSpPr>
      <p:sp>
        <p:nvSpPr>
          <p:cNvPr id="59" name="Google Shape;59;p10"/>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60" name="Google Shape;60;p10"/>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grpSp>
        <p:nvGrpSpPr>
          <p:cNvPr id="61" name="Google Shape;61;p10"/>
          <p:cNvGrpSpPr/>
          <p:nvPr/>
        </p:nvGrpSpPr>
        <p:grpSpPr>
          <a:xfrm>
            <a:off x="4822703" y="31"/>
            <a:ext cx="4321568" cy="5143648"/>
            <a:chOff x="3991150" y="848375"/>
            <a:chExt cx="3376225" cy="4018475"/>
          </a:xfrm>
        </p:grpSpPr>
        <p:sp>
          <p:nvSpPr>
            <p:cNvPr id="62" name="Google Shape;62;p10"/>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10"/>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10"/>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65" name="Google Shape;65;p10"/>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66" name="Google Shape;66;p10"/>
          <p:cNvSpPr txBox="1"/>
          <p:nvPr>
            <p:ph idx="1" type="body"/>
          </p:nvPr>
        </p:nvSpPr>
        <p:spPr>
          <a:xfrm>
            <a:off x="454925" y="1371600"/>
            <a:ext cx="82296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67" name="Google Shape;67;p10"/>
          <p:cNvSpPr txBox="1"/>
          <p:nvPr>
            <p:ph idx="2" type="subTitle"/>
          </p:nvPr>
        </p:nvSpPr>
        <p:spPr>
          <a:xfrm>
            <a:off x="462775" y="922000"/>
            <a:ext cx="8229600" cy="231300"/>
          </a:xfrm>
          <a:prstGeom prst="rect">
            <a:avLst/>
          </a:prstGeom>
        </p:spPr>
        <p:txBody>
          <a:bodyPr anchorCtr="0" anchor="t" bIns="0" lIns="0" spcFirstLastPara="1" rIns="0" wrap="square" tIns="0">
            <a:noAutofit/>
          </a:bodyPr>
          <a:lstStyle>
            <a:lvl1pPr lvl="0">
              <a:lnSpc>
                <a:spcPct val="85000"/>
              </a:lnSpc>
              <a:spcBef>
                <a:spcPts val="0"/>
              </a:spcBef>
              <a:spcAft>
                <a:spcPts val="0"/>
              </a:spcAft>
              <a:buSzPts val="1400"/>
              <a:buFont typeface="Inter Medium"/>
              <a:buNone/>
              <a:defRPr sz="1400">
                <a:latin typeface="Inter Medium"/>
                <a:ea typeface="Inter Medium"/>
                <a:cs typeface="Inter Medium"/>
                <a:sym typeface="Inter Medium"/>
              </a:defRPr>
            </a:lvl1pPr>
            <a:lvl2pPr lvl="1">
              <a:spcBef>
                <a:spcPts val="0"/>
              </a:spcBef>
              <a:spcAft>
                <a:spcPts val="0"/>
              </a:spcAft>
              <a:buClr>
                <a:schemeClr val="dk1"/>
              </a:buClr>
              <a:buSzPts val="1200"/>
              <a:buNone/>
              <a:defRPr>
                <a:solidFill>
                  <a:schemeClr val="dk1"/>
                </a:solidFill>
              </a:defRPr>
            </a:lvl2pPr>
            <a:lvl3pPr lvl="2">
              <a:spcBef>
                <a:spcPts val="800"/>
              </a:spcBef>
              <a:spcAft>
                <a:spcPts val="0"/>
              </a:spcAft>
              <a:buClr>
                <a:schemeClr val="dk1"/>
              </a:buClr>
              <a:buSzPts val="1000"/>
              <a:buNone/>
              <a:defRPr>
                <a:solidFill>
                  <a:schemeClr val="dk1"/>
                </a:solidFill>
              </a:defRPr>
            </a:lvl3pPr>
            <a:lvl4pPr lvl="3">
              <a:spcBef>
                <a:spcPts val="500"/>
              </a:spcBef>
              <a:spcAft>
                <a:spcPts val="0"/>
              </a:spcAft>
              <a:buClr>
                <a:schemeClr val="dk1"/>
              </a:buClr>
              <a:buSzPts val="1000"/>
              <a:buNone/>
              <a:defRPr>
                <a:solidFill>
                  <a:schemeClr val="dk1"/>
                </a:solidFill>
              </a:defRPr>
            </a:lvl4pPr>
            <a:lvl5pPr lvl="4">
              <a:spcBef>
                <a:spcPts val="500"/>
              </a:spcBef>
              <a:spcAft>
                <a:spcPts val="0"/>
              </a:spcAft>
              <a:buClr>
                <a:schemeClr val="dk1"/>
              </a:buClr>
              <a:buSzPts val="1000"/>
              <a:buNone/>
              <a:defRPr>
                <a:solidFill>
                  <a:schemeClr val="dk1"/>
                </a:solidFill>
              </a:defRPr>
            </a:lvl5pPr>
            <a:lvl6pPr lvl="5">
              <a:spcBef>
                <a:spcPts val="500"/>
              </a:spcBef>
              <a:spcAft>
                <a:spcPts val="0"/>
              </a:spcAft>
              <a:buClr>
                <a:schemeClr val="dk1"/>
              </a:buClr>
              <a:buSzPts val="1000"/>
              <a:buNone/>
              <a:defRPr>
                <a:solidFill>
                  <a:schemeClr val="dk1"/>
                </a:solidFill>
              </a:defRPr>
            </a:lvl6pPr>
            <a:lvl7pPr lvl="6">
              <a:spcBef>
                <a:spcPts val="500"/>
              </a:spcBef>
              <a:spcAft>
                <a:spcPts val="0"/>
              </a:spcAft>
              <a:buClr>
                <a:schemeClr val="dk1"/>
              </a:buClr>
              <a:buSzPts val="1000"/>
              <a:buNone/>
              <a:defRPr>
                <a:solidFill>
                  <a:schemeClr val="dk1"/>
                </a:solidFill>
              </a:defRPr>
            </a:lvl7pPr>
            <a:lvl8pPr lvl="7">
              <a:spcBef>
                <a:spcPts val="500"/>
              </a:spcBef>
              <a:spcAft>
                <a:spcPts val="0"/>
              </a:spcAft>
              <a:buClr>
                <a:schemeClr val="dk1"/>
              </a:buClr>
              <a:buSzPts val="1000"/>
              <a:buNone/>
              <a:defRPr>
                <a:solidFill>
                  <a:schemeClr val="dk1"/>
                </a:solidFill>
              </a:defRPr>
            </a:lvl8pPr>
            <a:lvl9pPr lvl="8">
              <a:spcBef>
                <a:spcPts val="500"/>
              </a:spcBef>
              <a:spcAft>
                <a:spcPts val="500"/>
              </a:spcAft>
              <a:buClr>
                <a:schemeClr val="dk1"/>
              </a:buClr>
              <a:buSzPts val="1000"/>
              <a:buNone/>
              <a:defRPr>
                <a:solidFill>
                  <a:schemeClr val="dk1"/>
                </a:solidFill>
              </a:defRPr>
            </a:lvl9pPr>
          </a:lstStyle>
          <a:p/>
        </p:txBody>
      </p:sp>
      <p:sp>
        <p:nvSpPr>
          <p:cNvPr id="68" name="Google Shape;68;p10"/>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69" name="Google Shape;69;p10"/>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20" Type="http://schemas.openxmlformats.org/officeDocument/2006/relationships/slideLayout" Target="../slideLayouts/slideLayout20.xml"/><Relationship Id="rId41" Type="http://schemas.openxmlformats.org/officeDocument/2006/relationships/theme" Target="../theme/theme2.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slideLayout" Target="../slideLayouts/slideLayout33.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35" Type="http://schemas.openxmlformats.org/officeDocument/2006/relationships/slideLayout" Target="../slideLayouts/slideLayout35.xml"/><Relationship Id="rId12" Type="http://schemas.openxmlformats.org/officeDocument/2006/relationships/slideLayout" Target="../slideLayouts/slideLayout12.xml"/><Relationship Id="rId34" Type="http://schemas.openxmlformats.org/officeDocument/2006/relationships/slideLayout" Target="../slideLayouts/slideLayout34.xml"/><Relationship Id="rId15" Type="http://schemas.openxmlformats.org/officeDocument/2006/relationships/slideLayout" Target="../slideLayouts/slideLayout15.xml"/><Relationship Id="rId37" Type="http://schemas.openxmlformats.org/officeDocument/2006/relationships/slideLayout" Target="../slideLayouts/slideLayout37.xml"/><Relationship Id="rId14" Type="http://schemas.openxmlformats.org/officeDocument/2006/relationships/slideLayout" Target="../slideLayouts/slideLayout14.xml"/><Relationship Id="rId36" Type="http://schemas.openxmlformats.org/officeDocument/2006/relationships/slideLayout" Target="../slideLayouts/slideLayout36.xml"/><Relationship Id="rId17" Type="http://schemas.openxmlformats.org/officeDocument/2006/relationships/slideLayout" Target="../slideLayouts/slideLayout17.xml"/><Relationship Id="rId39" Type="http://schemas.openxmlformats.org/officeDocument/2006/relationships/slideLayout" Target="../slideLayouts/slideLayout39.xml"/><Relationship Id="rId16" Type="http://schemas.openxmlformats.org/officeDocument/2006/relationships/slideLayout" Target="../slideLayouts/slideLayout16.xml"/><Relationship Id="rId38" Type="http://schemas.openxmlformats.org/officeDocument/2006/relationships/slideLayout" Target="../slideLayouts/slideLayout38.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80.xml"/><Relationship Id="rId20" Type="http://schemas.openxmlformats.org/officeDocument/2006/relationships/slideLayout" Target="../slideLayouts/slideLayout60.xml"/><Relationship Id="rId42" Type="http://schemas.openxmlformats.org/officeDocument/2006/relationships/slideLayout" Target="../slideLayouts/slideLayout82.xml"/><Relationship Id="rId41" Type="http://schemas.openxmlformats.org/officeDocument/2006/relationships/slideLayout" Target="../slideLayouts/slideLayout81.xml"/><Relationship Id="rId22" Type="http://schemas.openxmlformats.org/officeDocument/2006/relationships/slideLayout" Target="../slideLayouts/slideLayout62.xml"/><Relationship Id="rId21" Type="http://schemas.openxmlformats.org/officeDocument/2006/relationships/slideLayout" Target="../slideLayouts/slideLayout61.xml"/><Relationship Id="rId43" Type="http://schemas.openxmlformats.org/officeDocument/2006/relationships/theme" Target="../theme/theme1.xml"/><Relationship Id="rId24" Type="http://schemas.openxmlformats.org/officeDocument/2006/relationships/slideLayout" Target="../slideLayouts/slideLayout64.xml"/><Relationship Id="rId23" Type="http://schemas.openxmlformats.org/officeDocument/2006/relationships/slideLayout" Target="../slideLayouts/slideLayout63.xml"/><Relationship Id="rId1" Type="http://schemas.openxmlformats.org/officeDocument/2006/relationships/slideLayout" Target="../slideLayouts/slideLayout41.xml"/><Relationship Id="rId2" Type="http://schemas.openxmlformats.org/officeDocument/2006/relationships/slideLayout" Target="../slideLayouts/slideLayout42.xml"/><Relationship Id="rId3" Type="http://schemas.openxmlformats.org/officeDocument/2006/relationships/slideLayout" Target="../slideLayouts/slideLayout43.xml"/><Relationship Id="rId4" Type="http://schemas.openxmlformats.org/officeDocument/2006/relationships/slideLayout" Target="../slideLayouts/slideLayout44.xml"/><Relationship Id="rId9" Type="http://schemas.openxmlformats.org/officeDocument/2006/relationships/slideLayout" Target="../slideLayouts/slideLayout49.xml"/><Relationship Id="rId26" Type="http://schemas.openxmlformats.org/officeDocument/2006/relationships/slideLayout" Target="../slideLayouts/slideLayout66.xml"/><Relationship Id="rId25" Type="http://schemas.openxmlformats.org/officeDocument/2006/relationships/slideLayout" Target="../slideLayouts/slideLayout65.xml"/><Relationship Id="rId28" Type="http://schemas.openxmlformats.org/officeDocument/2006/relationships/slideLayout" Target="../slideLayouts/slideLayout68.xml"/><Relationship Id="rId27" Type="http://schemas.openxmlformats.org/officeDocument/2006/relationships/slideLayout" Target="../slideLayouts/slideLayout67.xml"/><Relationship Id="rId5" Type="http://schemas.openxmlformats.org/officeDocument/2006/relationships/slideLayout" Target="../slideLayouts/slideLayout45.xml"/><Relationship Id="rId6" Type="http://schemas.openxmlformats.org/officeDocument/2006/relationships/slideLayout" Target="../slideLayouts/slideLayout46.xml"/><Relationship Id="rId29" Type="http://schemas.openxmlformats.org/officeDocument/2006/relationships/slideLayout" Target="../slideLayouts/slideLayout69.xml"/><Relationship Id="rId7" Type="http://schemas.openxmlformats.org/officeDocument/2006/relationships/slideLayout" Target="../slideLayouts/slideLayout47.xml"/><Relationship Id="rId8" Type="http://schemas.openxmlformats.org/officeDocument/2006/relationships/slideLayout" Target="../slideLayouts/slideLayout48.xml"/><Relationship Id="rId31" Type="http://schemas.openxmlformats.org/officeDocument/2006/relationships/slideLayout" Target="../slideLayouts/slideLayout71.xml"/><Relationship Id="rId30" Type="http://schemas.openxmlformats.org/officeDocument/2006/relationships/slideLayout" Target="../slideLayouts/slideLayout70.xml"/><Relationship Id="rId11" Type="http://schemas.openxmlformats.org/officeDocument/2006/relationships/slideLayout" Target="../slideLayouts/slideLayout51.xml"/><Relationship Id="rId33" Type="http://schemas.openxmlformats.org/officeDocument/2006/relationships/slideLayout" Target="../slideLayouts/slideLayout73.xml"/><Relationship Id="rId10" Type="http://schemas.openxmlformats.org/officeDocument/2006/relationships/slideLayout" Target="../slideLayouts/slideLayout50.xml"/><Relationship Id="rId32" Type="http://schemas.openxmlformats.org/officeDocument/2006/relationships/slideLayout" Target="../slideLayouts/slideLayout72.xml"/><Relationship Id="rId13" Type="http://schemas.openxmlformats.org/officeDocument/2006/relationships/slideLayout" Target="../slideLayouts/slideLayout53.xml"/><Relationship Id="rId35" Type="http://schemas.openxmlformats.org/officeDocument/2006/relationships/slideLayout" Target="../slideLayouts/slideLayout75.xml"/><Relationship Id="rId12" Type="http://schemas.openxmlformats.org/officeDocument/2006/relationships/slideLayout" Target="../slideLayouts/slideLayout52.xml"/><Relationship Id="rId34" Type="http://schemas.openxmlformats.org/officeDocument/2006/relationships/slideLayout" Target="../slideLayouts/slideLayout74.xml"/><Relationship Id="rId15" Type="http://schemas.openxmlformats.org/officeDocument/2006/relationships/slideLayout" Target="../slideLayouts/slideLayout55.xml"/><Relationship Id="rId37" Type="http://schemas.openxmlformats.org/officeDocument/2006/relationships/slideLayout" Target="../slideLayouts/slideLayout77.xml"/><Relationship Id="rId14" Type="http://schemas.openxmlformats.org/officeDocument/2006/relationships/slideLayout" Target="../slideLayouts/slideLayout54.xml"/><Relationship Id="rId36" Type="http://schemas.openxmlformats.org/officeDocument/2006/relationships/slideLayout" Target="../slideLayouts/slideLayout76.xml"/><Relationship Id="rId17" Type="http://schemas.openxmlformats.org/officeDocument/2006/relationships/slideLayout" Target="../slideLayouts/slideLayout57.xml"/><Relationship Id="rId39" Type="http://schemas.openxmlformats.org/officeDocument/2006/relationships/slideLayout" Target="../slideLayouts/slideLayout79.xml"/><Relationship Id="rId16" Type="http://schemas.openxmlformats.org/officeDocument/2006/relationships/slideLayout" Target="../slideLayouts/slideLayout56.xml"/><Relationship Id="rId38" Type="http://schemas.openxmlformats.org/officeDocument/2006/relationships/slideLayout" Target="../slideLayouts/slideLayout78.xml"/><Relationship Id="rId19" Type="http://schemas.openxmlformats.org/officeDocument/2006/relationships/slideLayout" Target="../slideLayouts/slideLayout59.xml"/><Relationship Id="rId18"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480275"/>
            <a:ext cx="8229600" cy="393600"/>
          </a:xfrm>
          <a:prstGeom prst="rect">
            <a:avLst/>
          </a:prstGeom>
          <a:noFill/>
          <a:ln>
            <a:noFill/>
          </a:ln>
        </p:spPr>
        <p:txBody>
          <a:bodyPr anchorCtr="0" anchor="t" bIns="0" lIns="0" spcFirstLastPara="1" rIns="0" wrap="square" tIns="0">
            <a:noAutofit/>
          </a:bodyPr>
          <a:lstStyle>
            <a:lvl1pPr lvl="0">
              <a:lnSpc>
                <a:spcPct val="90000"/>
              </a:lnSpc>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1pPr>
            <a:lvl2pPr lvl="1">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2pPr>
            <a:lvl3pPr lvl="2">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3pPr>
            <a:lvl4pPr lvl="3">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4pPr>
            <a:lvl5pPr lvl="4">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5pPr>
            <a:lvl6pPr lvl="5">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6pPr>
            <a:lvl7pPr lvl="6">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7pPr>
            <a:lvl8pPr lvl="7">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8pPr>
            <a:lvl9pPr lvl="8">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9pPr>
          </a:lstStyle>
          <a:p/>
        </p:txBody>
      </p:sp>
      <p:sp>
        <p:nvSpPr>
          <p:cNvPr id="7" name="Google Shape;7;p1"/>
          <p:cNvSpPr txBox="1"/>
          <p:nvPr>
            <p:ph idx="1" type="body"/>
          </p:nvPr>
        </p:nvSpPr>
        <p:spPr>
          <a:xfrm>
            <a:off x="457200" y="1109100"/>
            <a:ext cx="8229600" cy="3554100"/>
          </a:xfrm>
          <a:prstGeom prst="rect">
            <a:avLst/>
          </a:prstGeom>
          <a:noFill/>
          <a:ln>
            <a:noFill/>
          </a:ln>
        </p:spPr>
        <p:txBody>
          <a:bodyPr anchorCtr="0" anchor="t" bIns="0" lIns="0" spcFirstLastPara="1" rIns="0" wrap="square" tIns="0">
            <a:noAutofit/>
          </a:bodyPr>
          <a:lstStyle>
            <a:lvl1pPr indent="-330200" lvl="0" marL="457200">
              <a:lnSpc>
                <a:spcPct val="100000"/>
              </a:lnSpc>
              <a:spcBef>
                <a:spcPts val="0"/>
              </a:spcBef>
              <a:spcAft>
                <a:spcPts val="0"/>
              </a:spcAft>
              <a:buClr>
                <a:schemeClr val="dk1"/>
              </a:buClr>
              <a:buSzPts val="1600"/>
              <a:buFont typeface="Inter ExtraLight"/>
              <a:buChar char="●"/>
              <a:defRPr sz="1600">
                <a:solidFill>
                  <a:schemeClr val="dk1"/>
                </a:solidFill>
                <a:latin typeface="Inter ExtraLight"/>
                <a:ea typeface="Inter ExtraLight"/>
                <a:cs typeface="Inter ExtraLight"/>
                <a:sym typeface="Inter ExtraLight"/>
              </a:defRPr>
            </a:lvl1pPr>
            <a:lvl2pPr indent="-304800" lvl="1" marL="914400">
              <a:lnSpc>
                <a:spcPct val="100000"/>
              </a:lnSpc>
              <a:spcBef>
                <a:spcPts val="1000"/>
              </a:spcBef>
              <a:spcAft>
                <a:spcPts val="0"/>
              </a:spcAft>
              <a:buClr>
                <a:schemeClr val="dk1"/>
              </a:buClr>
              <a:buSzPts val="1200"/>
              <a:buFont typeface="Inter ExtraLight"/>
              <a:buChar char="○"/>
              <a:defRPr sz="1200">
                <a:solidFill>
                  <a:schemeClr val="dk1"/>
                </a:solidFill>
                <a:latin typeface="Inter ExtraLight"/>
                <a:ea typeface="Inter ExtraLight"/>
                <a:cs typeface="Inter ExtraLight"/>
                <a:sym typeface="Inter ExtraLight"/>
              </a:defRPr>
            </a:lvl2pPr>
            <a:lvl3pPr indent="-292100" lvl="2" marL="1371600">
              <a:lnSpc>
                <a:spcPct val="100000"/>
              </a:lnSpc>
              <a:spcBef>
                <a:spcPts val="800"/>
              </a:spcBef>
              <a:spcAft>
                <a:spcPts val="0"/>
              </a:spcAft>
              <a:buClr>
                <a:srgbClr val="29346D"/>
              </a:buClr>
              <a:buSzPts val="1000"/>
              <a:buFont typeface="Inter ExtraLight"/>
              <a:buChar char="■"/>
              <a:defRPr sz="1000">
                <a:solidFill>
                  <a:srgbClr val="29346D"/>
                </a:solidFill>
                <a:latin typeface="Inter ExtraLight"/>
                <a:ea typeface="Inter ExtraLight"/>
                <a:cs typeface="Inter ExtraLight"/>
                <a:sym typeface="Inter ExtraLight"/>
              </a:defRPr>
            </a:lvl3pPr>
            <a:lvl4pPr indent="-292100" lvl="3" marL="1828800">
              <a:lnSpc>
                <a:spcPct val="100000"/>
              </a:lnSpc>
              <a:spcBef>
                <a:spcPts val="500"/>
              </a:spcBef>
              <a:spcAft>
                <a:spcPts val="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4pPr>
            <a:lvl5pPr indent="-292100" lvl="4" marL="2286000">
              <a:lnSpc>
                <a:spcPct val="100000"/>
              </a:lnSpc>
              <a:spcBef>
                <a:spcPts val="500"/>
              </a:spcBef>
              <a:spcAft>
                <a:spcPts val="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5pPr>
            <a:lvl6pPr indent="-292100" lvl="5" marL="2743200">
              <a:lnSpc>
                <a:spcPct val="100000"/>
              </a:lnSpc>
              <a:spcBef>
                <a:spcPts val="500"/>
              </a:spcBef>
              <a:spcAft>
                <a:spcPts val="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6pPr>
            <a:lvl7pPr indent="-292100" lvl="6" marL="3200400">
              <a:lnSpc>
                <a:spcPct val="100000"/>
              </a:lnSpc>
              <a:spcBef>
                <a:spcPts val="500"/>
              </a:spcBef>
              <a:spcAft>
                <a:spcPts val="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7pPr>
            <a:lvl8pPr indent="-292100" lvl="7" marL="3657600">
              <a:lnSpc>
                <a:spcPct val="100000"/>
              </a:lnSpc>
              <a:spcBef>
                <a:spcPts val="500"/>
              </a:spcBef>
              <a:spcAft>
                <a:spcPts val="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8pPr>
            <a:lvl9pPr indent="-292100" lvl="8" marL="4114800">
              <a:lnSpc>
                <a:spcPct val="100000"/>
              </a:lnSpc>
              <a:spcBef>
                <a:spcPts val="500"/>
              </a:spcBef>
              <a:spcAft>
                <a:spcPts val="50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9pPr>
          </a:lstStyle>
          <a:p/>
        </p:txBody>
      </p:sp>
      <p:sp>
        <p:nvSpPr>
          <p:cNvPr id="8" name="Google Shape;8;p1"/>
          <p:cNvSpPr txBox="1"/>
          <p:nvPr>
            <p:ph idx="12" type="sldNum"/>
          </p:nvPr>
        </p:nvSpPr>
        <p:spPr>
          <a:xfrm>
            <a:off x="457200" y="4855464"/>
            <a:ext cx="177000" cy="107700"/>
          </a:xfrm>
          <a:prstGeom prst="rect">
            <a:avLst/>
          </a:prstGeom>
          <a:noFill/>
          <a:ln>
            <a:noFill/>
          </a:ln>
        </p:spPr>
        <p:txBody>
          <a:bodyPr anchorCtr="0" anchor="ctr" bIns="0" lIns="0" spcFirstLastPara="1" rIns="0" wrap="square" tIns="0">
            <a:spAutoFit/>
          </a:bodyPr>
          <a:lstStyle>
            <a:lvl1pPr lvl="0">
              <a:buNone/>
              <a:defRPr sz="700">
                <a:solidFill>
                  <a:schemeClr val="dk1"/>
                </a:solidFill>
                <a:latin typeface="Inter"/>
                <a:ea typeface="Inter"/>
                <a:cs typeface="Inter"/>
                <a:sym typeface="Inter"/>
              </a:defRPr>
            </a:lvl1pPr>
            <a:lvl2pPr lvl="1">
              <a:buNone/>
              <a:defRPr sz="700">
                <a:solidFill>
                  <a:schemeClr val="dk1"/>
                </a:solidFill>
                <a:latin typeface="Inter"/>
                <a:ea typeface="Inter"/>
                <a:cs typeface="Inter"/>
                <a:sym typeface="Inter"/>
              </a:defRPr>
            </a:lvl2pPr>
            <a:lvl3pPr lvl="2">
              <a:buNone/>
              <a:defRPr sz="700">
                <a:solidFill>
                  <a:schemeClr val="dk1"/>
                </a:solidFill>
                <a:latin typeface="Inter"/>
                <a:ea typeface="Inter"/>
                <a:cs typeface="Inter"/>
                <a:sym typeface="Inter"/>
              </a:defRPr>
            </a:lvl3pPr>
            <a:lvl4pPr lvl="3">
              <a:buNone/>
              <a:defRPr sz="700">
                <a:solidFill>
                  <a:schemeClr val="dk1"/>
                </a:solidFill>
                <a:latin typeface="Inter"/>
                <a:ea typeface="Inter"/>
                <a:cs typeface="Inter"/>
                <a:sym typeface="Inter"/>
              </a:defRPr>
            </a:lvl4pPr>
            <a:lvl5pPr lvl="4">
              <a:buNone/>
              <a:defRPr sz="700">
                <a:solidFill>
                  <a:schemeClr val="dk1"/>
                </a:solidFill>
                <a:latin typeface="Inter"/>
                <a:ea typeface="Inter"/>
                <a:cs typeface="Inter"/>
                <a:sym typeface="Inter"/>
              </a:defRPr>
            </a:lvl5pPr>
            <a:lvl6pPr lvl="5">
              <a:buNone/>
              <a:defRPr sz="700">
                <a:solidFill>
                  <a:schemeClr val="dk1"/>
                </a:solidFill>
                <a:latin typeface="Inter"/>
                <a:ea typeface="Inter"/>
                <a:cs typeface="Inter"/>
                <a:sym typeface="Inter"/>
              </a:defRPr>
            </a:lvl6pPr>
            <a:lvl7pPr lvl="6">
              <a:buNone/>
              <a:defRPr sz="700">
                <a:solidFill>
                  <a:schemeClr val="dk1"/>
                </a:solidFill>
                <a:latin typeface="Inter"/>
                <a:ea typeface="Inter"/>
                <a:cs typeface="Inter"/>
                <a:sym typeface="Inter"/>
              </a:defRPr>
            </a:lvl7pPr>
            <a:lvl8pPr lvl="7">
              <a:buNone/>
              <a:defRPr sz="700">
                <a:solidFill>
                  <a:schemeClr val="dk1"/>
                </a:solidFill>
                <a:latin typeface="Inter"/>
                <a:ea typeface="Inter"/>
                <a:cs typeface="Inter"/>
                <a:sym typeface="Inter"/>
              </a:defRPr>
            </a:lvl8pPr>
            <a:lvl9pPr lvl="8">
              <a:buNone/>
              <a:defRPr sz="700">
                <a:solidFill>
                  <a:schemeClr val="dk1"/>
                </a:solidFill>
                <a:latin typeface="Inter"/>
                <a:ea typeface="Inter"/>
                <a:cs typeface="Inter"/>
                <a:sym typeface="Inter"/>
              </a:defRPr>
            </a:lvl9pPr>
          </a:lstStyle>
          <a:p>
            <a:pPr indent="0" lvl="0" marL="0" rtl="0" algn="l">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224">
          <p15:clr>
            <a:srgbClr val="EA4335"/>
          </p15:clr>
        </p15:guide>
        <p15:guide id="2" pos="288">
          <p15:clr>
            <a:srgbClr val="EA4335"/>
          </p15:clr>
        </p15:guide>
        <p15:guide id="3" pos="1920">
          <p15:clr>
            <a:srgbClr val="EA4335"/>
          </p15:clr>
        </p15:guide>
        <p15:guide id="4" pos="2066">
          <p15:clr>
            <a:srgbClr val="EA4335"/>
          </p15:clr>
        </p15:guide>
        <p15:guide id="5" pos="3694">
          <p15:clr>
            <a:srgbClr val="EA4335"/>
          </p15:clr>
        </p15:guide>
        <p15:guide id="6" pos="3840">
          <p15:clr>
            <a:srgbClr val="EA4335"/>
          </p15:clr>
        </p15:guide>
        <p15:guide id="7" pos="5472">
          <p15:clr>
            <a:srgbClr val="EA4335"/>
          </p15:clr>
        </p15:guide>
        <p15:guide id="8" orient="horz" pos="303">
          <p15:clr>
            <a:srgbClr val="EA4335"/>
          </p15:clr>
        </p15:guide>
        <p15:guide id="9" orient="horz" pos="1080">
          <p15:clr>
            <a:srgbClr val="EA4335"/>
          </p15:clr>
        </p15:guide>
        <p15:guide id="10" orient="horz" pos="2937">
          <p15:clr>
            <a:srgbClr val="EA4335"/>
          </p15:clr>
        </p15:guide>
        <p15:guide id="11" orient="horz" pos="2160">
          <p15:clr>
            <a:srgbClr val="EA4335"/>
          </p15:clr>
        </p15:guide>
        <p15:guide id="12" orient="horz" pos="2016">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366" name="Shape 366"/>
        <p:cNvGrpSpPr/>
        <p:nvPr/>
      </p:nvGrpSpPr>
      <p:grpSpPr>
        <a:xfrm>
          <a:off x="0" y="0"/>
          <a:ext cx="0" cy="0"/>
          <a:chOff x="0" y="0"/>
          <a:chExt cx="0" cy="0"/>
        </a:xfrm>
      </p:grpSpPr>
      <p:sp>
        <p:nvSpPr>
          <p:cNvPr id="367" name="Google Shape;367;p42"/>
          <p:cNvSpPr txBox="1"/>
          <p:nvPr>
            <p:ph type="title"/>
          </p:nvPr>
        </p:nvSpPr>
        <p:spPr>
          <a:xfrm>
            <a:off x="457200" y="480275"/>
            <a:ext cx="8229600" cy="393600"/>
          </a:xfrm>
          <a:prstGeom prst="rect">
            <a:avLst/>
          </a:prstGeom>
          <a:noFill/>
          <a:ln>
            <a:noFill/>
          </a:ln>
        </p:spPr>
        <p:txBody>
          <a:bodyPr anchorCtr="0" anchor="t" bIns="0" lIns="0" spcFirstLastPara="1" rIns="0" wrap="square" tIns="0">
            <a:noAutofit/>
          </a:bodyPr>
          <a:lstStyle>
            <a:lvl1pPr lvl="0">
              <a:lnSpc>
                <a:spcPct val="90000"/>
              </a:lnSpc>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1pPr>
            <a:lvl2pPr lvl="1">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2pPr>
            <a:lvl3pPr lvl="2">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3pPr>
            <a:lvl4pPr lvl="3">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4pPr>
            <a:lvl5pPr lvl="4">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5pPr>
            <a:lvl6pPr lvl="5">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6pPr>
            <a:lvl7pPr lvl="6">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7pPr>
            <a:lvl8pPr lvl="7">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8pPr>
            <a:lvl9pPr lvl="8">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9pPr>
          </a:lstStyle>
          <a:p/>
        </p:txBody>
      </p:sp>
      <p:sp>
        <p:nvSpPr>
          <p:cNvPr id="368" name="Google Shape;368;p42"/>
          <p:cNvSpPr txBox="1"/>
          <p:nvPr>
            <p:ph idx="1" type="body"/>
          </p:nvPr>
        </p:nvSpPr>
        <p:spPr>
          <a:xfrm>
            <a:off x="457200" y="1109100"/>
            <a:ext cx="8229600" cy="3554100"/>
          </a:xfrm>
          <a:prstGeom prst="rect">
            <a:avLst/>
          </a:prstGeom>
          <a:noFill/>
          <a:ln>
            <a:noFill/>
          </a:ln>
        </p:spPr>
        <p:txBody>
          <a:bodyPr anchorCtr="0" anchor="t" bIns="0" lIns="0" spcFirstLastPara="1" rIns="0" wrap="square" tIns="0">
            <a:noAutofit/>
          </a:bodyPr>
          <a:lstStyle>
            <a:lvl1pPr indent="-330200" lvl="0" marL="457200">
              <a:lnSpc>
                <a:spcPct val="100000"/>
              </a:lnSpc>
              <a:spcBef>
                <a:spcPts val="0"/>
              </a:spcBef>
              <a:spcAft>
                <a:spcPts val="0"/>
              </a:spcAft>
              <a:buClr>
                <a:schemeClr val="dk1"/>
              </a:buClr>
              <a:buSzPts val="1600"/>
              <a:buFont typeface="Inter ExtraLight"/>
              <a:buChar char="●"/>
              <a:defRPr sz="1600">
                <a:solidFill>
                  <a:schemeClr val="dk1"/>
                </a:solidFill>
                <a:latin typeface="Inter ExtraLight"/>
                <a:ea typeface="Inter ExtraLight"/>
                <a:cs typeface="Inter ExtraLight"/>
                <a:sym typeface="Inter ExtraLight"/>
              </a:defRPr>
            </a:lvl1pPr>
            <a:lvl2pPr indent="-304800" lvl="1" marL="914400">
              <a:lnSpc>
                <a:spcPct val="100000"/>
              </a:lnSpc>
              <a:spcBef>
                <a:spcPts val="1000"/>
              </a:spcBef>
              <a:spcAft>
                <a:spcPts val="0"/>
              </a:spcAft>
              <a:buClr>
                <a:schemeClr val="dk1"/>
              </a:buClr>
              <a:buSzPts val="1200"/>
              <a:buFont typeface="Inter ExtraLight"/>
              <a:buChar char="○"/>
              <a:defRPr sz="1200">
                <a:solidFill>
                  <a:schemeClr val="dk1"/>
                </a:solidFill>
                <a:latin typeface="Inter ExtraLight"/>
                <a:ea typeface="Inter ExtraLight"/>
                <a:cs typeface="Inter ExtraLight"/>
                <a:sym typeface="Inter ExtraLight"/>
              </a:defRPr>
            </a:lvl2pPr>
            <a:lvl3pPr indent="-292100" lvl="2" marL="1371600">
              <a:lnSpc>
                <a:spcPct val="100000"/>
              </a:lnSpc>
              <a:spcBef>
                <a:spcPts val="800"/>
              </a:spcBef>
              <a:spcAft>
                <a:spcPts val="0"/>
              </a:spcAft>
              <a:buClr>
                <a:srgbClr val="29346D"/>
              </a:buClr>
              <a:buSzPts val="1000"/>
              <a:buFont typeface="Inter ExtraLight"/>
              <a:buChar char="■"/>
              <a:defRPr sz="1000">
                <a:solidFill>
                  <a:srgbClr val="29346D"/>
                </a:solidFill>
                <a:latin typeface="Inter ExtraLight"/>
                <a:ea typeface="Inter ExtraLight"/>
                <a:cs typeface="Inter ExtraLight"/>
                <a:sym typeface="Inter ExtraLight"/>
              </a:defRPr>
            </a:lvl3pPr>
            <a:lvl4pPr indent="-292100" lvl="3" marL="1828800">
              <a:lnSpc>
                <a:spcPct val="100000"/>
              </a:lnSpc>
              <a:spcBef>
                <a:spcPts val="500"/>
              </a:spcBef>
              <a:spcAft>
                <a:spcPts val="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4pPr>
            <a:lvl5pPr indent="-292100" lvl="4" marL="2286000">
              <a:lnSpc>
                <a:spcPct val="100000"/>
              </a:lnSpc>
              <a:spcBef>
                <a:spcPts val="500"/>
              </a:spcBef>
              <a:spcAft>
                <a:spcPts val="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5pPr>
            <a:lvl6pPr indent="-292100" lvl="5" marL="2743200">
              <a:lnSpc>
                <a:spcPct val="100000"/>
              </a:lnSpc>
              <a:spcBef>
                <a:spcPts val="500"/>
              </a:spcBef>
              <a:spcAft>
                <a:spcPts val="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6pPr>
            <a:lvl7pPr indent="-292100" lvl="6" marL="3200400">
              <a:lnSpc>
                <a:spcPct val="100000"/>
              </a:lnSpc>
              <a:spcBef>
                <a:spcPts val="500"/>
              </a:spcBef>
              <a:spcAft>
                <a:spcPts val="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7pPr>
            <a:lvl8pPr indent="-292100" lvl="7" marL="3657600">
              <a:lnSpc>
                <a:spcPct val="100000"/>
              </a:lnSpc>
              <a:spcBef>
                <a:spcPts val="500"/>
              </a:spcBef>
              <a:spcAft>
                <a:spcPts val="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8pPr>
            <a:lvl9pPr indent="-292100" lvl="8" marL="4114800">
              <a:lnSpc>
                <a:spcPct val="100000"/>
              </a:lnSpc>
              <a:spcBef>
                <a:spcPts val="500"/>
              </a:spcBef>
              <a:spcAft>
                <a:spcPts val="50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9pPr>
          </a:lstStyle>
          <a:p/>
        </p:txBody>
      </p:sp>
      <p:sp>
        <p:nvSpPr>
          <p:cNvPr id="369" name="Google Shape;369;p42"/>
          <p:cNvSpPr txBox="1"/>
          <p:nvPr>
            <p:ph idx="12" type="sldNum"/>
          </p:nvPr>
        </p:nvSpPr>
        <p:spPr>
          <a:xfrm>
            <a:off x="457200" y="4855464"/>
            <a:ext cx="177000" cy="107700"/>
          </a:xfrm>
          <a:prstGeom prst="rect">
            <a:avLst/>
          </a:prstGeom>
          <a:noFill/>
          <a:ln>
            <a:noFill/>
          </a:ln>
        </p:spPr>
        <p:txBody>
          <a:bodyPr anchorCtr="0" anchor="ctr" bIns="0" lIns="0" spcFirstLastPara="1" rIns="0" wrap="square" tIns="0">
            <a:spAutoFit/>
          </a:bodyPr>
          <a:lstStyle>
            <a:lvl1pPr lvl="0">
              <a:buNone/>
              <a:defRPr sz="700">
                <a:solidFill>
                  <a:schemeClr val="dk1"/>
                </a:solidFill>
                <a:latin typeface="Inter"/>
                <a:ea typeface="Inter"/>
                <a:cs typeface="Inter"/>
                <a:sym typeface="Inter"/>
              </a:defRPr>
            </a:lvl1pPr>
            <a:lvl2pPr lvl="1">
              <a:buNone/>
              <a:defRPr sz="700">
                <a:solidFill>
                  <a:schemeClr val="dk1"/>
                </a:solidFill>
                <a:latin typeface="Inter"/>
                <a:ea typeface="Inter"/>
                <a:cs typeface="Inter"/>
                <a:sym typeface="Inter"/>
              </a:defRPr>
            </a:lvl2pPr>
            <a:lvl3pPr lvl="2">
              <a:buNone/>
              <a:defRPr sz="700">
                <a:solidFill>
                  <a:schemeClr val="dk1"/>
                </a:solidFill>
                <a:latin typeface="Inter"/>
                <a:ea typeface="Inter"/>
                <a:cs typeface="Inter"/>
                <a:sym typeface="Inter"/>
              </a:defRPr>
            </a:lvl3pPr>
            <a:lvl4pPr lvl="3">
              <a:buNone/>
              <a:defRPr sz="700">
                <a:solidFill>
                  <a:schemeClr val="dk1"/>
                </a:solidFill>
                <a:latin typeface="Inter"/>
                <a:ea typeface="Inter"/>
                <a:cs typeface="Inter"/>
                <a:sym typeface="Inter"/>
              </a:defRPr>
            </a:lvl4pPr>
            <a:lvl5pPr lvl="4">
              <a:buNone/>
              <a:defRPr sz="700">
                <a:solidFill>
                  <a:schemeClr val="dk1"/>
                </a:solidFill>
                <a:latin typeface="Inter"/>
                <a:ea typeface="Inter"/>
                <a:cs typeface="Inter"/>
                <a:sym typeface="Inter"/>
              </a:defRPr>
            </a:lvl5pPr>
            <a:lvl6pPr lvl="5">
              <a:buNone/>
              <a:defRPr sz="700">
                <a:solidFill>
                  <a:schemeClr val="dk1"/>
                </a:solidFill>
                <a:latin typeface="Inter"/>
                <a:ea typeface="Inter"/>
                <a:cs typeface="Inter"/>
                <a:sym typeface="Inter"/>
              </a:defRPr>
            </a:lvl6pPr>
            <a:lvl7pPr lvl="6">
              <a:buNone/>
              <a:defRPr sz="700">
                <a:solidFill>
                  <a:schemeClr val="dk1"/>
                </a:solidFill>
                <a:latin typeface="Inter"/>
                <a:ea typeface="Inter"/>
                <a:cs typeface="Inter"/>
                <a:sym typeface="Inter"/>
              </a:defRPr>
            </a:lvl7pPr>
            <a:lvl8pPr lvl="7">
              <a:buNone/>
              <a:defRPr sz="700">
                <a:solidFill>
                  <a:schemeClr val="dk1"/>
                </a:solidFill>
                <a:latin typeface="Inter"/>
                <a:ea typeface="Inter"/>
                <a:cs typeface="Inter"/>
                <a:sym typeface="Inter"/>
              </a:defRPr>
            </a:lvl8pPr>
            <a:lvl9pPr lvl="8">
              <a:buNone/>
              <a:defRPr sz="700">
                <a:solidFill>
                  <a:schemeClr val="dk1"/>
                </a:solidFill>
                <a:latin typeface="Inter"/>
                <a:ea typeface="Inter"/>
                <a:cs typeface="Inter"/>
                <a:sym typeface="Inter"/>
              </a:defRPr>
            </a:lvl9pPr>
          </a:lstStyle>
          <a:p>
            <a:pPr indent="0" lvl="0" marL="0" rtl="0" algn="l">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2" r:id="rId25"/>
    <p:sldLayoutId id="2147483713" r:id="rId26"/>
    <p:sldLayoutId id="2147483714" r:id="rId27"/>
    <p:sldLayoutId id="2147483715" r:id="rId28"/>
    <p:sldLayoutId id="2147483716" r:id="rId29"/>
    <p:sldLayoutId id="2147483717" r:id="rId30"/>
    <p:sldLayoutId id="2147483718" r:id="rId31"/>
    <p:sldLayoutId id="2147483719" r:id="rId32"/>
    <p:sldLayoutId id="2147483720" r:id="rId33"/>
    <p:sldLayoutId id="2147483721" r:id="rId34"/>
    <p:sldLayoutId id="2147483722" r:id="rId35"/>
    <p:sldLayoutId id="2147483723" r:id="rId36"/>
    <p:sldLayoutId id="2147483724" r:id="rId37"/>
    <p:sldLayoutId id="2147483725" r:id="rId38"/>
    <p:sldLayoutId id="2147483726" r:id="rId39"/>
    <p:sldLayoutId id="2147483727" r:id="rId40"/>
    <p:sldLayoutId id="2147483728" r:id="rId41"/>
    <p:sldLayoutId id="2147483729" r:id="rId4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224">
          <p15:clr>
            <a:srgbClr val="EA4335"/>
          </p15:clr>
        </p15:guide>
        <p15:guide id="2" pos="288">
          <p15:clr>
            <a:srgbClr val="EA4335"/>
          </p15:clr>
        </p15:guide>
        <p15:guide id="3" pos="1920">
          <p15:clr>
            <a:srgbClr val="EA4335"/>
          </p15:clr>
        </p15:guide>
        <p15:guide id="4" pos="2066">
          <p15:clr>
            <a:srgbClr val="EA4335"/>
          </p15:clr>
        </p15:guide>
        <p15:guide id="5" pos="3694">
          <p15:clr>
            <a:srgbClr val="EA4335"/>
          </p15:clr>
        </p15:guide>
        <p15:guide id="6" pos="3840">
          <p15:clr>
            <a:srgbClr val="EA4335"/>
          </p15:clr>
        </p15:guide>
        <p15:guide id="7" pos="5472">
          <p15:clr>
            <a:srgbClr val="EA4335"/>
          </p15:clr>
        </p15:guide>
        <p15:guide id="8" orient="horz" pos="303">
          <p15:clr>
            <a:srgbClr val="EA4335"/>
          </p15:clr>
        </p15:guide>
        <p15:guide id="9" orient="horz" pos="1080">
          <p15:clr>
            <a:srgbClr val="EA4335"/>
          </p15:clr>
        </p15:guide>
        <p15:guide id="10" orient="horz" pos="2937">
          <p15:clr>
            <a:srgbClr val="EA4335"/>
          </p15:clr>
        </p15:guide>
        <p15:guide id="11" orient="horz" pos="2160">
          <p15:clr>
            <a:srgbClr val="EA4335"/>
          </p15:clr>
        </p15:guide>
        <p15:guide id="12" orient="horz" pos="2016">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 Id="rId3" Type="http://schemas.openxmlformats.org/officeDocument/2006/relationships/image" Target="../media/image44.png"/><Relationship Id="rId4" Type="http://schemas.openxmlformats.org/officeDocument/2006/relationships/image" Target="../media/image46.png"/><Relationship Id="rId5" Type="http://schemas.openxmlformats.org/officeDocument/2006/relationships/image" Target="../media/image42.png"/><Relationship Id="rId6" Type="http://schemas.openxmlformats.org/officeDocument/2006/relationships/image" Target="../media/image49.png"/><Relationship Id="rId7" Type="http://schemas.openxmlformats.org/officeDocument/2006/relationships/hyperlink" Target="https://customers.microsoft.com/en-us/story/812792-howden-insurance-brokers-insurance-microsoft365"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1.xml"/><Relationship Id="rId3" Type="http://schemas.openxmlformats.org/officeDocument/2006/relationships/image" Target="../media/image44.png"/><Relationship Id="rId4" Type="http://schemas.openxmlformats.org/officeDocument/2006/relationships/image" Target="../media/image46.png"/><Relationship Id="rId5" Type="http://schemas.openxmlformats.org/officeDocument/2006/relationships/image" Target="../media/image42.png"/><Relationship Id="rId6" Type="http://schemas.openxmlformats.org/officeDocument/2006/relationships/image" Target="../media/image4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2.xml"/><Relationship Id="rId3" Type="http://schemas.openxmlformats.org/officeDocument/2006/relationships/hyperlink" Target="https://aka.ms/MDB-TechblogNov22" TargetMode="External"/><Relationship Id="rId4" Type="http://schemas.openxmlformats.org/officeDocument/2006/relationships/hyperlink" Target="https://aka.ms/MDB-TechblogNov22" TargetMode="External"/><Relationship Id="rId5" Type="http://schemas.openxmlformats.org/officeDocument/2006/relationships/hyperlink" Target="https://aka.ms/MDBcrossplattechdocs"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hyperlink" Target="https://aka.ms/MDB-TechblogNov22" TargetMode="External"/><Relationship Id="rId4" Type="http://schemas.openxmlformats.org/officeDocument/2006/relationships/hyperlink" Target="https://learn.microsoft.com/en-us/defender-business/get-defender-business?tabs=getmdb#how-to-get-microsoft-defender-for-business-servers" TargetMode="External"/><Relationship Id="rId5" Type="http://schemas.openxmlformats.org/officeDocument/2006/relationships/hyperlink" Target="https://aka.ms/MDB-TechblogNov22"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 Id="rId3" Type="http://schemas.openxmlformats.org/officeDocument/2006/relationships/hyperlink" Target="https://customers.microsoft.com/en-us/story/1384597004131285972-wesafe-professional-services-microsoft-365" TargetMode="External"/><Relationship Id="rId4" Type="http://schemas.openxmlformats.org/officeDocument/2006/relationships/image" Target="../media/image64.png"/><Relationship Id="rId5" Type="http://schemas.openxmlformats.org/officeDocument/2006/relationships/image" Target="../media/image54.png"/><Relationship Id="rId6" Type="http://schemas.openxmlformats.org/officeDocument/2006/relationships/image" Target="../media/image49.png"/><Relationship Id="rId7" Type="http://schemas.openxmlformats.org/officeDocument/2006/relationships/image" Target="../media/image5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hyperlink" Target="https://www.canalys.com/insights/it-spending-forecasts-2025" TargetMode="Externa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9.xml"/><Relationship Id="rId3" Type="http://schemas.openxmlformats.org/officeDocument/2006/relationships/image" Target="../media/image56.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0.xml"/><Relationship Id="rId3" Type="http://schemas.openxmlformats.org/officeDocument/2006/relationships/image" Target="../media/image21.png"/><Relationship Id="rId4" Type="http://schemas.openxmlformats.org/officeDocument/2006/relationships/image" Target="../media/image27.png"/><Relationship Id="rId5" Type="http://schemas.openxmlformats.org/officeDocument/2006/relationships/image" Target="../media/image47.png"/><Relationship Id="rId6" Type="http://schemas.openxmlformats.org/officeDocument/2006/relationships/image" Target="../media/image62.png"/><Relationship Id="rId7"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 Id="rId3" Type="http://schemas.openxmlformats.org/officeDocument/2006/relationships/hyperlink" Target="https://meetings.hubspot.com/steve-leach1?uuid=2ca8385b-ef9d-4991-989a-46a21df42ea6" TargetMode="External"/><Relationship Id="rId4" Type="http://schemas.openxmlformats.org/officeDocument/2006/relationships/image" Target="../media/image60.png"/><Relationship Id="rId9" Type="http://schemas.openxmlformats.org/officeDocument/2006/relationships/image" Target="../media/image61.png"/><Relationship Id="rId5" Type="http://schemas.openxmlformats.org/officeDocument/2006/relationships/hyperlink" Target="https://meetings.hubspot.com/chantel-cummings?uuid=7bad59fa-bc04-44ec-ae77-6c1295fc6def" TargetMode="External"/><Relationship Id="rId6" Type="http://schemas.openxmlformats.org/officeDocument/2006/relationships/image" Target="../media/image59.png"/><Relationship Id="rId7" Type="http://schemas.openxmlformats.org/officeDocument/2006/relationships/hyperlink" Target="https://meetings.hubspot.com/john-boyer1?uuid=9a496f53-da69-41ac-97a4-12406611d4e7" TargetMode="External"/><Relationship Id="rId8" Type="http://schemas.openxmlformats.org/officeDocument/2006/relationships/image" Target="../media/image63.png"/><Relationship Id="rId11" Type="http://schemas.openxmlformats.org/officeDocument/2006/relationships/image" Target="../media/image65.png"/><Relationship Id="rId10" Type="http://schemas.openxmlformats.org/officeDocument/2006/relationships/image" Target="../media/image6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2.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hyperlink" Target="https://abcnews.go.com/Politics/dhs-secretary-warns-ransomware-attacks-rise-targets-include/story?id=77512872"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6.xml"/><Relationship Id="rId3" Type="http://schemas.openxmlformats.org/officeDocument/2006/relationships/image" Target="../media/image75.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jpg"/><Relationship Id="rId7" Type="http://schemas.openxmlformats.org/officeDocument/2006/relationships/image" Target="../media/image19.png"/><Relationship Id="rId8"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xml"/><Relationship Id="rId3" Type="http://schemas.openxmlformats.org/officeDocument/2006/relationships/image" Target="../media/image21.png"/><Relationship Id="rId4" Type="http://schemas.openxmlformats.org/officeDocument/2006/relationships/image" Target="../media/image27.png"/><Relationship Id="rId5" Type="http://schemas.openxmlformats.org/officeDocument/2006/relationships/image" Target="../media/image2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24.png"/><Relationship Id="rId4" Type="http://schemas.openxmlformats.org/officeDocument/2006/relationships/image" Target="../media/image26.png"/><Relationship Id="rId9" Type="http://schemas.openxmlformats.org/officeDocument/2006/relationships/image" Target="../media/image34.png"/><Relationship Id="rId5" Type="http://schemas.openxmlformats.org/officeDocument/2006/relationships/image" Target="../media/image28.png"/><Relationship Id="rId6" Type="http://schemas.openxmlformats.org/officeDocument/2006/relationships/image" Target="../media/image29.png"/><Relationship Id="rId7" Type="http://schemas.openxmlformats.org/officeDocument/2006/relationships/image" Target="../media/image32.png"/><Relationship Id="rId8" Type="http://schemas.openxmlformats.org/officeDocument/2006/relationships/image" Target="../media/image30.png"/><Relationship Id="rId11" Type="http://schemas.openxmlformats.org/officeDocument/2006/relationships/image" Target="../media/image37.png"/><Relationship Id="rId10" Type="http://schemas.openxmlformats.org/officeDocument/2006/relationships/image" Target="../media/image31.png"/><Relationship Id="rId13" Type="http://schemas.openxmlformats.org/officeDocument/2006/relationships/image" Target="../media/image39.png"/><Relationship Id="rId12" Type="http://schemas.openxmlformats.org/officeDocument/2006/relationships/image" Target="../media/image35.png"/><Relationship Id="rId15" Type="http://schemas.openxmlformats.org/officeDocument/2006/relationships/image" Target="../media/image40.png"/><Relationship Id="rId14" Type="http://schemas.openxmlformats.org/officeDocument/2006/relationships/image" Target="../media/image41.png"/><Relationship Id="rId17" Type="http://schemas.openxmlformats.org/officeDocument/2006/relationships/image" Target="../media/image51.png"/><Relationship Id="rId16" Type="http://schemas.openxmlformats.org/officeDocument/2006/relationships/image" Target="../media/image48.png"/><Relationship Id="rId18" Type="http://schemas.openxmlformats.org/officeDocument/2006/relationships/image" Target="../media/image5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 Id="rId3" Type="http://schemas.openxmlformats.org/officeDocument/2006/relationships/image" Target="../media/image45.png"/><Relationship Id="rId4" Type="http://schemas.openxmlformats.org/officeDocument/2006/relationships/image" Target="../media/image47.png"/><Relationship Id="rId5"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9" name="Shape 799"/>
        <p:cNvGrpSpPr/>
        <p:nvPr/>
      </p:nvGrpSpPr>
      <p:grpSpPr>
        <a:xfrm>
          <a:off x="0" y="0"/>
          <a:ext cx="0" cy="0"/>
          <a:chOff x="0" y="0"/>
          <a:chExt cx="0" cy="0"/>
        </a:xfrm>
      </p:grpSpPr>
      <p:sp>
        <p:nvSpPr>
          <p:cNvPr id="800" name="Google Shape;800;p85"/>
          <p:cNvSpPr txBox="1"/>
          <p:nvPr>
            <p:ph type="ctrTitle"/>
          </p:nvPr>
        </p:nvSpPr>
        <p:spPr>
          <a:xfrm>
            <a:off x="3279325" y="1943100"/>
            <a:ext cx="5407500" cy="785100"/>
          </a:xfrm>
          <a:prstGeom prst="rect">
            <a:avLst/>
          </a:prstGeom>
          <a:noFill/>
          <a:ln>
            <a:noFill/>
          </a:ln>
        </p:spPr>
        <p:txBody>
          <a:bodyPr anchorCtr="0" anchor="b" bIns="0" lIns="0" spcFirstLastPara="1" rIns="0" wrap="square" tIns="0">
            <a:spAutoFit/>
          </a:bodyPr>
          <a:lstStyle/>
          <a:p>
            <a:pPr indent="0" lvl="0" marL="0" rtl="0" algn="l">
              <a:spcBef>
                <a:spcPts val="0"/>
              </a:spcBef>
              <a:spcAft>
                <a:spcPts val="0"/>
              </a:spcAft>
              <a:buNone/>
            </a:pPr>
            <a:r>
              <a:rPr lang="en"/>
              <a:t>The partner opportunity for a hybrid work world</a:t>
            </a:r>
            <a:endParaRPr b="1"/>
          </a:p>
        </p:txBody>
      </p:sp>
      <p:sp>
        <p:nvSpPr>
          <p:cNvPr id="801" name="Google Shape;801;p85"/>
          <p:cNvSpPr txBox="1"/>
          <p:nvPr>
            <p:ph idx="1" type="subTitle"/>
          </p:nvPr>
        </p:nvSpPr>
        <p:spPr>
          <a:xfrm>
            <a:off x="3279325" y="3429000"/>
            <a:ext cx="5407500" cy="387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t>GROW YOUR BUSINESS WITH A COMPREHENSIVE SECURITY AND COLLABORATION SOLUTION</a:t>
            </a:r>
            <a:endParaRPr b="1" sz="1500"/>
          </a:p>
        </p:txBody>
      </p:sp>
      <p:sp>
        <p:nvSpPr>
          <p:cNvPr id="802" name="Google Shape;802;p85"/>
          <p:cNvSpPr txBox="1"/>
          <p:nvPr>
            <p:ph idx="2" type="subTitle"/>
          </p:nvPr>
        </p:nvSpPr>
        <p:spPr>
          <a:xfrm>
            <a:off x="3279400" y="4450200"/>
            <a:ext cx="3375000" cy="21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Speaker Name  |  Date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2" name="Shape 1022"/>
        <p:cNvGrpSpPr/>
        <p:nvPr/>
      </p:nvGrpSpPr>
      <p:grpSpPr>
        <a:xfrm>
          <a:off x="0" y="0"/>
          <a:ext cx="0" cy="0"/>
          <a:chOff x="0" y="0"/>
          <a:chExt cx="0" cy="0"/>
        </a:xfrm>
      </p:grpSpPr>
      <p:sp>
        <p:nvSpPr>
          <p:cNvPr id="1023" name="Google Shape;1023;p94"/>
          <p:cNvSpPr txBox="1"/>
          <p:nvPr>
            <p:ph type="title"/>
          </p:nvPr>
        </p:nvSpPr>
        <p:spPr>
          <a:xfrm>
            <a:off x="457200" y="480275"/>
            <a:ext cx="82296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Microsoft 365 Business Premium</a:t>
            </a:r>
            <a:endParaRPr/>
          </a:p>
        </p:txBody>
      </p:sp>
      <p:sp>
        <p:nvSpPr>
          <p:cNvPr id="1024" name="Google Shape;1024;p94"/>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1025" name="Google Shape;1025;p94"/>
          <p:cNvSpPr txBox="1"/>
          <p:nvPr>
            <p:ph idx="2" type="subTitle"/>
          </p:nvPr>
        </p:nvSpPr>
        <p:spPr>
          <a:xfrm>
            <a:off x="462775" y="922000"/>
            <a:ext cx="8229600" cy="231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1300"/>
              <a:t>Comprehensive security and productivity solution, designed for businesses with 1-300 employees</a:t>
            </a:r>
            <a:endParaRPr sz="1300"/>
          </a:p>
        </p:txBody>
      </p:sp>
      <p:sp>
        <p:nvSpPr>
          <p:cNvPr id="1026" name="Google Shape;1026;p94"/>
          <p:cNvSpPr/>
          <p:nvPr/>
        </p:nvSpPr>
        <p:spPr>
          <a:xfrm>
            <a:off x="0" y="1452301"/>
            <a:ext cx="9144000" cy="2238900"/>
          </a:xfrm>
          <a:prstGeom prst="rect">
            <a:avLst/>
          </a:prstGeom>
          <a:solidFill>
            <a:srgbClr val="F2F2F2"/>
          </a:solid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chemeClr val="lt1"/>
              </a:buClr>
              <a:buSzPts val="1200"/>
              <a:buFont typeface="Quattrocento Sans"/>
              <a:buNone/>
            </a:pPr>
            <a:r>
              <a:t/>
            </a:r>
            <a:endParaRPr b="0" i="0" sz="1200" u="none" cap="none" strike="noStrike">
              <a:solidFill>
                <a:srgbClr val="243A5E"/>
              </a:solidFill>
              <a:latin typeface="Quattrocento Sans"/>
              <a:ea typeface="Quattrocento Sans"/>
              <a:cs typeface="Quattrocento Sans"/>
              <a:sym typeface="Quattrocento Sans"/>
            </a:endParaRPr>
          </a:p>
        </p:txBody>
      </p:sp>
      <p:grpSp>
        <p:nvGrpSpPr>
          <p:cNvPr id="1027" name="Google Shape;1027;p94"/>
          <p:cNvGrpSpPr/>
          <p:nvPr/>
        </p:nvGrpSpPr>
        <p:grpSpPr>
          <a:xfrm>
            <a:off x="798202" y="1899720"/>
            <a:ext cx="799202" cy="780303"/>
            <a:chOff x="798198" y="1703176"/>
            <a:chExt cx="799202" cy="802947"/>
          </a:xfrm>
        </p:grpSpPr>
        <p:sp>
          <p:nvSpPr>
            <p:cNvPr id="1028" name="Google Shape;1028;p94"/>
            <p:cNvSpPr/>
            <p:nvPr/>
          </p:nvSpPr>
          <p:spPr>
            <a:xfrm>
              <a:off x="798200" y="1714504"/>
              <a:ext cx="799200" cy="78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pic>
          <p:nvPicPr>
            <p:cNvPr id="1029" name="Google Shape;1029;p94"/>
            <p:cNvPicPr preferRelativeResize="0"/>
            <p:nvPr/>
          </p:nvPicPr>
          <p:blipFill>
            <a:blip r:embed="rId3">
              <a:alphaModFix/>
            </a:blip>
            <a:stretch>
              <a:fillRect/>
            </a:stretch>
          </p:blipFill>
          <p:spPr>
            <a:xfrm>
              <a:off x="798198" y="1703176"/>
              <a:ext cx="799200" cy="802947"/>
            </a:xfrm>
            <a:prstGeom prst="rect">
              <a:avLst/>
            </a:prstGeom>
            <a:noFill/>
            <a:ln>
              <a:noFill/>
            </a:ln>
          </p:spPr>
        </p:pic>
      </p:grpSp>
      <p:sp>
        <p:nvSpPr>
          <p:cNvPr id="1030" name="Google Shape;1030;p94"/>
          <p:cNvSpPr txBox="1"/>
          <p:nvPr/>
        </p:nvSpPr>
        <p:spPr>
          <a:xfrm>
            <a:off x="483650" y="2760525"/>
            <a:ext cx="14283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300">
                <a:solidFill>
                  <a:schemeClr val="accent1"/>
                </a:solidFill>
                <a:latin typeface="Inter"/>
                <a:ea typeface="Inter"/>
                <a:cs typeface="Inter"/>
                <a:sym typeface="Inter"/>
              </a:rPr>
              <a:t>Collaborate in real time</a:t>
            </a:r>
            <a:endParaRPr b="1" sz="1300">
              <a:solidFill>
                <a:schemeClr val="accent1"/>
              </a:solidFill>
              <a:latin typeface="Inter"/>
              <a:ea typeface="Inter"/>
              <a:cs typeface="Inter"/>
              <a:sym typeface="Inter"/>
            </a:endParaRPr>
          </a:p>
        </p:txBody>
      </p:sp>
      <p:sp>
        <p:nvSpPr>
          <p:cNvPr id="1031" name="Google Shape;1031;p94"/>
          <p:cNvSpPr/>
          <p:nvPr/>
        </p:nvSpPr>
        <p:spPr>
          <a:xfrm>
            <a:off x="2715600" y="1899729"/>
            <a:ext cx="799200" cy="78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1032" name="Google Shape;1032;p94"/>
          <p:cNvSpPr txBox="1"/>
          <p:nvPr/>
        </p:nvSpPr>
        <p:spPr>
          <a:xfrm>
            <a:off x="2021700" y="2760525"/>
            <a:ext cx="21870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300">
                <a:solidFill>
                  <a:schemeClr val="accent1"/>
                </a:solidFill>
                <a:latin typeface="Inter"/>
                <a:ea typeface="Inter"/>
                <a:cs typeface="Inter"/>
                <a:sym typeface="Inter"/>
              </a:rPr>
              <a:t>Enable secure access and identity protection</a:t>
            </a:r>
            <a:endParaRPr b="1" sz="1300">
              <a:solidFill>
                <a:schemeClr val="accent1"/>
              </a:solidFill>
              <a:latin typeface="Inter"/>
              <a:ea typeface="Inter"/>
              <a:cs typeface="Inter"/>
              <a:sym typeface="Inter"/>
            </a:endParaRPr>
          </a:p>
        </p:txBody>
      </p:sp>
      <p:sp>
        <p:nvSpPr>
          <p:cNvPr id="1033" name="Google Shape;1033;p94"/>
          <p:cNvSpPr/>
          <p:nvPr/>
        </p:nvSpPr>
        <p:spPr>
          <a:xfrm>
            <a:off x="4938400" y="1899729"/>
            <a:ext cx="799200" cy="78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1034" name="Google Shape;1034;p94"/>
          <p:cNvSpPr txBox="1"/>
          <p:nvPr/>
        </p:nvSpPr>
        <p:spPr>
          <a:xfrm>
            <a:off x="4318450" y="2760525"/>
            <a:ext cx="20391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300">
                <a:solidFill>
                  <a:schemeClr val="accent1"/>
                </a:solidFill>
                <a:latin typeface="Inter"/>
                <a:ea typeface="Inter"/>
                <a:cs typeface="Inter"/>
                <a:sym typeface="Inter"/>
              </a:rPr>
              <a:t>Defend against cyber threats and data loss</a:t>
            </a:r>
            <a:endParaRPr b="1" sz="1300">
              <a:solidFill>
                <a:schemeClr val="accent1"/>
              </a:solidFill>
              <a:latin typeface="Inter"/>
              <a:ea typeface="Inter"/>
              <a:cs typeface="Inter"/>
              <a:sym typeface="Inter"/>
            </a:endParaRPr>
          </a:p>
        </p:txBody>
      </p:sp>
      <p:sp>
        <p:nvSpPr>
          <p:cNvPr id="1035" name="Google Shape;1035;p94"/>
          <p:cNvSpPr/>
          <p:nvPr/>
        </p:nvSpPr>
        <p:spPr>
          <a:xfrm>
            <a:off x="7052300" y="1899729"/>
            <a:ext cx="799200" cy="78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1036" name="Google Shape;1036;p94"/>
          <p:cNvSpPr txBox="1"/>
          <p:nvPr/>
        </p:nvSpPr>
        <p:spPr>
          <a:xfrm>
            <a:off x="6358400" y="2760525"/>
            <a:ext cx="21870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300">
                <a:solidFill>
                  <a:schemeClr val="accent1"/>
                </a:solidFill>
                <a:latin typeface="Inter"/>
                <a:ea typeface="Inter"/>
                <a:cs typeface="Inter"/>
                <a:sym typeface="Inter"/>
              </a:rPr>
              <a:t>Easily secure and manage devices</a:t>
            </a:r>
            <a:endParaRPr b="1" sz="1300">
              <a:solidFill>
                <a:schemeClr val="accent1"/>
              </a:solidFill>
              <a:latin typeface="Inter"/>
              <a:ea typeface="Inter"/>
              <a:cs typeface="Inter"/>
              <a:sym typeface="Inter"/>
            </a:endParaRPr>
          </a:p>
        </p:txBody>
      </p:sp>
      <p:pic>
        <p:nvPicPr>
          <p:cNvPr id="1037" name="Google Shape;1037;p94"/>
          <p:cNvPicPr preferRelativeResize="0"/>
          <p:nvPr/>
        </p:nvPicPr>
        <p:blipFill>
          <a:blip r:embed="rId4">
            <a:alphaModFix/>
          </a:blip>
          <a:stretch>
            <a:fillRect/>
          </a:stretch>
        </p:blipFill>
        <p:spPr>
          <a:xfrm>
            <a:off x="2824079" y="1997372"/>
            <a:ext cx="582248" cy="585000"/>
          </a:xfrm>
          <a:prstGeom prst="rect">
            <a:avLst/>
          </a:prstGeom>
          <a:noFill/>
          <a:ln>
            <a:noFill/>
          </a:ln>
        </p:spPr>
      </p:pic>
      <p:pic>
        <p:nvPicPr>
          <p:cNvPr id="1038" name="Google Shape;1038;p94"/>
          <p:cNvPicPr preferRelativeResize="0"/>
          <p:nvPr/>
        </p:nvPicPr>
        <p:blipFill>
          <a:blip r:embed="rId5">
            <a:alphaModFix/>
          </a:blip>
          <a:stretch>
            <a:fillRect/>
          </a:stretch>
        </p:blipFill>
        <p:spPr>
          <a:xfrm>
            <a:off x="5046885" y="1997369"/>
            <a:ext cx="582250" cy="585002"/>
          </a:xfrm>
          <a:prstGeom prst="rect">
            <a:avLst/>
          </a:prstGeom>
          <a:noFill/>
          <a:ln>
            <a:noFill/>
          </a:ln>
        </p:spPr>
      </p:pic>
      <p:pic>
        <p:nvPicPr>
          <p:cNvPr id="1039" name="Google Shape;1039;p94"/>
          <p:cNvPicPr preferRelativeResize="0"/>
          <p:nvPr/>
        </p:nvPicPr>
        <p:blipFill>
          <a:blip r:embed="rId6">
            <a:alphaModFix/>
          </a:blip>
          <a:stretch>
            <a:fillRect/>
          </a:stretch>
        </p:blipFill>
        <p:spPr>
          <a:xfrm>
            <a:off x="7160785" y="1997370"/>
            <a:ext cx="582250" cy="585002"/>
          </a:xfrm>
          <a:prstGeom prst="rect">
            <a:avLst/>
          </a:prstGeom>
          <a:noFill/>
          <a:ln>
            <a:noFill/>
          </a:ln>
        </p:spPr>
      </p:pic>
      <p:sp>
        <p:nvSpPr>
          <p:cNvPr id="1040" name="Google Shape;1040;p94"/>
          <p:cNvSpPr txBox="1"/>
          <p:nvPr/>
        </p:nvSpPr>
        <p:spPr>
          <a:xfrm>
            <a:off x="1238100" y="3851625"/>
            <a:ext cx="6667800" cy="861300"/>
          </a:xfrm>
          <a:prstGeom prst="rect">
            <a:avLst/>
          </a:prstGeom>
          <a:noFill/>
          <a:ln>
            <a:noFill/>
          </a:ln>
        </p:spPr>
        <p:txBody>
          <a:bodyPr anchorCtr="0" anchor="t" bIns="34275" lIns="0" spcFirstLastPara="1" rIns="68575" wrap="square" tIns="34275">
            <a:spAutoFit/>
          </a:bodyPr>
          <a:lstStyle/>
          <a:p>
            <a:pPr indent="-76200" lvl="0" marL="76200" marR="0" rtl="0" algn="l">
              <a:lnSpc>
                <a:spcPct val="110000"/>
              </a:lnSpc>
              <a:spcBef>
                <a:spcPts val="0"/>
              </a:spcBef>
              <a:spcAft>
                <a:spcPts val="0"/>
              </a:spcAft>
              <a:buNone/>
            </a:pPr>
            <a:r>
              <a:rPr lang="en" sz="1100">
                <a:solidFill>
                  <a:schemeClr val="dk1"/>
                </a:solidFill>
                <a:latin typeface="Inter ExtraLight"/>
                <a:ea typeface="Inter ExtraLight"/>
                <a:cs typeface="Inter ExtraLight"/>
                <a:sym typeface="Inter ExtraLight"/>
              </a:rPr>
              <a:t>”</a:t>
            </a:r>
            <a:r>
              <a:rPr i="1" lang="en" sz="1100">
                <a:solidFill>
                  <a:schemeClr val="dk1"/>
                </a:solidFill>
                <a:latin typeface="Inter ExtraLight"/>
                <a:ea typeface="Inter ExtraLight"/>
                <a:cs typeface="Inter ExtraLight"/>
                <a:sym typeface="Inter ExtraLight"/>
              </a:rPr>
              <a:t>Having a best-in-class platform like Microsoft 365 addresses multiple challenges in one go, something that was missing earlier. Today, I can say that we have all the tools in place for significantly improving business productivity and collaboration while providing a much higher level of security.” </a:t>
            </a:r>
            <a:endParaRPr sz="1100">
              <a:latin typeface="Inter ExtraLight"/>
              <a:ea typeface="Inter ExtraLight"/>
              <a:cs typeface="Inter ExtraLight"/>
              <a:sym typeface="Inter ExtraLight"/>
            </a:endParaRPr>
          </a:p>
          <a:p>
            <a:pPr indent="0" lvl="0" marL="0" marR="0" rtl="0" algn="r">
              <a:lnSpc>
                <a:spcPct val="110000"/>
              </a:lnSpc>
              <a:spcBef>
                <a:spcPts val="500"/>
              </a:spcBef>
              <a:spcAft>
                <a:spcPts val="0"/>
              </a:spcAft>
              <a:buNone/>
            </a:pPr>
            <a:r>
              <a:rPr lang="en" sz="1100">
                <a:solidFill>
                  <a:schemeClr val="dk1"/>
                </a:solidFill>
                <a:latin typeface="Inter ExtraLight"/>
                <a:ea typeface="Inter ExtraLight"/>
                <a:cs typeface="Inter ExtraLight"/>
                <a:sym typeface="Inter ExtraLight"/>
              </a:rPr>
              <a:t>—</a:t>
            </a:r>
            <a:r>
              <a:rPr lang="en" sz="1100" u="sng">
                <a:solidFill>
                  <a:schemeClr val="accent1"/>
                </a:solidFill>
                <a:latin typeface="Inter ExtraLight"/>
                <a:ea typeface="Inter ExtraLight"/>
                <a:cs typeface="Inter ExtraLight"/>
                <a:sym typeface="Inter ExtraLight"/>
                <a:hlinkClick r:id="rId7">
                  <a:extLst>
                    <a:ext uri="{A12FA001-AC4F-418D-AE19-62706E023703}">
                      <ahyp:hlinkClr val="tx"/>
                    </a:ext>
                  </a:extLst>
                </a:hlinkClick>
              </a:rPr>
              <a:t>Praveen Vashishta, Chairman and CEO at Howden India</a:t>
            </a:r>
            <a:endParaRPr sz="1100">
              <a:solidFill>
                <a:schemeClr val="accent1"/>
              </a:solidFill>
              <a:latin typeface="Inter ExtraLight"/>
              <a:ea typeface="Inter ExtraLight"/>
              <a:cs typeface="Inter ExtraLight"/>
              <a:sym typeface="Inter ExtraLigh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95"/>
          <p:cNvSpPr txBox="1"/>
          <p:nvPr>
            <p:ph type="title"/>
          </p:nvPr>
        </p:nvSpPr>
        <p:spPr>
          <a:xfrm>
            <a:off x="457200" y="480275"/>
            <a:ext cx="82296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Layered security with Office &amp; Teams</a:t>
            </a:r>
            <a:endParaRPr/>
          </a:p>
        </p:txBody>
      </p:sp>
      <p:sp>
        <p:nvSpPr>
          <p:cNvPr id="1046" name="Google Shape;1046;p95"/>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1047" name="Google Shape;1047;p95"/>
          <p:cNvSpPr/>
          <p:nvPr/>
        </p:nvSpPr>
        <p:spPr>
          <a:xfrm>
            <a:off x="0" y="1058326"/>
            <a:ext cx="9144000" cy="2238900"/>
          </a:xfrm>
          <a:prstGeom prst="rect">
            <a:avLst/>
          </a:prstGeom>
          <a:solidFill>
            <a:srgbClr val="F2F2F2"/>
          </a:solid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chemeClr val="lt1"/>
              </a:buClr>
              <a:buSzPts val="1200"/>
              <a:buFont typeface="Quattrocento Sans"/>
              <a:buNone/>
            </a:pPr>
            <a:r>
              <a:t/>
            </a:r>
            <a:endParaRPr b="0" i="0" sz="1200" u="none" cap="none" strike="noStrike">
              <a:solidFill>
                <a:srgbClr val="243A5E"/>
              </a:solidFill>
              <a:latin typeface="Quattrocento Sans"/>
              <a:ea typeface="Quattrocento Sans"/>
              <a:cs typeface="Quattrocento Sans"/>
              <a:sym typeface="Quattrocento Sans"/>
            </a:endParaRPr>
          </a:p>
        </p:txBody>
      </p:sp>
      <p:grpSp>
        <p:nvGrpSpPr>
          <p:cNvPr id="1048" name="Google Shape;1048;p95"/>
          <p:cNvGrpSpPr/>
          <p:nvPr/>
        </p:nvGrpSpPr>
        <p:grpSpPr>
          <a:xfrm>
            <a:off x="798202" y="1505745"/>
            <a:ext cx="799202" cy="780303"/>
            <a:chOff x="798198" y="1703176"/>
            <a:chExt cx="799202" cy="802947"/>
          </a:xfrm>
        </p:grpSpPr>
        <p:sp>
          <p:nvSpPr>
            <p:cNvPr id="1049" name="Google Shape;1049;p95"/>
            <p:cNvSpPr/>
            <p:nvPr/>
          </p:nvSpPr>
          <p:spPr>
            <a:xfrm>
              <a:off x="798200" y="1714504"/>
              <a:ext cx="799200" cy="78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pic>
          <p:nvPicPr>
            <p:cNvPr id="1050" name="Google Shape;1050;p95"/>
            <p:cNvPicPr preferRelativeResize="0"/>
            <p:nvPr/>
          </p:nvPicPr>
          <p:blipFill>
            <a:blip r:embed="rId3">
              <a:alphaModFix/>
            </a:blip>
            <a:stretch>
              <a:fillRect/>
            </a:stretch>
          </p:blipFill>
          <p:spPr>
            <a:xfrm>
              <a:off x="798198" y="1703176"/>
              <a:ext cx="799200" cy="802947"/>
            </a:xfrm>
            <a:prstGeom prst="rect">
              <a:avLst/>
            </a:prstGeom>
            <a:noFill/>
            <a:ln>
              <a:noFill/>
            </a:ln>
          </p:spPr>
        </p:pic>
      </p:grpSp>
      <p:sp>
        <p:nvSpPr>
          <p:cNvPr id="1051" name="Google Shape;1051;p95"/>
          <p:cNvSpPr txBox="1"/>
          <p:nvPr/>
        </p:nvSpPr>
        <p:spPr>
          <a:xfrm>
            <a:off x="483650" y="2366550"/>
            <a:ext cx="14283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300">
                <a:solidFill>
                  <a:schemeClr val="accent1"/>
                </a:solidFill>
                <a:latin typeface="Inter"/>
                <a:ea typeface="Inter"/>
                <a:cs typeface="Inter"/>
                <a:sym typeface="Inter"/>
              </a:rPr>
              <a:t>Collaborate in real time</a:t>
            </a:r>
            <a:endParaRPr b="1" sz="1300">
              <a:solidFill>
                <a:schemeClr val="accent1"/>
              </a:solidFill>
              <a:latin typeface="Inter"/>
              <a:ea typeface="Inter"/>
              <a:cs typeface="Inter"/>
              <a:sym typeface="Inter"/>
            </a:endParaRPr>
          </a:p>
        </p:txBody>
      </p:sp>
      <p:sp>
        <p:nvSpPr>
          <p:cNvPr id="1052" name="Google Shape;1052;p95"/>
          <p:cNvSpPr/>
          <p:nvPr/>
        </p:nvSpPr>
        <p:spPr>
          <a:xfrm>
            <a:off x="2715600" y="1505754"/>
            <a:ext cx="799200" cy="78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1053" name="Google Shape;1053;p95"/>
          <p:cNvSpPr txBox="1"/>
          <p:nvPr/>
        </p:nvSpPr>
        <p:spPr>
          <a:xfrm>
            <a:off x="2021700" y="2366550"/>
            <a:ext cx="21870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300">
                <a:solidFill>
                  <a:schemeClr val="accent1"/>
                </a:solidFill>
                <a:latin typeface="Inter"/>
                <a:ea typeface="Inter"/>
                <a:cs typeface="Inter"/>
                <a:sym typeface="Inter"/>
              </a:rPr>
              <a:t>Enable secure access and identity protection</a:t>
            </a:r>
            <a:endParaRPr b="1" sz="1300">
              <a:solidFill>
                <a:schemeClr val="accent1"/>
              </a:solidFill>
              <a:latin typeface="Inter"/>
              <a:ea typeface="Inter"/>
              <a:cs typeface="Inter"/>
              <a:sym typeface="Inter"/>
            </a:endParaRPr>
          </a:p>
        </p:txBody>
      </p:sp>
      <p:sp>
        <p:nvSpPr>
          <p:cNvPr id="1054" name="Google Shape;1054;p95"/>
          <p:cNvSpPr/>
          <p:nvPr/>
        </p:nvSpPr>
        <p:spPr>
          <a:xfrm>
            <a:off x="4938400" y="1505754"/>
            <a:ext cx="799200" cy="78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1055" name="Google Shape;1055;p95"/>
          <p:cNvSpPr txBox="1"/>
          <p:nvPr/>
        </p:nvSpPr>
        <p:spPr>
          <a:xfrm>
            <a:off x="4318450" y="2366550"/>
            <a:ext cx="20391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300">
                <a:solidFill>
                  <a:schemeClr val="accent1"/>
                </a:solidFill>
                <a:latin typeface="Inter"/>
                <a:ea typeface="Inter"/>
                <a:cs typeface="Inter"/>
                <a:sym typeface="Inter"/>
              </a:rPr>
              <a:t>Defend against cyber threats and data loss</a:t>
            </a:r>
            <a:endParaRPr b="1" sz="1300">
              <a:solidFill>
                <a:schemeClr val="accent1"/>
              </a:solidFill>
              <a:latin typeface="Inter"/>
              <a:ea typeface="Inter"/>
              <a:cs typeface="Inter"/>
              <a:sym typeface="Inter"/>
            </a:endParaRPr>
          </a:p>
        </p:txBody>
      </p:sp>
      <p:sp>
        <p:nvSpPr>
          <p:cNvPr id="1056" name="Google Shape;1056;p95"/>
          <p:cNvSpPr/>
          <p:nvPr/>
        </p:nvSpPr>
        <p:spPr>
          <a:xfrm>
            <a:off x="7052300" y="1505754"/>
            <a:ext cx="799200" cy="78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1057" name="Google Shape;1057;p95"/>
          <p:cNvSpPr txBox="1"/>
          <p:nvPr/>
        </p:nvSpPr>
        <p:spPr>
          <a:xfrm>
            <a:off x="6358400" y="2366550"/>
            <a:ext cx="21870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300">
                <a:solidFill>
                  <a:schemeClr val="accent1"/>
                </a:solidFill>
                <a:latin typeface="Inter"/>
                <a:ea typeface="Inter"/>
                <a:cs typeface="Inter"/>
                <a:sym typeface="Inter"/>
              </a:rPr>
              <a:t>Easily secure and manage devices</a:t>
            </a:r>
            <a:endParaRPr b="1" sz="1300">
              <a:solidFill>
                <a:schemeClr val="accent1"/>
              </a:solidFill>
              <a:latin typeface="Inter"/>
              <a:ea typeface="Inter"/>
              <a:cs typeface="Inter"/>
              <a:sym typeface="Inter"/>
            </a:endParaRPr>
          </a:p>
        </p:txBody>
      </p:sp>
      <p:pic>
        <p:nvPicPr>
          <p:cNvPr id="1058" name="Google Shape;1058;p95"/>
          <p:cNvPicPr preferRelativeResize="0"/>
          <p:nvPr/>
        </p:nvPicPr>
        <p:blipFill>
          <a:blip r:embed="rId4">
            <a:alphaModFix/>
          </a:blip>
          <a:stretch>
            <a:fillRect/>
          </a:stretch>
        </p:blipFill>
        <p:spPr>
          <a:xfrm>
            <a:off x="2824079" y="1603397"/>
            <a:ext cx="582248" cy="585000"/>
          </a:xfrm>
          <a:prstGeom prst="rect">
            <a:avLst/>
          </a:prstGeom>
          <a:noFill/>
          <a:ln>
            <a:noFill/>
          </a:ln>
        </p:spPr>
      </p:pic>
      <p:pic>
        <p:nvPicPr>
          <p:cNvPr id="1059" name="Google Shape;1059;p95"/>
          <p:cNvPicPr preferRelativeResize="0"/>
          <p:nvPr/>
        </p:nvPicPr>
        <p:blipFill>
          <a:blip r:embed="rId5">
            <a:alphaModFix/>
          </a:blip>
          <a:stretch>
            <a:fillRect/>
          </a:stretch>
        </p:blipFill>
        <p:spPr>
          <a:xfrm>
            <a:off x="5046885" y="1603394"/>
            <a:ext cx="582250" cy="585002"/>
          </a:xfrm>
          <a:prstGeom prst="rect">
            <a:avLst/>
          </a:prstGeom>
          <a:noFill/>
          <a:ln>
            <a:noFill/>
          </a:ln>
        </p:spPr>
      </p:pic>
      <p:pic>
        <p:nvPicPr>
          <p:cNvPr id="1060" name="Google Shape;1060;p95"/>
          <p:cNvPicPr preferRelativeResize="0"/>
          <p:nvPr/>
        </p:nvPicPr>
        <p:blipFill>
          <a:blip r:embed="rId6">
            <a:alphaModFix/>
          </a:blip>
          <a:stretch>
            <a:fillRect/>
          </a:stretch>
        </p:blipFill>
        <p:spPr>
          <a:xfrm>
            <a:off x="7160785" y="1603395"/>
            <a:ext cx="582250" cy="585002"/>
          </a:xfrm>
          <a:prstGeom prst="rect">
            <a:avLst/>
          </a:prstGeom>
          <a:noFill/>
          <a:ln>
            <a:noFill/>
          </a:ln>
        </p:spPr>
      </p:pic>
      <p:sp>
        <p:nvSpPr>
          <p:cNvPr id="1061" name="Google Shape;1061;p95"/>
          <p:cNvSpPr txBox="1"/>
          <p:nvPr/>
        </p:nvSpPr>
        <p:spPr>
          <a:xfrm>
            <a:off x="613575" y="3483525"/>
            <a:ext cx="1479900" cy="1129200"/>
          </a:xfrm>
          <a:prstGeom prst="rect">
            <a:avLst/>
          </a:prstGeom>
          <a:noFill/>
          <a:ln>
            <a:noFill/>
          </a:ln>
        </p:spPr>
        <p:txBody>
          <a:bodyPr anchorCtr="0" anchor="t" bIns="0" lIns="0" spcFirstLastPara="1" rIns="0" wrap="square" tIns="0">
            <a:spAutoFit/>
          </a:bodyPr>
          <a:lstStyle/>
          <a:p>
            <a:pPr indent="-120650" lvl="0" marL="127000" marR="0" rtl="0" algn="l">
              <a:lnSpc>
                <a:spcPct val="90000"/>
              </a:lnSpc>
              <a:spcBef>
                <a:spcPts val="0"/>
              </a:spcBef>
              <a:spcAft>
                <a:spcPts val="0"/>
              </a:spcAft>
              <a:buClr>
                <a:srgbClr val="000000"/>
              </a:buClr>
              <a:buSzPts val="900"/>
              <a:buFont typeface="Inter ExtraLight"/>
              <a:buChar char="•"/>
            </a:pPr>
            <a:r>
              <a:rPr i="0" lang="en" sz="900" u="none" cap="none" strike="noStrike">
                <a:solidFill>
                  <a:srgbClr val="000000"/>
                </a:solidFill>
                <a:latin typeface="Inter ExtraLight"/>
                <a:ea typeface="Inter ExtraLight"/>
                <a:cs typeface="Inter ExtraLight"/>
                <a:sym typeface="Inter ExtraLight"/>
              </a:rPr>
              <a:t>Video Conferencing</a:t>
            </a:r>
            <a:endParaRPr sz="900">
              <a:latin typeface="Inter ExtraLight"/>
              <a:ea typeface="Inter ExtraLight"/>
              <a:cs typeface="Inter ExtraLight"/>
              <a:sym typeface="Inter ExtraLight"/>
            </a:endParaRPr>
          </a:p>
          <a:p>
            <a:pPr indent="-120650" lvl="0" marL="127000" marR="0" rtl="0" algn="l">
              <a:lnSpc>
                <a:spcPct val="90000"/>
              </a:lnSpc>
              <a:spcBef>
                <a:spcPts val="500"/>
              </a:spcBef>
              <a:spcAft>
                <a:spcPts val="0"/>
              </a:spcAft>
              <a:buClr>
                <a:srgbClr val="000000"/>
              </a:buClr>
              <a:buSzPts val="900"/>
              <a:buFont typeface="Inter ExtraLight"/>
              <a:buChar char="•"/>
            </a:pPr>
            <a:r>
              <a:rPr i="0" lang="en" sz="900" u="none" cap="none" strike="noStrike">
                <a:solidFill>
                  <a:srgbClr val="000000"/>
                </a:solidFill>
                <a:latin typeface="Inter ExtraLight"/>
                <a:ea typeface="Inter ExtraLight"/>
                <a:cs typeface="Inter ExtraLight"/>
                <a:sym typeface="Inter ExtraLight"/>
              </a:rPr>
              <a:t>Group Chat</a:t>
            </a:r>
            <a:endParaRPr sz="900">
              <a:latin typeface="Inter ExtraLight"/>
              <a:ea typeface="Inter ExtraLight"/>
              <a:cs typeface="Inter ExtraLight"/>
              <a:sym typeface="Inter ExtraLight"/>
            </a:endParaRPr>
          </a:p>
          <a:p>
            <a:pPr indent="-120650" lvl="0" marL="127000" marR="0" rtl="0" algn="l">
              <a:lnSpc>
                <a:spcPct val="90000"/>
              </a:lnSpc>
              <a:spcBef>
                <a:spcPts val="500"/>
              </a:spcBef>
              <a:spcAft>
                <a:spcPts val="0"/>
              </a:spcAft>
              <a:buClr>
                <a:srgbClr val="000000"/>
              </a:buClr>
              <a:buSzPts val="900"/>
              <a:buFont typeface="Inter ExtraLight"/>
              <a:buChar char="•"/>
            </a:pPr>
            <a:r>
              <a:rPr i="0" lang="en" sz="900" u="none" cap="none" strike="noStrike">
                <a:solidFill>
                  <a:srgbClr val="000000"/>
                </a:solidFill>
                <a:latin typeface="Inter ExtraLight"/>
                <a:ea typeface="Inter ExtraLight"/>
                <a:cs typeface="Inter ExtraLight"/>
                <a:sym typeface="Inter ExtraLight"/>
              </a:rPr>
              <a:t>Easy access to files, Co-authoring</a:t>
            </a:r>
            <a:endParaRPr sz="900">
              <a:latin typeface="Inter ExtraLight"/>
              <a:ea typeface="Inter ExtraLight"/>
              <a:cs typeface="Inter ExtraLight"/>
              <a:sym typeface="Inter ExtraLight"/>
            </a:endParaRPr>
          </a:p>
          <a:p>
            <a:pPr indent="-120650" lvl="0" marL="127000" marR="0" rtl="0" algn="l">
              <a:lnSpc>
                <a:spcPct val="90000"/>
              </a:lnSpc>
              <a:spcBef>
                <a:spcPts val="500"/>
              </a:spcBef>
              <a:spcAft>
                <a:spcPts val="0"/>
              </a:spcAft>
              <a:buClr>
                <a:srgbClr val="000000"/>
              </a:buClr>
              <a:buSzPts val="900"/>
              <a:buFont typeface="Inter ExtraLight"/>
              <a:buChar char="•"/>
            </a:pPr>
            <a:r>
              <a:rPr i="0" lang="en" sz="900" u="none" cap="none" strike="noStrike">
                <a:solidFill>
                  <a:srgbClr val="000000"/>
                </a:solidFill>
                <a:latin typeface="Inter ExtraLight"/>
                <a:ea typeface="Inter ExtraLight"/>
                <a:cs typeface="Inter ExtraLight"/>
                <a:sym typeface="Inter ExtraLight"/>
              </a:rPr>
              <a:t>Phone system (Business Voice add-on)</a:t>
            </a:r>
            <a:endParaRPr sz="900">
              <a:latin typeface="Inter ExtraLight"/>
              <a:ea typeface="Inter ExtraLight"/>
              <a:cs typeface="Inter ExtraLight"/>
              <a:sym typeface="Inter ExtraLight"/>
            </a:endParaRPr>
          </a:p>
          <a:p>
            <a:pPr indent="-120650" lvl="0" marL="127000" marR="0" rtl="0" algn="l">
              <a:lnSpc>
                <a:spcPct val="90000"/>
              </a:lnSpc>
              <a:spcBef>
                <a:spcPts val="500"/>
              </a:spcBef>
              <a:spcAft>
                <a:spcPts val="0"/>
              </a:spcAft>
              <a:buClr>
                <a:srgbClr val="000000"/>
              </a:buClr>
              <a:buSzPts val="900"/>
              <a:buFont typeface="Inter ExtraLight"/>
              <a:buChar char="•"/>
            </a:pPr>
            <a:r>
              <a:rPr i="0" lang="en" sz="900" u="none" cap="none" strike="noStrike">
                <a:solidFill>
                  <a:srgbClr val="000000"/>
                </a:solidFill>
                <a:latin typeface="Inter ExtraLight"/>
                <a:ea typeface="Inter ExtraLight"/>
                <a:cs typeface="Inter ExtraLight"/>
                <a:sym typeface="Inter ExtraLight"/>
              </a:rPr>
              <a:t>App integrations</a:t>
            </a:r>
            <a:endParaRPr sz="900">
              <a:latin typeface="Inter ExtraLight"/>
              <a:ea typeface="Inter ExtraLight"/>
              <a:cs typeface="Inter ExtraLight"/>
              <a:sym typeface="Inter ExtraLight"/>
            </a:endParaRPr>
          </a:p>
        </p:txBody>
      </p:sp>
      <p:sp>
        <p:nvSpPr>
          <p:cNvPr id="1062" name="Google Shape;1062;p95"/>
          <p:cNvSpPr txBox="1"/>
          <p:nvPr/>
        </p:nvSpPr>
        <p:spPr>
          <a:xfrm>
            <a:off x="2799625" y="3483518"/>
            <a:ext cx="1242300" cy="1004700"/>
          </a:xfrm>
          <a:prstGeom prst="rect">
            <a:avLst/>
          </a:prstGeom>
          <a:noFill/>
          <a:ln>
            <a:noFill/>
          </a:ln>
        </p:spPr>
        <p:txBody>
          <a:bodyPr anchorCtr="0" anchor="t" bIns="0" lIns="0" spcFirstLastPara="1" rIns="0" wrap="square" tIns="0">
            <a:spAutoFit/>
          </a:bodyPr>
          <a:lstStyle/>
          <a:p>
            <a:pPr indent="-120650" lvl="0" marL="127000" marR="0" rtl="0" algn="l">
              <a:lnSpc>
                <a:spcPct val="90000"/>
              </a:lnSpc>
              <a:spcBef>
                <a:spcPts val="0"/>
              </a:spcBef>
              <a:spcAft>
                <a:spcPts val="0"/>
              </a:spcAft>
              <a:buClr>
                <a:srgbClr val="000000"/>
              </a:buClr>
              <a:buSzPts val="900"/>
              <a:buFont typeface="Inter ExtraLight"/>
              <a:buChar char="•"/>
            </a:pPr>
            <a:r>
              <a:rPr i="0" lang="en" sz="900" u="none" cap="none" strike="noStrike">
                <a:solidFill>
                  <a:srgbClr val="000000"/>
                </a:solidFill>
                <a:latin typeface="Inter ExtraLight"/>
                <a:ea typeface="Inter ExtraLight"/>
                <a:cs typeface="Inter ExtraLight"/>
                <a:sym typeface="Inter ExtraLight"/>
              </a:rPr>
              <a:t>MFA</a:t>
            </a:r>
            <a:endParaRPr sz="900">
              <a:latin typeface="Inter ExtraLight"/>
              <a:ea typeface="Inter ExtraLight"/>
              <a:cs typeface="Inter ExtraLight"/>
              <a:sym typeface="Inter ExtraLight"/>
            </a:endParaRPr>
          </a:p>
          <a:p>
            <a:pPr indent="-120650" lvl="0" marL="127000" marR="0" rtl="0" algn="l">
              <a:lnSpc>
                <a:spcPct val="90000"/>
              </a:lnSpc>
              <a:spcBef>
                <a:spcPts val="500"/>
              </a:spcBef>
              <a:spcAft>
                <a:spcPts val="0"/>
              </a:spcAft>
              <a:buClr>
                <a:srgbClr val="000000"/>
              </a:buClr>
              <a:buSzPts val="900"/>
              <a:buFont typeface="Inter ExtraLight"/>
              <a:buChar char="•"/>
            </a:pPr>
            <a:r>
              <a:rPr i="0" lang="en" sz="900" u="none" cap="none" strike="noStrike">
                <a:solidFill>
                  <a:srgbClr val="000000"/>
                </a:solidFill>
                <a:latin typeface="Inter ExtraLight"/>
                <a:ea typeface="Inter ExtraLight"/>
                <a:cs typeface="Inter ExtraLight"/>
                <a:sym typeface="Inter ExtraLight"/>
              </a:rPr>
              <a:t>Conditional Access</a:t>
            </a:r>
            <a:endParaRPr sz="900">
              <a:latin typeface="Inter ExtraLight"/>
              <a:ea typeface="Inter ExtraLight"/>
              <a:cs typeface="Inter ExtraLight"/>
              <a:sym typeface="Inter ExtraLight"/>
            </a:endParaRPr>
          </a:p>
          <a:p>
            <a:pPr indent="-120650" lvl="0" marL="127000" marR="0" rtl="0" algn="l">
              <a:lnSpc>
                <a:spcPct val="90000"/>
              </a:lnSpc>
              <a:spcBef>
                <a:spcPts val="500"/>
              </a:spcBef>
              <a:spcAft>
                <a:spcPts val="0"/>
              </a:spcAft>
              <a:buClr>
                <a:srgbClr val="000000"/>
              </a:buClr>
              <a:buSzPts val="900"/>
              <a:buFont typeface="Inter ExtraLight"/>
              <a:buChar char="•"/>
            </a:pPr>
            <a:r>
              <a:rPr i="0" lang="en" sz="900" u="none" cap="none" strike="noStrike">
                <a:solidFill>
                  <a:srgbClr val="000000"/>
                </a:solidFill>
                <a:latin typeface="Inter ExtraLight"/>
                <a:ea typeface="Inter ExtraLight"/>
                <a:cs typeface="Inter ExtraLight"/>
                <a:sym typeface="Inter ExtraLight"/>
              </a:rPr>
              <a:t>App Proxy</a:t>
            </a:r>
            <a:endParaRPr sz="900">
              <a:latin typeface="Inter ExtraLight"/>
              <a:ea typeface="Inter ExtraLight"/>
              <a:cs typeface="Inter ExtraLight"/>
              <a:sym typeface="Inter ExtraLight"/>
            </a:endParaRPr>
          </a:p>
          <a:p>
            <a:pPr indent="-120650" lvl="0" marL="127000" marR="0" rtl="0" algn="l">
              <a:lnSpc>
                <a:spcPct val="90000"/>
              </a:lnSpc>
              <a:spcBef>
                <a:spcPts val="500"/>
              </a:spcBef>
              <a:spcAft>
                <a:spcPts val="0"/>
              </a:spcAft>
              <a:buClr>
                <a:srgbClr val="000000"/>
              </a:buClr>
              <a:buSzPts val="900"/>
              <a:buFont typeface="Inter ExtraLight"/>
              <a:buChar char="•"/>
            </a:pPr>
            <a:r>
              <a:rPr i="0" lang="en" sz="900" u="none" cap="none" strike="noStrike">
                <a:solidFill>
                  <a:srgbClr val="000000"/>
                </a:solidFill>
                <a:latin typeface="Inter ExtraLight"/>
                <a:ea typeface="Inter ExtraLight"/>
                <a:cs typeface="Inter ExtraLight"/>
                <a:sym typeface="Inter ExtraLight"/>
              </a:rPr>
              <a:t>Dynamic Groups</a:t>
            </a:r>
            <a:endParaRPr sz="900">
              <a:latin typeface="Inter ExtraLight"/>
              <a:ea typeface="Inter ExtraLight"/>
              <a:cs typeface="Inter ExtraLight"/>
              <a:sym typeface="Inter ExtraLight"/>
            </a:endParaRPr>
          </a:p>
          <a:p>
            <a:pPr indent="-120650" lvl="0" marL="127000" marR="0" rtl="0" algn="l">
              <a:lnSpc>
                <a:spcPct val="90000"/>
              </a:lnSpc>
              <a:spcBef>
                <a:spcPts val="500"/>
              </a:spcBef>
              <a:spcAft>
                <a:spcPts val="0"/>
              </a:spcAft>
              <a:buClr>
                <a:srgbClr val="000000"/>
              </a:buClr>
              <a:buSzPts val="900"/>
              <a:buFont typeface="Inter ExtraLight"/>
              <a:buChar char="•"/>
            </a:pPr>
            <a:r>
              <a:rPr i="0" lang="en" sz="900" u="none" cap="none" strike="noStrike">
                <a:solidFill>
                  <a:srgbClr val="000000"/>
                </a:solidFill>
                <a:latin typeface="Inter ExtraLight"/>
                <a:ea typeface="Inter ExtraLight"/>
                <a:cs typeface="Inter ExtraLight"/>
                <a:sym typeface="Inter ExtraLight"/>
              </a:rPr>
              <a:t>Azure Virtual Desktop</a:t>
            </a:r>
            <a:endParaRPr sz="900">
              <a:latin typeface="Inter ExtraLight"/>
              <a:ea typeface="Inter ExtraLight"/>
              <a:cs typeface="Inter ExtraLight"/>
              <a:sym typeface="Inter ExtraLight"/>
            </a:endParaRPr>
          </a:p>
        </p:txBody>
      </p:sp>
      <p:sp>
        <p:nvSpPr>
          <p:cNvPr id="1063" name="Google Shape;1063;p95"/>
          <p:cNvSpPr txBox="1"/>
          <p:nvPr/>
        </p:nvSpPr>
        <p:spPr>
          <a:xfrm>
            <a:off x="4748010" y="3483518"/>
            <a:ext cx="1474800" cy="1254000"/>
          </a:xfrm>
          <a:prstGeom prst="rect">
            <a:avLst/>
          </a:prstGeom>
          <a:noFill/>
          <a:ln>
            <a:noFill/>
          </a:ln>
        </p:spPr>
        <p:txBody>
          <a:bodyPr anchorCtr="0" anchor="t" bIns="0" lIns="0" spcFirstLastPara="1" rIns="0" wrap="square" tIns="0">
            <a:spAutoFit/>
          </a:bodyPr>
          <a:lstStyle/>
          <a:p>
            <a:pPr indent="-120650" lvl="0" marL="127000" marR="0" rtl="0" algn="l">
              <a:lnSpc>
                <a:spcPct val="90000"/>
              </a:lnSpc>
              <a:spcBef>
                <a:spcPts val="0"/>
              </a:spcBef>
              <a:spcAft>
                <a:spcPts val="0"/>
              </a:spcAft>
              <a:buClr>
                <a:srgbClr val="000000"/>
              </a:buClr>
              <a:buSzPts val="900"/>
              <a:buFont typeface="Inter ExtraLight"/>
              <a:buChar char="•"/>
            </a:pPr>
            <a:r>
              <a:rPr i="0" lang="en" sz="900" u="none" cap="none" strike="noStrike">
                <a:solidFill>
                  <a:srgbClr val="000000"/>
                </a:solidFill>
                <a:latin typeface="Inter ExtraLight"/>
                <a:ea typeface="Inter ExtraLight"/>
                <a:cs typeface="Inter ExtraLight"/>
                <a:sym typeface="Inter ExtraLight"/>
              </a:rPr>
              <a:t>Microsoft Defender for Office 365</a:t>
            </a:r>
            <a:endParaRPr sz="900">
              <a:solidFill>
                <a:schemeClr val="dk1"/>
              </a:solidFill>
              <a:latin typeface="Inter ExtraLight"/>
              <a:ea typeface="Inter ExtraLight"/>
              <a:cs typeface="Inter ExtraLight"/>
              <a:sym typeface="Inter ExtraLight"/>
            </a:endParaRPr>
          </a:p>
          <a:p>
            <a:pPr indent="-120650" lvl="0" marL="127000" marR="0" rtl="0" algn="l">
              <a:lnSpc>
                <a:spcPct val="90000"/>
              </a:lnSpc>
              <a:spcBef>
                <a:spcPts val="500"/>
              </a:spcBef>
              <a:spcAft>
                <a:spcPts val="0"/>
              </a:spcAft>
              <a:buClr>
                <a:srgbClr val="000000"/>
              </a:buClr>
              <a:buSzPts val="900"/>
              <a:buFont typeface="Inter ExtraLight"/>
              <a:buChar char="•"/>
            </a:pPr>
            <a:r>
              <a:rPr i="0" lang="en" sz="900" u="none" cap="none" strike="noStrike">
                <a:solidFill>
                  <a:srgbClr val="000000"/>
                </a:solidFill>
                <a:latin typeface="Inter ExtraLight"/>
                <a:ea typeface="Inter ExtraLight"/>
                <a:cs typeface="Inter ExtraLight"/>
                <a:sym typeface="Inter ExtraLight"/>
              </a:rPr>
              <a:t>Microsoft Purview Information Protection</a:t>
            </a:r>
            <a:endParaRPr i="0" sz="900" u="none" cap="none" strike="noStrike">
              <a:solidFill>
                <a:srgbClr val="000000"/>
              </a:solidFill>
              <a:latin typeface="Inter ExtraLight"/>
              <a:ea typeface="Inter ExtraLight"/>
              <a:cs typeface="Inter ExtraLight"/>
              <a:sym typeface="Inter ExtraLight"/>
            </a:endParaRPr>
          </a:p>
          <a:p>
            <a:pPr indent="-120650" lvl="0" marL="127000" marR="0" rtl="0" algn="l">
              <a:lnSpc>
                <a:spcPct val="90000"/>
              </a:lnSpc>
              <a:spcBef>
                <a:spcPts val="500"/>
              </a:spcBef>
              <a:spcAft>
                <a:spcPts val="0"/>
              </a:spcAft>
              <a:buClr>
                <a:srgbClr val="000000"/>
              </a:buClr>
              <a:buSzPts val="900"/>
              <a:buFont typeface="Inter ExtraLight"/>
              <a:buChar char="•"/>
            </a:pPr>
            <a:r>
              <a:rPr i="0" lang="en" sz="900" u="none" cap="none" strike="noStrike">
                <a:solidFill>
                  <a:srgbClr val="000000"/>
                </a:solidFill>
                <a:latin typeface="Inter ExtraLight"/>
                <a:ea typeface="Inter ExtraLight"/>
                <a:cs typeface="Inter ExtraLight"/>
                <a:sym typeface="Inter ExtraLight"/>
              </a:rPr>
              <a:t>Data Loss Prevention</a:t>
            </a:r>
            <a:endParaRPr i="0" sz="900" u="none" cap="none" strike="noStrike">
              <a:solidFill>
                <a:srgbClr val="000000"/>
              </a:solidFill>
              <a:latin typeface="Inter ExtraLight"/>
              <a:ea typeface="Inter ExtraLight"/>
              <a:cs typeface="Inter ExtraLight"/>
              <a:sym typeface="Inter ExtraLight"/>
            </a:endParaRPr>
          </a:p>
          <a:p>
            <a:pPr indent="-120650" lvl="0" marL="127000" marR="0" rtl="0" algn="l">
              <a:lnSpc>
                <a:spcPct val="90000"/>
              </a:lnSpc>
              <a:spcBef>
                <a:spcPts val="500"/>
              </a:spcBef>
              <a:spcAft>
                <a:spcPts val="0"/>
              </a:spcAft>
              <a:buClr>
                <a:srgbClr val="000000"/>
              </a:buClr>
              <a:buSzPts val="900"/>
              <a:buFont typeface="Inter ExtraLight"/>
              <a:buChar char="•"/>
            </a:pPr>
            <a:r>
              <a:rPr i="0" lang="en" sz="900" u="none" cap="none" strike="noStrike">
                <a:solidFill>
                  <a:srgbClr val="000000"/>
                </a:solidFill>
                <a:latin typeface="Inter ExtraLight"/>
                <a:ea typeface="Inter ExtraLight"/>
                <a:cs typeface="Inter ExtraLight"/>
                <a:sym typeface="Inter ExtraLight"/>
              </a:rPr>
              <a:t>Cloud App Discovery</a:t>
            </a:r>
            <a:r>
              <a:rPr lang="en" sz="900">
                <a:solidFill>
                  <a:srgbClr val="000000"/>
                </a:solidFill>
                <a:latin typeface="Inter ExtraLight"/>
                <a:ea typeface="Inter ExtraLight"/>
                <a:cs typeface="Inter ExtraLight"/>
                <a:sym typeface="Inter ExtraLight"/>
              </a:rPr>
              <a:t> </a:t>
            </a:r>
            <a:endParaRPr i="0" sz="900" u="none" cap="none" strike="noStrike">
              <a:solidFill>
                <a:srgbClr val="000000"/>
              </a:solidFill>
              <a:latin typeface="Inter ExtraLight"/>
              <a:ea typeface="Inter ExtraLight"/>
              <a:cs typeface="Inter ExtraLight"/>
              <a:sym typeface="Inter ExtraLight"/>
            </a:endParaRPr>
          </a:p>
          <a:p>
            <a:pPr indent="-120650" lvl="0" marL="127000" marR="0" rtl="0" algn="l">
              <a:lnSpc>
                <a:spcPct val="90000"/>
              </a:lnSpc>
              <a:spcBef>
                <a:spcPts val="500"/>
              </a:spcBef>
              <a:spcAft>
                <a:spcPts val="0"/>
              </a:spcAft>
              <a:buClr>
                <a:srgbClr val="000000"/>
              </a:buClr>
              <a:buSzPts val="900"/>
              <a:buFont typeface="Inter ExtraLight"/>
              <a:buChar char="•"/>
            </a:pPr>
            <a:r>
              <a:rPr lang="en" sz="900">
                <a:solidFill>
                  <a:srgbClr val="000000"/>
                </a:solidFill>
                <a:latin typeface="Inter ExtraLight"/>
                <a:ea typeface="Inter ExtraLight"/>
                <a:cs typeface="Inter ExtraLight"/>
                <a:sym typeface="Inter ExtraLight"/>
              </a:rPr>
              <a:t>Microsoft Defender for Business</a:t>
            </a:r>
            <a:endParaRPr sz="900">
              <a:solidFill>
                <a:srgbClr val="000000"/>
              </a:solidFill>
              <a:latin typeface="Inter ExtraLight"/>
              <a:ea typeface="Inter ExtraLight"/>
              <a:cs typeface="Inter ExtraLight"/>
              <a:sym typeface="Inter ExtraLight"/>
            </a:endParaRPr>
          </a:p>
        </p:txBody>
      </p:sp>
      <p:cxnSp>
        <p:nvCxnSpPr>
          <p:cNvPr id="1064" name="Google Shape;1064;p95"/>
          <p:cNvCxnSpPr/>
          <p:nvPr/>
        </p:nvCxnSpPr>
        <p:spPr>
          <a:xfrm>
            <a:off x="1347" y="3268958"/>
            <a:ext cx="9141300" cy="0"/>
          </a:xfrm>
          <a:prstGeom prst="straightConnector1">
            <a:avLst/>
          </a:prstGeom>
          <a:noFill/>
          <a:ln cap="flat" cmpd="sng" w="25400">
            <a:solidFill>
              <a:schemeClr val="accent1"/>
            </a:solidFill>
            <a:prstDash val="solid"/>
            <a:round/>
            <a:headEnd len="sm" w="sm" type="none"/>
            <a:tailEnd len="sm" w="sm" type="none"/>
          </a:ln>
        </p:spPr>
      </p:cxnSp>
      <p:sp>
        <p:nvSpPr>
          <p:cNvPr id="1065" name="Google Shape;1065;p95"/>
          <p:cNvSpPr/>
          <p:nvPr/>
        </p:nvSpPr>
        <p:spPr>
          <a:xfrm>
            <a:off x="3309561" y="3200397"/>
            <a:ext cx="137100" cy="137100"/>
          </a:xfrm>
          <a:prstGeom prst="ellipse">
            <a:avLst/>
          </a:prstGeom>
          <a:solidFill>
            <a:schemeClr val="dk1"/>
          </a:solidFill>
          <a:ln cap="flat" cmpd="sng" w="34925">
            <a:solidFill>
              <a:schemeClr val="lt1"/>
            </a:solidFill>
            <a:prstDash val="solid"/>
            <a:round/>
            <a:headEnd len="sm" w="sm" type="none"/>
            <a:tailEnd len="sm" w="sm" type="none"/>
          </a:ln>
        </p:spPr>
        <p:txBody>
          <a:bodyPr anchorCtr="0" anchor="t" bIns="107525" lIns="134425" spcFirstLastPara="1" rIns="134425" wrap="square" tIns="107525">
            <a:noAutofit/>
          </a:bodyPr>
          <a:lstStyle/>
          <a:p>
            <a:pPr indent="0" lvl="0" marL="0" marR="0" rtl="0" algn="ctr">
              <a:lnSpc>
                <a:spcPct val="90000"/>
              </a:lnSpc>
              <a:spcBef>
                <a:spcPts val="0"/>
              </a:spcBef>
              <a:spcAft>
                <a:spcPts val="0"/>
              </a:spcAft>
              <a:buClr>
                <a:schemeClr val="lt1"/>
              </a:buClr>
              <a:buSzPts val="1800"/>
              <a:buFont typeface="Quattrocento Sans"/>
              <a:buNone/>
            </a:pPr>
            <a:r>
              <a:t/>
            </a:r>
            <a:endParaRPr b="0" i="0" sz="1800" u="none" cap="none" strike="noStrike">
              <a:solidFill>
                <a:srgbClr val="FFFFFF"/>
              </a:solidFill>
              <a:latin typeface="Quattrocento Sans"/>
              <a:ea typeface="Quattrocento Sans"/>
              <a:cs typeface="Quattrocento Sans"/>
              <a:sym typeface="Quattrocento Sans"/>
            </a:endParaRPr>
          </a:p>
        </p:txBody>
      </p:sp>
      <p:sp>
        <p:nvSpPr>
          <p:cNvPr id="1066" name="Google Shape;1066;p95"/>
          <p:cNvSpPr/>
          <p:nvPr/>
        </p:nvSpPr>
        <p:spPr>
          <a:xfrm>
            <a:off x="5434449" y="3200397"/>
            <a:ext cx="137100" cy="137100"/>
          </a:xfrm>
          <a:prstGeom prst="ellipse">
            <a:avLst/>
          </a:prstGeom>
          <a:solidFill>
            <a:schemeClr val="dk1"/>
          </a:solidFill>
          <a:ln cap="flat" cmpd="sng" w="34925">
            <a:solidFill>
              <a:schemeClr val="lt1"/>
            </a:solidFill>
            <a:prstDash val="solid"/>
            <a:round/>
            <a:headEnd len="sm" w="sm" type="none"/>
            <a:tailEnd len="sm" w="sm" type="none"/>
          </a:ln>
        </p:spPr>
        <p:txBody>
          <a:bodyPr anchorCtr="0" anchor="t" bIns="107525" lIns="134425" spcFirstLastPara="1" rIns="134425" wrap="square" tIns="107525">
            <a:noAutofit/>
          </a:bodyPr>
          <a:lstStyle/>
          <a:p>
            <a:pPr indent="0" lvl="0" marL="0" marR="0" rtl="0" algn="ctr">
              <a:lnSpc>
                <a:spcPct val="90000"/>
              </a:lnSpc>
              <a:spcBef>
                <a:spcPts val="0"/>
              </a:spcBef>
              <a:spcAft>
                <a:spcPts val="0"/>
              </a:spcAft>
              <a:buClr>
                <a:schemeClr val="lt1"/>
              </a:buClr>
              <a:buSzPts val="1800"/>
              <a:buFont typeface="Quattrocento Sans"/>
              <a:buNone/>
            </a:pPr>
            <a:r>
              <a:t/>
            </a:r>
            <a:endParaRPr b="0" i="0" sz="1800" u="none" cap="none" strike="noStrike">
              <a:solidFill>
                <a:srgbClr val="FFFFFF"/>
              </a:solidFill>
              <a:latin typeface="Quattrocento Sans"/>
              <a:ea typeface="Quattrocento Sans"/>
              <a:cs typeface="Quattrocento Sans"/>
              <a:sym typeface="Quattrocento Sans"/>
            </a:endParaRPr>
          </a:p>
        </p:txBody>
      </p:sp>
      <p:sp>
        <p:nvSpPr>
          <p:cNvPr id="1067" name="Google Shape;1067;p95"/>
          <p:cNvSpPr/>
          <p:nvPr/>
        </p:nvSpPr>
        <p:spPr>
          <a:xfrm>
            <a:off x="7712834" y="3200397"/>
            <a:ext cx="137100" cy="137100"/>
          </a:xfrm>
          <a:prstGeom prst="ellipse">
            <a:avLst/>
          </a:prstGeom>
          <a:solidFill>
            <a:schemeClr val="dk1"/>
          </a:solidFill>
          <a:ln cap="flat" cmpd="sng" w="34925">
            <a:solidFill>
              <a:schemeClr val="lt1"/>
            </a:solidFill>
            <a:prstDash val="solid"/>
            <a:round/>
            <a:headEnd len="sm" w="sm" type="none"/>
            <a:tailEnd len="sm" w="sm" type="none"/>
          </a:ln>
        </p:spPr>
        <p:txBody>
          <a:bodyPr anchorCtr="0" anchor="t" bIns="107525" lIns="134425" spcFirstLastPara="1" rIns="134425" wrap="square" tIns="107525">
            <a:noAutofit/>
          </a:bodyPr>
          <a:lstStyle/>
          <a:p>
            <a:pPr indent="0" lvl="0" marL="0" marR="0" rtl="0" algn="ctr">
              <a:lnSpc>
                <a:spcPct val="90000"/>
              </a:lnSpc>
              <a:spcBef>
                <a:spcPts val="0"/>
              </a:spcBef>
              <a:spcAft>
                <a:spcPts val="0"/>
              </a:spcAft>
              <a:buClr>
                <a:schemeClr val="lt1"/>
              </a:buClr>
              <a:buSzPts val="1800"/>
              <a:buFont typeface="Quattrocento Sans"/>
              <a:buNone/>
            </a:pPr>
            <a:r>
              <a:t/>
            </a:r>
            <a:endParaRPr b="0" i="0" sz="1800" u="none" cap="none" strike="noStrike">
              <a:solidFill>
                <a:srgbClr val="FFFFFF"/>
              </a:solidFill>
              <a:latin typeface="Quattrocento Sans"/>
              <a:ea typeface="Quattrocento Sans"/>
              <a:cs typeface="Quattrocento Sans"/>
              <a:sym typeface="Quattrocento Sans"/>
            </a:endParaRPr>
          </a:p>
        </p:txBody>
      </p:sp>
      <p:sp>
        <p:nvSpPr>
          <p:cNvPr id="1068" name="Google Shape;1068;p95"/>
          <p:cNvSpPr/>
          <p:nvPr/>
        </p:nvSpPr>
        <p:spPr>
          <a:xfrm>
            <a:off x="1066111" y="3200397"/>
            <a:ext cx="137100" cy="137100"/>
          </a:xfrm>
          <a:prstGeom prst="ellipse">
            <a:avLst/>
          </a:prstGeom>
          <a:solidFill>
            <a:schemeClr val="dk1"/>
          </a:solidFill>
          <a:ln cap="flat" cmpd="sng" w="34925">
            <a:solidFill>
              <a:schemeClr val="lt1"/>
            </a:solidFill>
            <a:prstDash val="solid"/>
            <a:round/>
            <a:headEnd len="sm" w="sm" type="none"/>
            <a:tailEnd len="sm" w="sm" type="none"/>
          </a:ln>
        </p:spPr>
        <p:txBody>
          <a:bodyPr anchorCtr="0" anchor="t" bIns="107525" lIns="134425" spcFirstLastPara="1" rIns="134425" wrap="square" tIns="107525">
            <a:noAutofit/>
          </a:bodyPr>
          <a:lstStyle/>
          <a:p>
            <a:pPr indent="0" lvl="0" marL="0" marR="0" rtl="0" algn="ctr">
              <a:lnSpc>
                <a:spcPct val="90000"/>
              </a:lnSpc>
              <a:spcBef>
                <a:spcPts val="0"/>
              </a:spcBef>
              <a:spcAft>
                <a:spcPts val="0"/>
              </a:spcAft>
              <a:buClr>
                <a:schemeClr val="lt1"/>
              </a:buClr>
              <a:buSzPts val="1800"/>
              <a:buFont typeface="Quattrocento Sans"/>
              <a:buNone/>
            </a:pPr>
            <a:r>
              <a:t/>
            </a:r>
            <a:endParaRPr b="0" i="0" sz="1800" u="none" cap="none" strike="noStrike">
              <a:solidFill>
                <a:srgbClr val="FFFFFF"/>
              </a:solidFill>
              <a:latin typeface="Quattrocento Sans"/>
              <a:ea typeface="Quattrocento Sans"/>
              <a:cs typeface="Quattrocento Sans"/>
              <a:sym typeface="Quattrocento Sans"/>
            </a:endParaRPr>
          </a:p>
        </p:txBody>
      </p:sp>
      <p:sp>
        <p:nvSpPr>
          <p:cNvPr id="1069" name="Google Shape;1069;p95"/>
          <p:cNvSpPr txBox="1"/>
          <p:nvPr/>
        </p:nvSpPr>
        <p:spPr>
          <a:xfrm>
            <a:off x="7285835" y="3483518"/>
            <a:ext cx="1379700" cy="940500"/>
          </a:xfrm>
          <a:prstGeom prst="rect">
            <a:avLst/>
          </a:prstGeom>
          <a:noFill/>
          <a:ln>
            <a:noFill/>
          </a:ln>
        </p:spPr>
        <p:txBody>
          <a:bodyPr anchorCtr="0" anchor="t" bIns="0" lIns="0" spcFirstLastPara="1" rIns="0" wrap="square" tIns="0">
            <a:spAutoFit/>
          </a:bodyPr>
          <a:lstStyle/>
          <a:p>
            <a:pPr indent="-120650" lvl="0" marL="127000" marR="0" rtl="0" algn="l">
              <a:lnSpc>
                <a:spcPct val="90000"/>
              </a:lnSpc>
              <a:spcBef>
                <a:spcPts val="0"/>
              </a:spcBef>
              <a:spcAft>
                <a:spcPts val="0"/>
              </a:spcAft>
              <a:buClr>
                <a:srgbClr val="000000"/>
              </a:buClr>
              <a:buSzPts val="900"/>
              <a:buFont typeface="Inter ExtraLight"/>
              <a:buChar char="•"/>
            </a:pPr>
            <a:r>
              <a:rPr i="0" lang="en" sz="900" u="none" cap="none" strike="noStrike">
                <a:solidFill>
                  <a:srgbClr val="000000"/>
                </a:solidFill>
                <a:latin typeface="Inter ExtraLight"/>
                <a:ea typeface="Inter ExtraLight"/>
                <a:cs typeface="Inter ExtraLight"/>
                <a:sym typeface="Inter ExtraLight"/>
              </a:rPr>
              <a:t>Intune Device Management </a:t>
            </a:r>
            <a:endParaRPr sz="900">
              <a:latin typeface="Inter ExtraLight"/>
              <a:ea typeface="Inter ExtraLight"/>
              <a:cs typeface="Inter ExtraLight"/>
              <a:sym typeface="Inter ExtraLight"/>
            </a:endParaRPr>
          </a:p>
          <a:p>
            <a:pPr indent="-120650" lvl="0" marL="127000" marR="0" rtl="0" algn="l">
              <a:lnSpc>
                <a:spcPct val="90000"/>
              </a:lnSpc>
              <a:spcBef>
                <a:spcPts val="500"/>
              </a:spcBef>
              <a:spcAft>
                <a:spcPts val="0"/>
              </a:spcAft>
              <a:buClr>
                <a:srgbClr val="000000"/>
              </a:buClr>
              <a:buSzPts val="900"/>
              <a:buFont typeface="Inter ExtraLight"/>
              <a:buChar char="•"/>
            </a:pPr>
            <a:r>
              <a:rPr i="0" lang="en" sz="900" u="none" cap="none" strike="noStrike">
                <a:solidFill>
                  <a:srgbClr val="000000"/>
                </a:solidFill>
                <a:latin typeface="Inter ExtraLight"/>
                <a:ea typeface="Inter ExtraLight"/>
                <a:cs typeface="Inter ExtraLight"/>
                <a:sym typeface="Inter ExtraLight"/>
              </a:rPr>
              <a:t>Intune Mobile App Management </a:t>
            </a:r>
            <a:endParaRPr sz="900">
              <a:latin typeface="Inter ExtraLight"/>
              <a:ea typeface="Inter ExtraLight"/>
              <a:cs typeface="Inter ExtraLight"/>
              <a:sym typeface="Inter ExtraLight"/>
            </a:endParaRPr>
          </a:p>
          <a:p>
            <a:pPr indent="-120650" lvl="0" marL="127000" marR="0" rtl="0" algn="l">
              <a:lnSpc>
                <a:spcPct val="90000"/>
              </a:lnSpc>
              <a:spcBef>
                <a:spcPts val="500"/>
              </a:spcBef>
              <a:spcAft>
                <a:spcPts val="0"/>
              </a:spcAft>
              <a:buClr>
                <a:srgbClr val="000000"/>
              </a:buClr>
              <a:buSzPts val="900"/>
              <a:buFont typeface="Inter ExtraLight"/>
              <a:buChar char="•"/>
            </a:pPr>
            <a:r>
              <a:rPr i="0" lang="en" sz="900" u="none" cap="none" strike="noStrike">
                <a:solidFill>
                  <a:srgbClr val="000000"/>
                </a:solidFill>
                <a:latin typeface="Inter ExtraLight"/>
                <a:ea typeface="Inter ExtraLight"/>
                <a:cs typeface="Inter ExtraLight"/>
                <a:sym typeface="Inter ExtraLight"/>
              </a:rPr>
              <a:t>Autopilot</a:t>
            </a:r>
            <a:endParaRPr sz="900">
              <a:latin typeface="Inter ExtraLight"/>
              <a:ea typeface="Inter ExtraLight"/>
              <a:cs typeface="Inter ExtraLight"/>
              <a:sym typeface="Inter ExtraLight"/>
            </a:endParaRPr>
          </a:p>
          <a:p>
            <a:pPr indent="-63500" lvl="0" marL="127000" marR="0" rtl="0" algn="l">
              <a:lnSpc>
                <a:spcPct val="90000"/>
              </a:lnSpc>
              <a:spcBef>
                <a:spcPts val="500"/>
              </a:spcBef>
              <a:spcAft>
                <a:spcPts val="0"/>
              </a:spcAft>
              <a:buClr>
                <a:schemeClr val="dk1"/>
              </a:buClr>
              <a:buSzPts val="900"/>
              <a:buFont typeface="Arial"/>
              <a:buNone/>
            </a:pPr>
            <a:r>
              <a:t/>
            </a:r>
            <a:endParaRPr i="0" sz="900" u="none" cap="none" strike="noStrike">
              <a:solidFill>
                <a:srgbClr val="000000"/>
              </a:solidFill>
              <a:latin typeface="Inter ExtraLight"/>
              <a:ea typeface="Inter ExtraLight"/>
              <a:cs typeface="Inter ExtraLight"/>
              <a:sym typeface="Inter Extra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7" name="Shape 1077"/>
        <p:cNvGrpSpPr/>
        <p:nvPr/>
      </p:nvGrpSpPr>
      <p:grpSpPr>
        <a:xfrm>
          <a:off x="0" y="0"/>
          <a:ext cx="0" cy="0"/>
          <a:chOff x="0" y="0"/>
          <a:chExt cx="0" cy="0"/>
        </a:xfrm>
      </p:grpSpPr>
      <p:sp>
        <p:nvSpPr>
          <p:cNvPr id="1078" name="Google Shape;1078;p96"/>
          <p:cNvSpPr/>
          <p:nvPr/>
        </p:nvSpPr>
        <p:spPr>
          <a:xfrm>
            <a:off x="3050008" y="220436"/>
            <a:ext cx="3075900" cy="4389600"/>
          </a:xfrm>
          <a:prstGeom prst="roundRect">
            <a:avLst>
              <a:gd fmla="val 3605" name="adj"/>
            </a:avLst>
          </a:prstGeom>
          <a:solidFill>
            <a:srgbClr val="F2F2F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Quattrocento Sans"/>
              <a:buNone/>
            </a:pPr>
            <a:r>
              <a:t/>
            </a:r>
            <a:endParaRPr b="0" i="0" sz="900" u="none" cap="none" strike="noStrike">
              <a:solidFill>
                <a:srgbClr val="FFFFFF"/>
              </a:solidFill>
              <a:latin typeface="Calibri"/>
              <a:ea typeface="Calibri"/>
              <a:cs typeface="Calibri"/>
              <a:sym typeface="Calibri"/>
            </a:endParaRPr>
          </a:p>
        </p:txBody>
      </p:sp>
      <p:sp>
        <p:nvSpPr>
          <p:cNvPr id="1079" name="Google Shape;1079;p96"/>
          <p:cNvSpPr txBox="1"/>
          <p:nvPr>
            <p:ph type="title"/>
          </p:nvPr>
        </p:nvSpPr>
        <p:spPr>
          <a:xfrm>
            <a:off x="441197" y="342900"/>
            <a:ext cx="2349600" cy="11082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Clr>
                <a:schemeClr val="dk1"/>
              </a:buClr>
              <a:buSzPts val="1800"/>
              <a:buFont typeface="Quattrocento Sans"/>
              <a:buNone/>
            </a:pPr>
            <a:r>
              <a:rPr lang="en" sz="1800"/>
              <a:t>Microsoft Defender for Business is included in Business Premium</a:t>
            </a:r>
            <a:endParaRPr sz="1800"/>
          </a:p>
        </p:txBody>
      </p:sp>
      <p:sp>
        <p:nvSpPr>
          <p:cNvPr id="1080" name="Google Shape;1080;p96"/>
          <p:cNvSpPr/>
          <p:nvPr/>
        </p:nvSpPr>
        <p:spPr>
          <a:xfrm>
            <a:off x="441722" y="1458187"/>
            <a:ext cx="2148300" cy="3151800"/>
          </a:xfrm>
          <a:prstGeom prst="roundRect">
            <a:avLst>
              <a:gd fmla="val 6464" name="adj"/>
            </a:avLst>
          </a:prstGeom>
          <a:solidFill>
            <a:srgbClr val="F2F2F2"/>
          </a:solidFill>
          <a:ln>
            <a:noFill/>
          </a:ln>
        </p:spPr>
        <p:txBody>
          <a:bodyPr anchorCtr="0" anchor="t" bIns="68575" lIns="68575" spcFirstLastPara="1" rIns="68575" wrap="square" tIns="1371600">
            <a:noAutofit/>
          </a:bodyPr>
          <a:lstStyle/>
          <a:p>
            <a:pPr indent="-114300" lvl="0" marL="127000" marR="0" rtl="0" algn="l">
              <a:lnSpc>
                <a:spcPct val="100000"/>
              </a:lnSpc>
              <a:spcBef>
                <a:spcPts val="0"/>
              </a:spcBef>
              <a:spcAft>
                <a:spcPts val="0"/>
              </a:spcAft>
              <a:buClr>
                <a:srgbClr val="282828"/>
              </a:buClr>
              <a:buSzPts val="800"/>
              <a:buFont typeface="Inter ExtraLight"/>
              <a:buChar char="•"/>
            </a:pPr>
            <a:r>
              <a:rPr i="0" lang="en" sz="800" u="none" cap="none" strike="noStrike">
                <a:solidFill>
                  <a:srgbClr val="282828"/>
                </a:solidFill>
                <a:latin typeface="Inter ExtraLight"/>
                <a:ea typeface="Inter ExtraLight"/>
                <a:cs typeface="Inter ExtraLight"/>
                <a:sym typeface="Inter ExtraLight"/>
              </a:rPr>
              <a:t>Next generation protection</a:t>
            </a:r>
            <a:endParaRPr sz="800">
              <a:latin typeface="Inter ExtraLight"/>
              <a:ea typeface="Inter ExtraLight"/>
              <a:cs typeface="Inter ExtraLight"/>
              <a:sym typeface="Inter ExtraLight"/>
            </a:endParaRPr>
          </a:p>
          <a:p>
            <a:pPr indent="-114300" lvl="0" marL="127000" marR="0" rtl="0" algn="l">
              <a:lnSpc>
                <a:spcPct val="100000"/>
              </a:lnSpc>
              <a:spcBef>
                <a:spcPts val="500"/>
              </a:spcBef>
              <a:spcAft>
                <a:spcPts val="0"/>
              </a:spcAft>
              <a:buClr>
                <a:srgbClr val="282828"/>
              </a:buClr>
              <a:buSzPts val="800"/>
              <a:buFont typeface="Inter ExtraLight"/>
              <a:buChar char="•"/>
            </a:pPr>
            <a:r>
              <a:rPr i="0" lang="en" sz="800" u="none" cap="none" strike="noStrike">
                <a:solidFill>
                  <a:srgbClr val="282828"/>
                </a:solidFill>
                <a:latin typeface="Inter ExtraLight"/>
                <a:ea typeface="Inter ExtraLight"/>
                <a:cs typeface="Inter ExtraLight"/>
                <a:sym typeface="Inter ExtraLight"/>
              </a:rPr>
              <a:t>Cross-Platform support (iOS, Android, Windows, MacOS)</a:t>
            </a:r>
            <a:r>
              <a:rPr baseline="30000" i="0" lang="en" sz="800" u="none" cap="none" strike="noStrike">
                <a:solidFill>
                  <a:srgbClr val="282828"/>
                </a:solidFill>
                <a:latin typeface="Inter ExtraLight"/>
                <a:ea typeface="Inter ExtraLight"/>
                <a:cs typeface="Inter ExtraLight"/>
                <a:sym typeface="Inter ExtraLight"/>
              </a:rPr>
              <a:t>2</a:t>
            </a:r>
            <a:endParaRPr sz="800">
              <a:latin typeface="Inter ExtraLight"/>
              <a:ea typeface="Inter ExtraLight"/>
              <a:cs typeface="Inter ExtraLight"/>
              <a:sym typeface="Inter ExtraLight"/>
            </a:endParaRPr>
          </a:p>
          <a:p>
            <a:pPr indent="-114300" lvl="0" marL="127000" marR="0" rtl="0" algn="l">
              <a:lnSpc>
                <a:spcPct val="100000"/>
              </a:lnSpc>
              <a:spcBef>
                <a:spcPts val="500"/>
              </a:spcBef>
              <a:spcAft>
                <a:spcPts val="0"/>
              </a:spcAft>
              <a:buClr>
                <a:srgbClr val="282828"/>
              </a:buClr>
              <a:buSzPts val="800"/>
              <a:buFont typeface="Inter ExtraLight"/>
              <a:buChar char="•"/>
            </a:pPr>
            <a:r>
              <a:rPr i="0" lang="en" sz="800" u="none" cap="none" strike="noStrike">
                <a:solidFill>
                  <a:srgbClr val="282828"/>
                </a:solidFill>
                <a:latin typeface="Inter ExtraLight"/>
                <a:ea typeface="Inter ExtraLight"/>
                <a:cs typeface="Inter ExtraLight"/>
                <a:sym typeface="Inter ExtraLight"/>
              </a:rPr>
              <a:t>Endpoint Detection and Response</a:t>
            </a:r>
            <a:endParaRPr sz="800">
              <a:latin typeface="Inter ExtraLight"/>
              <a:ea typeface="Inter ExtraLight"/>
              <a:cs typeface="Inter ExtraLight"/>
              <a:sym typeface="Inter ExtraLight"/>
            </a:endParaRPr>
          </a:p>
          <a:p>
            <a:pPr indent="-114300" lvl="0" marL="127000" marR="0" rtl="0" algn="l">
              <a:lnSpc>
                <a:spcPct val="100000"/>
              </a:lnSpc>
              <a:spcBef>
                <a:spcPts val="500"/>
              </a:spcBef>
              <a:spcAft>
                <a:spcPts val="0"/>
              </a:spcAft>
              <a:buClr>
                <a:srgbClr val="282828"/>
              </a:buClr>
              <a:buSzPts val="800"/>
              <a:buFont typeface="Inter ExtraLight"/>
              <a:buChar char="•"/>
            </a:pPr>
            <a:r>
              <a:rPr i="0" lang="en" sz="800" u="none" cap="none" strike="noStrike">
                <a:solidFill>
                  <a:srgbClr val="282828"/>
                </a:solidFill>
                <a:latin typeface="Inter ExtraLight"/>
                <a:ea typeface="Inter ExtraLight"/>
                <a:cs typeface="Inter ExtraLight"/>
                <a:sym typeface="Inter ExtraLight"/>
              </a:rPr>
              <a:t>Automatic Attack Disruption</a:t>
            </a:r>
            <a:endParaRPr sz="800">
              <a:latin typeface="Inter ExtraLight"/>
              <a:ea typeface="Inter ExtraLight"/>
              <a:cs typeface="Inter ExtraLight"/>
              <a:sym typeface="Inter ExtraLight"/>
            </a:endParaRPr>
          </a:p>
          <a:p>
            <a:pPr indent="-114300" lvl="0" marL="127000" marR="0" rtl="0" algn="l">
              <a:lnSpc>
                <a:spcPct val="100000"/>
              </a:lnSpc>
              <a:spcBef>
                <a:spcPts val="500"/>
              </a:spcBef>
              <a:spcAft>
                <a:spcPts val="0"/>
              </a:spcAft>
              <a:buClr>
                <a:srgbClr val="282828"/>
              </a:buClr>
              <a:buSzPts val="800"/>
              <a:buFont typeface="Inter ExtraLight"/>
              <a:buChar char="•"/>
            </a:pPr>
            <a:r>
              <a:rPr i="0" lang="en" sz="800" u="none" cap="none" strike="noStrike">
                <a:solidFill>
                  <a:srgbClr val="282828"/>
                </a:solidFill>
                <a:latin typeface="Inter ExtraLight"/>
                <a:ea typeface="Inter ExtraLight"/>
                <a:cs typeface="Inter ExtraLight"/>
                <a:sym typeface="Inter ExtraLight"/>
              </a:rPr>
              <a:t>Vulnerability Management</a:t>
            </a:r>
            <a:endParaRPr sz="800">
              <a:latin typeface="Inter ExtraLight"/>
              <a:ea typeface="Inter ExtraLight"/>
              <a:cs typeface="Inter ExtraLight"/>
              <a:sym typeface="Inter ExtraLight"/>
            </a:endParaRPr>
          </a:p>
          <a:p>
            <a:pPr indent="-114300" lvl="0" marL="127000" marR="0" rtl="0" algn="l">
              <a:lnSpc>
                <a:spcPct val="100000"/>
              </a:lnSpc>
              <a:spcBef>
                <a:spcPts val="500"/>
              </a:spcBef>
              <a:spcAft>
                <a:spcPts val="0"/>
              </a:spcAft>
              <a:buClr>
                <a:srgbClr val="282828"/>
              </a:buClr>
              <a:buSzPts val="800"/>
              <a:buFont typeface="Inter ExtraLight"/>
              <a:buChar char="•"/>
            </a:pPr>
            <a:r>
              <a:rPr i="0" lang="en" sz="800" u="none" cap="none" strike="noStrike">
                <a:solidFill>
                  <a:srgbClr val="282828"/>
                </a:solidFill>
                <a:latin typeface="Inter ExtraLight"/>
                <a:ea typeface="Inter ExtraLight"/>
                <a:cs typeface="Inter ExtraLight"/>
                <a:sym typeface="Inter ExtraLight"/>
              </a:rPr>
              <a:t>Monthly Security Summary Reports</a:t>
            </a:r>
            <a:endParaRPr sz="800">
              <a:latin typeface="Inter ExtraLight"/>
              <a:ea typeface="Inter ExtraLight"/>
              <a:cs typeface="Inter ExtraLight"/>
              <a:sym typeface="Inter ExtraLight"/>
            </a:endParaRPr>
          </a:p>
          <a:p>
            <a:pPr indent="-114300" lvl="0" marL="127000" marR="0" rtl="0" algn="l">
              <a:lnSpc>
                <a:spcPct val="100000"/>
              </a:lnSpc>
              <a:spcBef>
                <a:spcPts val="500"/>
              </a:spcBef>
              <a:spcAft>
                <a:spcPts val="0"/>
              </a:spcAft>
              <a:buClr>
                <a:srgbClr val="282828"/>
              </a:buClr>
              <a:buSzPts val="800"/>
              <a:buFont typeface="Inter ExtraLight"/>
              <a:buChar char="•"/>
            </a:pPr>
            <a:r>
              <a:rPr i="0" lang="en" sz="800" u="none" cap="none" strike="noStrike">
                <a:solidFill>
                  <a:srgbClr val="282828"/>
                </a:solidFill>
                <a:latin typeface="Inter ExtraLight"/>
                <a:ea typeface="Inter ExtraLight"/>
                <a:cs typeface="Inter ExtraLight"/>
                <a:sym typeface="Inter ExtraLight"/>
              </a:rPr>
              <a:t>Streaming APIs</a:t>
            </a:r>
            <a:endParaRPr sz="800">
              <a:latin typeface="Inter ExtraLight"/>
              <a:ea typeface="Inter ExtraLight"/>
              <a:cs typeface="Inter ExtraLight"/>
              <a:sym typeface="Inter ExtraLight"/>
            </a:endParaRPr>
          </a:p>
          <a:p>
            <a:pPr indent="-114300" lvl="0" marL="127000" marR="0" rtl="0" algn="l">
              <a:lnSpc>
                <a:spcPct val="100000"/>
              </a:lnSpc>
              <a:spcBef>
                <a:spcPts val="500"/>
              </a:spcBef>
              <a:spcAft>
                <a:spcPts val="0"/>
              </a:spcAft>
              <a:buClr>
                <a:srgbClr val="282828"/>
              </a:buClr>
              <a:buSzPts val="800"/>
              <a:buFont typeface="Inter ExtraLight"/>
              <a:buChar char="•"/>
            </a:pPr>
            <a:r>
              <a:rPr i="0" lang="en" sz="800" u="none" cap="none" strike="noStrike">
                <a:solidFill>
                  <a:srgbClr val="282828"/>
                </a:solidFill>
                <a:latin typeface="Inter ExtraLight"/>
                <a:ea typeface="Inter ExtraLight"/>
                <a:cs typeface="Inter ExtraLight"/>
                <a:sym typeface="Inter ExtraLight"/>
              </a:rPr>
              <a:t>…and more </a:t>
            </a:r>
            <a:endParaRPr sz="800">
              <a:latin typeface="Inter ExtraLight"/>
              <a:ea typeface="Inter ExtraLight"/>
              <a:cs typeface="Inter ExtraLight"/>
              <a:sym typeface="Inter ExtraLight"/>
            </a:endParaRPr>
          </a:p>
        </p:txBody>
      </p:sp>
      <p:sp>
        <p:nvSpPr>
          <p:cNvPr id="1081" name="Google Shape;1081;p96"/>
          <p:cNvSpPr txBox="1"/>
          <p:nvPr/>
        </p:nvSpPr>
        <p:spPr>
          <a:xfrm>
            <a:off x="535906" y="1619171"/>
            <a:ext cx="1959900" cy="669000"/>
          </a:xfrm>
          <a:prstGeom prst="rect">
            <a:avLst/>
          </a:prstGeom>
          <a:noFill/>
          <a:ln>
            <a:noFill/>
          </a:ln>
        </p:spPr>
        <p:txBody>
          <a:bodyPr anchorCtr="0" anchor="t" bIns="0" lIns="0" spcFirstLastPara="1" rIns="0" wrap="square" tIns="9525">
            <a:spAutoFit/>
          </a:bodyPr>
          <a:lstStyle/>
          <a:p>
            <a:pPr indent="12700" lvl="0" marL="0" marR="0" rtl="0" algn="ctr">
              <a:lnSpc>
                <a:spcPct val="100000"/>
              </a:lnSpc>
              <a:spcBef>
                <a:spcPts val="0"/>
              </a:spcBef>
              <a:spcAft>
                <a:spcPts val="0"/>
              </a:spcAft>
              <a:buClr>
                <a:srgbClr val="0078D4"/>
              </a:buClr>
              <a:buSzPts val="1100"/>
              <a:buFont typeface="Quattrocento Sans"/>
              <a:buNone/>
            </a:pPr>
            <a:r>
              <a:rPr i="0" lang="en" sz="1100" u="none" cap="none" strike="noStrike">
                <a:solidFill>
                  <a:schemeClr val="accent1"/>
                </a:solidFill>
                <a:latin typeface="Inter"/>
                <a:ea typeface="Inter"/>
                <a:cs typeface="Inter"/>
                <a:sym typeface="Inter"/>
              </a:rPr>
              <a:t>Microsoft Defender Business ($3pupm)</a:t>
            </a:r>
            <a:r>
              <a:rPr baseline="30000" i="0" lang="en" sz="1100" u="none" cap="none" strike="noStrike">
                <a:solidFill>
                  <a:schemeClr val="accent1"/>
                </a:solidFill>
                <a:latin typeface="Inter"/>
                <a:ea typeface="Inter"/>
                <a:cs typeface="Inter"/>
                <a:sym typeface="Inter"/>
              </a:rPr>
              <a:t>1</a:t>
            </a:r>
            <a:endParaRPr i="0" sz="1100" u="none" cap="none" strike="noStrike">
              <a:solidFill>
                <a:schemeClr val="accent1"/>
              </a:solidFill>
              <a:latin typeface="Inter"/>
              <a:ea typeface="Inter"/>
              <a:cs typeface="Inter"/>
              <a:sym typeface="Inter"/>
            </a:endParaRPr>
          </a:p>
          <a:p>
            <a:pPr indent="12700" lvl="0" marL="0" marR="0" rtl="0" algn="ctr">
              <a:lnSpc>
                <a:spcPct val="100000"/>
              </a:lnSpc>
              <a:spcBef>
                <a:spcPts val="100"/>
              </a:spcBef>
              <a:spcAft>
                <a:spcPts val="0"/>
              </a:spcAft>
              <a:buClr>
                <a:srgbClr val="282828"/>
              </a:buClr>
              <a:buSzPts val="1100"/>
              <a:buFont typeface="Quattrocento Sans"/>
              <a:buNone/>
            </a:pPr>
            <a:r>
              <a:rPr i="0" lang="en" sz="1000" u="none" cap="none" strike="noStrike">
                <a:solidFill>
                  <a:srgbClr val="282828"/>
                </a:solidFill>
                <a:latin typeface="Inter"/>
                <a:ea typeface="Inter"/>
                <a:cs typeface="Inter"/>
                <a:sym typeface="Inter"/>
              </a:rPr>
              <a:t>Enterprise-grade </a:t>
            </a:r>
            <a:br>
              <a:rPr i="0" lang="en" sz="1000" u="none" cap="none" strike="noStrike">
                <a:solidFill>
                  <a:srgbClr val="282828"/>
                </a:solidFill>
                <a:latin typeface="Inter"/>
                <a:ea typeface="Inter"/>
                <a:cs typeface="Inter"/>
                <a:sym typeface="Inter"/>
              </a:rPr>
            </a:br>
            <a:r>
              <a:rPr i="0" lang="en" sz="1000" u="none" cap="none" strike="noStrike">
                <a:solidFill>
                  <a:srgbClr val="282828"/>
                </a:solidFill>
                <a:latin typeface="Inter"/>
                <a:ea typeface="Inter"/>
                <a:cs typeface="Inter"/>
                <a:sym typeface="Inter"/>
              </a:rPr>
              <a:t>endpoint security powered by AI </a:t>
            </a:r>
            <a:endParaRPr i="0" sz="1000" u="none" cap="none" strike="noStrike">
              <a:solidFill>
                <a:srgbClr val="282828"/>
              </a:solidFill>
              <a:latin typeface="Inter"/>
              <a:ea typeface="Inter"/>
              <a:cs typeface="Inter"/>
              <a:sym typeface="Inter"/>
            </a:endParaRPr>
          </a:p>
        </p:txBody>
      </p:sp>
      <p:sp>
        <p:nvSpPr>
          <p:cNvPr id="1082" name="Google Shape;1082;p96"/>
          <p:cNvSpPr/>
          <p:nvPr/>
        </p:nvSpPr>
        <p:spPr>
          <a:xfrm>
            <a:off x="6282893" y="0"/>
            <a:ext cx="2861100" cy="5143500"/>
          </a:xfrm>
          <a:prstGeom prst="rect">
            <a:avLst/>
          </a:prstGeom>
          <a:solidFill>
            <a:srgbClr val="F2F2F2"/>
          </a:solidFill>
          <a:ln>
            <a:noFill/>
          </a:ln>
        </p:spPr>
        <p:txBody>
          <a:bodyPr anchorCtr="0" anchor="t" bIns="109725" lIns="137150" spcFirstLastPara="1" rIns="137150" wrap="square" tIns="109725">
            <a:noAutofit/>
          </a:bodyPr>
          <a:lstStyle/>
          <a:p>
            <a:pPr indent="12700" lvl="0" marL="0" marR="0" rtl="0" algn="ctr">
              <a:lnSpc>
                <a:spcPct val="100000"/>
              </a:lnSpc>
              <a:spcBef>
                <a:spcPts val="0"/>
              </a:spcBef>
              <a:spcAft>
                <a:spcPts val="0"/>
              </a:spcAft>
              <a:buClr>
                <a:srgbClr val="0078D4"/>
              </a:buClr>
              <a:buSzPts val="1500"/>
              <a:buFont typeface="Quattrocento Sans"/>
              <a:buNone/>
            </a:pPr>
            <a:r>
              <a:rPr b="0" baseline="30000" i="0" lang="en" sz="1500" u="none" cap="none" strike="noStrike">
                <a:solidFill>
                  <a:srgbClr val="0078D4"/>
                </a:solidFill>
                <a:latin typeface="Quattrocento Sans"/>
                <a:ea typeface="Quattrocento Sans"/>
                <a:cs typeface="Quattrocento Sans"/>
                <a:sym typeface="Quattrocento Sans"/>
              </a:rPr>
              <a:t> </a:t>
            </a:r>
            <a:endParaRPr b="0" i="0" sz="1500" u="none" cap="none" strike="noStrike">
              <a:solidFill>
                <a:srgbClr val="0078D4"/>
              </a:solidFill>
              <a:latin typeface="Quattrocento Sans"/>
              <a:ea typeface="Quattrocento Sans"/>
              <a:cs typeface="Quattrocento Sans"/>
              <a:sym typeface="Quattrocento Sans"/>
            </a:endParaRPr>
          </a:p>
        </p:txBody>
      </p:sp>
      <p:sp>
        <p:nvSpPr>
          <p:cNvPr id="1083" name="Google Shape;1083;p96"/>
          <p:cNvSpPr txBox="1"/>
          <p:nvPr/>
        </p:nvSpPr>
        <p:spPr>
          <a:xfrm>
            <a:off x="692963" y="2348582"/>
            <a:ext cx="1645800" cy="207900"/>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282828"/>
              </a:buClr>
              <a:buSzPts val="1000"/>
              <a:buFont typeface="Quattrocento Sans"/>
              <a:buNone/>
            </a:pPr>
            <a:r>
              <a:rPr i="0" lang="en" sz="900" u="none" cap="none" strike="noStrike">
                <a:solidFill>
                  <a:srgbClr val="282828"/>
                </a:solidFill>
                <a:latin typeface="Inter ExtraLight"/>
                <a:ea typeface="Inter ExtraLight"/>
                <a:cs typeface="Inter ExtraLight"/>
                <a:sym typeface="Inter ExtraLight"/>
              </a:rPr>
              <a:t>Per user license</a:t>
            </a:r>
            <a:endParaRPr sz="1000">
              <a:latin typeface="Inter ExtraLight"/>
              <a:ea typeface="Inter ExtraLight"/>
              <a:cs typeface="Inter ExtraLight"/>
              <a:sym typeface="Inter ExtraLight"/>
            </a:endParaRPr>
          </a:p>
        </p:txBody>
      </p:sp>
      <p:sp>
        <p:nvSpPr>
          <p:cNvPr id="1084" name="Google Shape;1084;p96"/>
          <p:cNvSpPr txBox="1"/>
          <p:nvPr/>
        </p:nvSpPr>
        <p:spPr>
          <a:xfrm>
            <a:off x="3050009" y="359290"/>
            <a:ext cx="3044100" cy="345600"/>
          </a:xfrm>
          <a:prstGeom prst="rect">
            <a:avLst/>
          </a:prstGeom>
          <a:noFill/>
          <a:ln>
            <a:noFill/>
          </a:ln>
        </p:spPr>
        <p:txBody>
          <a:bodyPr anchorCtr="0" anchor="t" bIns="0" lIns="0" spcFirstLastPara="1" rIns="0" wrap="square" tIns="9525">
            <a:spAutoFit/>
          </a:bodyPr>
          <a:lstStyle/>
          <a:p>
            <a:pPr indent="-838200" lvl="0" marL="850900" marR="0" rtl="0" algn="ctr">
              <a:lnSpc>
                <a:spcPct val="100000"/>
              </a:lnSpc>
              <a:spcBef>
                <a:spcPts val="0"/>
              </a:spcBef>
              <a:spcAft>
                <a:spcPts val="0"/>
              </a:spcAft>
              <a:buClr>
                <a:srgbClr val="0078D4"/>
              </a:buClr>
              <a:buSzPts val="1100"/>
              <a:buFont typeface="Quattrocento Sans"/>
              <a:buNone/>
            </a:pPr>
            <a:r>
              <a:rPr i="0" lang="en" sz="1100" u="none" cap="none" strike="noStrike">
                <a:solidFill>
                  <a:schemeClr val="accent1"/>
                </a:solidFill>
                <a:latin typeface="Inter Light"/>
                <a:ea typeface="Inter Light"/>
                <a:cs typeface="Inter Light"/>
                <a:sym typeface="Inter Light"/>
              </a:rPr>
              <a:t>Microsoft 365 Business Premium ($22pupm)</a:t>
            </a:r>
            <a:r>
              <a:rPr baseline="30000" i="0" lang="en" sz="1100" u="none" cap="none" strike="noStrike">
                <a:solidFill>
                  <a:schemeClr val="accent1"/>
                </a:solidFill>
                <a:latin typeface="Inter Light"/>
                <a:ea typeface="Inter Light"/>
                <a:cs typeface="Inter Light"/>
                <a:sym typeface="Inter Light"/>
              </a:rPr>
              <a:t>1</a:t>
            </a:r>
            <a:endParaRPr i="0" sz="1100" u="none" cap="none" strike="noStrike">
              <a:solidFill>
                <a:schemeClr val="accent1"/>
              </a:solidFill>
              <a:latin typeface="Inter Light"/>
              <a:ea typeface="Inter Light"/>
              <a:cs typeface="Inter Light"/>
              <a:sym typeface="Inter Light"/>
            </a:endParaRPr>
          </a:p>
          <a:p>
            <a:pPr indent="0" lvl="0" marL="12700" marR="0" rtl="0" algn="ctr">
              <a:lnSpc>
                <a:spcPct val="100000"/>
              </a:lnSpc>
              <a:spcBef>
                <a:spcPts val="100"/>
              </a:spcBef>
              <a:spcAft>
                <a:spcPts val="0"/>
              </a:spcAft>
              <a:buClr>
                <a:srgbClr val="282828"/>
              </a:buClr>
              <a:buSzPts val="1100"/>
              <a:buFont typeface="Quattrocento Sans"/>
              <a:buNone/>
            </a:pPr>
            <a:r>
              <a:rPr i="0" lang="en" sz="1000" u="none" cap="none" strike="noStrike">
                <a:solidFill>
                  <a:srgbClr val="282828"/>
                </a:solidFill>
                <a:latin typeface="Inter ExtraLight"/>
                <a:ea typeface="Inter ExtraLight"/>
                <a:cs typeface="Inter ExtraLight"/>
                <a:sym typeface="Inter ExtraLight"/>
              </a:rPr>
              <a:t>Comprehensive productivity and security solution </a:t>
            </a:r>
            <a:endParaRPr i="0" sz="1000" u="none" cap="none" strike="noStrike">
              <a:solidFill>
                <a:srgbClr val="282828"/>
              </a:solidFill>
              <a:latin typeface="Inter ExtraLight"/>
              <a:ea typeface="Inter ExtraLight"/>
              <a:cs typeface="Inter ExtraLight"/>
              <a:sym typeface="Inter ExtraLight"/>
            </a:endParaRPr>
          </a:p>
        </p:txBody>
      </p:sp>
      <p:sp>
        <p:nvSpPr>
          <p:cNvPr id="1085" name="Google Shape;1085;p96"/>
          <p:cNvSpPr txBox="1"/>
          <p:nvPr/>
        </p:nvSpPr>
        <p:spPr>
          <a:xfrm>
            <a:off x="3757253" y="738919"/>
            <a:ext cx="1645800" cy="207900"/>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282828"/>
              </a:buClr>
              <a:buSzPts val="1000"/>
              <a:buFont typeface="Quattrocento Sans"/>
              <a:buNone/>
            </a:pPr>
            <a:r>
              <a:rPr i="0" lang="en" sz="900" u="none" cap="none" strike="noStrike">
                <a:solidFill>
                  <a:srgbClr val="282828"/>
                </a:solidFill>
                <a:latin typeface="Inter ExtraLight"/>
                <a:ea typeface="Inter ExtraLight"/>
                <a:cs typeface="Inter ExtraLight"/>
                <a:sym typeface="Inter ExtraLight"/>
              </a:rPr>
              <a:t>Per user license</a:t>
            </a:r>
            <a:endParaRPr sz="1000">
              <a:latin typeface="Inter ExtraLight"/>
              <a:ea typeface="Inter ExtraLight"/>
              <a:cs typeface="Inter ExtraLight"/>
              <a:sym typeface="Inter ExtraLight"/>
            </a:endParaRPr>
          </a:p>
        </p:txBody>
      </p:sp>
      <p:sp>
        <p:nvSpPr>
          <p:cNvPr id="1086" name="Google Shape;1086;p96"/>
          <p:cNvSpPr/>
          <p:nvPr/>
        </p:nvSpPr>
        <p:spPr>
          <a:xfrm>
            <a:off x="3165101" y="981335"/>
            <a:ext cx="2830200" cy="362700"/>
          </a:xfrm>
          <a:prstGeom prst="rect">
            <a:avLst/>
          </a:prstGeom>
          <a:solidFill>
            <a:schemeClr val="lt1"/>
          </a:solidFill>
          <a:ln>
            <a:noFill/>
          </a:ln>
        </p:spPr>
        <p:txBody>
          <a:bodyPr anchorCtr="0" anchor="ctr" bIns="0" lIns="68525" spcFirstLastPara="1" rIns="0" wrap="square" tIns="0">
            <a:noAutofit/>
          </a:bodyPr>
          <a:lstStyle/>
          <a:p>
            <a:pPr indent="0" lvl="0" marL="0" marR="0" rtl="0" algn="l">
              <a:lnSpc>
                <a:spcPct val="100000"/>
              </a:lnSpc>
              <a:spcBef>
                <a:spcPts val="0"/>
              </a:spcBef>
              <a:spcAft>
                <a:spcPts val="0"/>
              </a:spcAft>
              <a:buClr>
                <a:srgbClr val="282828"/>
              </a:buClr>
              <a:buSzPts val="800"/>
              <a:buFont typeface="Quattrocento Sans"/>
              <a:buNone/>
            </a:pPr>
            <a:r>
              <a:rPr i="0" lang="en" sz="800" u="none" cap="none" strike="noStrike">
                <a:solidFill>
                  <a:srgbClr val="282828"/>
                </a:solidFill>
                <a:latin typeface="Inter ExtraLight"/>
                <a:ea typeface="Inter ExtraLight"/>
                <a:cs typeface="Inter ExtraLight"/>
                <a:sym typeface="Inter ExtraLight"/>
              </a:rPr>
              <a:t>Microsoft 365 Business Standard ($12.50)</a:t>
            </a:r>
            <a:r>
              <a:rPr baseline="30000" i="0" lang="en" sz="800" u="none" cap="none" strike="noStrike">
                <a:solidFill>
                  <a:srgbClr val="282828"/>
                </a:solidFill>
                <a:latin typeface="Inter ExtraLight"/>
                <a:ea typeface="Inter ExtraLight"/>
                <a:cs typeface="Inter ExtraLight"/>
                <a:sym typeface="Inter ExtraLight"/>
              </a:rPr>
              <a:t>1</a:t>
            </a:r>
            <a:br>
              <a:rPr i="0" lang="en" sz="800" u="none" cap="none" strike="noStrike">
                <a:solidFill>
                  <a:srgbClr val="282828"/>
                </a:solidFill>
                <a:latin typeface="Inter ExtraLight"/>
                <a:ea typeface="Inter ExtraLight"/>
                <a:cs typeface="Inter ExtraLight"/>
                <a:sym typeface="Inter ExtraLight"/>
              </a:rPr>
            </a:br>
            <a:r>
              <a:rPr i="0" lang="en" sz="800" u="none" cap="none" strike="noStrike">
                <a:solidFill>
                  <a:srgbClr val="282828"/>
                </a:solidFill>
                <a:latin typeface="Inter ExtraLight"/>
                <a:ea typeface="Inter ExtraLight"/>
                <a:cs typeface="Inter ExtraLight"/>
                <a:sym typeface="Inter ExtraLight"/>
              </a:rPr>
              <a:t>Office apps and services, Teams </a:t>
            </a:r>
            <a:endParaRPr sz="1100">
              <a:latin typeface="Inter ExtraLight"/>
              <a:ea typeface="Inter ExtraLight"/>
              <a:cs typeface="Inter ExtraLight"/>
              <a:sym typeface="Inter ExtraLight"/>
            </a:endParaRPr>
          </a:p>
        </p:txBody>
      </p:sp>
      <p:sp>
        <p:nvSpPr>
          <p:cNvPr id="1087" name="Google Shape;1087;p96"/>
          <p:cNvSpPr/>
          <p:nvPr/>
        </p:nvSpPr>
        <p:spPr>
          <a:xfrm>
            <a:off x="4391453" y="1384142"/>
            <a:ext cx="274200" cy="274200"/>
          </a:xfrm>
          <a:prstGeom prst="mathPlus">
            <a:avLst>
              <a:gd fmla="val 10524" name="adj1"/>
            </a:avLst>
          </a:prstGeom>
          <a:solidFill>
            <a:schemeClr val="accent1"/>
          </a:solidFill>
          <a:ln>
            <a:noFill/>
          </a:ln>
        </p:spPr>
        <p:txBody>
          <a:bodyPr anchorCtr="0" anchor="t" bIns="109700" lIns="137150" spcFirstLastPara="1" rIns="137150" wrap="square" tIns="109700">
            <a:noAutofit/>
          </a:bodyPr>
          <a:lstStyle/>
          <a:p>
            <a:pPr indent="0" lvl="0" marL="0" marR="0" rtl="0" algn="ctr">
              <a:lnSpc>
                <a:spcPct val="90000"/>
              </a:lnSpc>
              <a:spcBef>
                <a:spcPts val="0"/>
              </a:spcBef>
              <a:spcAft>
                <a:spcPts val="0"/>
              </a:spcAft>
              <a:buClr>
                <a:schemeClr val="dk1"/>
              </a:buClr>
              <a:buSzPts val="900"/>
              <a:buFont typeface="Quattrocento Sans"/>
              <a:buNone/>
            </a:pPr>
            <a:r>
              <a:t/>
            </a:r>
            <a:endParaRPr b="0" i="0" sz="900" u="none" cap="none" strike="noStrike">
              <a:solidFill>
                <a:srgbClr val="FFFFFF"/>
              </a:solidFill>
              <a:latin typeface="Quattrocento Sans"/>
              <a:ea typeface="Quattrocento Sans"/>
              <a:cs typeface="Quattrocento Sans"/>
              <a:sym typeface="Quattrocento Sans"/>
            </a:endParaRPr>
          </a:p>
        </p:txBody>
      </p:sp>
      <p:sp>
        <p:nvSpPr>
          <p:cNvPr id="1088" name="Google Shape;1088;p96"/>
          <p:cNvSpPr/>
          <p:nvPr/>
        </p:nvSpPr>
        <p:spPr>
          <a:xfrm>
            <a:off x="3165101" y="1700334"/>
            <a:ext cx="2830200" cy="249300"/>
          </a:xfrm>
          <a:prstGeom prst="rect">
            <a:avLst/>
          </a:prstGeom>
          <a:solidFill>
            <a:schemeClr val="lt1"/>
          </a:solidFill>
          <a:ln>
            <a:noFill/>
          </a:ln>
        </p:spPr>
        <p:txBody>
          <a:bodyPr anchorCtr="0" anchor="ctr" bIns="0" lIns="68525" spcFirstLastPara="1" rIns="0" wrap="square" tIns="0">
            <a:noAutofit/>
          </a:bodyPr>
          <a:lstStyle/>
          <a:p>
            <a:pPr indent="0" lvl="0" marL="0" marR="0" rtl="0" algn="l">
              <a:lnSpc>
                <a:spcPct val="100000"/>
              </a:lnSpc>
              <a:spcBef>
                <a:spcPts val="0"/>
              </a:spcBef>
              <a:spcAft>
                <a:spcPts val="0"/>
              </a:spcAft>
              <a:buClr>
                <a:srgbClr val="282828"/>
              </a:buClr>
              <a:buSzPts val="800"/>
              <a:buFont typeface="Quattrocento Sans"/>
              <a:buNone/>
            </a:pPr>
            <a:r>
              <a:rPr i="0" lang="en" sz="800" u="none" cap="none" strike="noStrike">
                <a:solidFill>
                  <a:srgbClr val="282828"/>
                </a:solidFill>
                <a:latin typeface="Inter ExtraLight"/>
                <a:ea typeface="Inter ExtraLight"/>
                <a:cs typeface="Inter ExtraLight"/>
                <a:sym typeface="Inter ExtraLight"/>
              </a:rPr>
              <a:t>Microsoft Defender for Business</a:t>
            </a:r>
            <a:endParaRPr i="0" sz="800" u="none" cap="none" strike="noStrike">
              <a:solidFill>
                <a:srgbClr val="282828"/>
              </a:solidFill>
              <a:latin typeface="Inter ExtraLight"/>
              <a:ea typeface="Inter ExtraLight"/>
              <a:cs typeface="Inter ExtraLight"/>
              <a:sym typeface="Inter ExtraLight"/>
            </a:endParaRPr>
          </a:p>
        </p:txBody>
      </p:sp>
      <p:sp>
        <p:nvSpPr>
          <p:cNvPr id="1089" name="Google Shape;1089;p96"/>
          <p:cNvSpPr/>
          <p:nvPr/>
        </p:nvSpPr>
        <p:spPr>
          <a:xfrm>
            <a:off x="3165101" y="1985717"/>
            <a:ext cx="2830200" cy="249300"/>
          </a:xfrm>
          <a:prstGeom prst="rect">
            <a:avLst/>
          </a:prstGeom>
          <a:solidFill>
            <a:schemeClr val="lt1"/>
          </a:solidFill>
          <a:ln>
            <a:noFill/>
          </a:ln>
        </p:spPr>
        <p:txBody>
          <a:bodyPr anchorCtr="0" anchor="ctr" bIns="0" lIns="68525" spcFirstLastPara="1" rIns="0" wrap="square" tIns="0">
            <a:noAutofit/>
          </a:bodyPr>
          <a:lstStyle/>
          <a:p>
            <a:pPr indent="0" lvl="0" marL="0" marR="0" rtl="0" algn="l">
              <a:lnSpc>
                <a:spcPct val="100000"/>
              </a:lnSpc>
              <a:spcBef>
                <a:spcPts val="0"/>
              </a:spcBef>
              <a:spcAft>
                <a:spcPts val="0"/>
              </a:spcAft>
              <a:buClr>
                <a:srgbClr val="282828"/>
              </a:buClr>
              <a:buSzPts val="800"/>
              <a:buFont typeface="Quattrocento Sans"/>
              <a:buNone/>
            </a:pPr>
            <a:r>
              <a:rPr i="0" lang="en" sz="800" u="none" cap="none" strike="noStrike">
                <a:solidFill>
                  <a:srgbClr val="282828"/>
                </a:solidFill>
                <a:latin typeface="Inter ExtraLight"/>
                <a:ea typeface="Inter ExtraLight"/>
                <a:cs typeface="Inter ExtraLight"/>
                <a:sym typeface="Inter ExtraLight"/>
              </a:rPr>
              <a:t>Microsoft Defender for Office 365 Plan 1 </a:t>
            </a:r>
            <a:endParaRPr i="0" sz="800" u="none" cap="none" strike="noStrike">
              <a:solidFill>
                <a:srgbClr val="282828"/>
              </a:solidFill>
              <a:latin typeface="Inter ExtraLight"/>
              <a:ea typeface="Inter ExtraLight"/>
              <a:cs typeface="Inter ExtraLight"/>
              <a:sym typeface="Inter ExtraLight"/>
            </a:endParaRPr>
          </a:p>
        </p:txBody>
      </p:sp>
      <p:sp>
        <p:nvSpPr>
          <p:cNvPr id="1090" name="Google Shape;1090;p96"/>
          <p:cNvSpPr/>
          <p:nvPr/>
        </p:nvSpPr>
        <p:spPr>
          <a:xfrm>
            <a:off x="3165101" y="2271101"/>
            <a:ext cx="2830200" cy="249300"/>
          </a:xfrm>
          <a:prstGeom prst="rect">
            <a:avLst/>
          </a:prstGeom>
          <a:solidFill>
            <a:schemeClr val="lt1"/>
          </a:solidFill>
          <a:ln>
            <a:noFill/>
          </a:ln>
        </p:spPr>
        <p:txBody>
          <a:bodyPr anchorCtr="0" anchor="ctr" bIns="0" lIns="68525" spcFirstLastPara="1" rIns="0" wrap="square" tIns="0">
            <a:noAutofit/>
          </a:bodyPr>
          <a:lstStyle/>
          <a:p>
            <a:pPr indent="0" lvl="0" marL="0" marR="0" rtl="0" algn="l">
              <a:lnSpc>
                <a:spcPct val="100000"/>
              </a:lnSpc>
              <a:spcBef>
                <a:spcPts val="0"/>
              </a:spcBef>
              <a:spcAft>
                <a:spcPts val="0"/>
              </a:spcAft>
              <a:buClr>
                <a:srgbClr val="282828"/>
              </a:buClr>
              <a:buSzPts val="800"/>
              <a:buFont typeface="Quattrocento Sans"/>
              <a:buNone/>
            </a:pPr>
            <a:r>
              <a:rPr i="0" lang="en" sz="800" u="none" cap="none" strike="noStrike">
                <a:solidFill>
                  <a:srgbClr val="282828"/>
                </a:solidFill>
                <a:latin typeface="Inter ExtraLight"/>
                <a:ea typeface="Inter ExtraLight"/>
                <a:cs typeface="Inter ExtraLight"/>
                <a:sym typeface="Inter ExtraLight"/>
              </a:rPr>
              <a:t>Intune </a:t>
            </a:r>
            <a:endParaRPr i="0" sz="800" u="none" cap="none" strike="noStrike">
              <a:solidFill>
                <a:srgbClr val="282828"/>
              </a:solidFill>
              <a:latin typeface="Inter ExtraLight"/>
              <a:ea typeface="Inter ExtraLight"/>
              <a:cs typeface="Inter ExtraLight"/>
              <a:sym typeface="Inter ExtraLight"/>
            </a:endParaRPr>
          </a:p>
        </p:txBody>
      </p:sp>
      <p:sp>
        <p:nvSpPr>
          <p:cNvPr id="1091" name="Google Shape;1091;p96"/>
          <p:cNvSpPr/>
          <p:nvPr/>
        </p:nvSpPr>
        <p:spPr>
          <a:xfrm>
            <a:off x="3165101" y="2556485"/>
            <a:ext cx="2819700" cy="240300"/>
          </a:xfrm>
          <a:prstGeom prst="rect">
            <a:avLst/>
          </a:prstGeom>
          <a:solidFill>
            <a:schemeClr val="lt1"/>
          </a:solidFill>
          <a:ln>
            <a:noFill/>
          </a:ln>
        </p:spPr>
        <p:txBody>
          <a:bodyPr anchorCtr="0" anchor="ctr" bIns="0" lIns="68525" spcFirstLastPara="1" rIns="0" wrap="square" tIns="0">
            <a:noAutofit/>
          </a:bodyPr>
          <a:lstStyle/>
          <a:p>
            <a:pPr indent="0" lvl="0" marL="0" marR="0" rtl="0" algn="l">
              <a:lnSpc>
                <a:spcPct val="90000"/>
              </a:lnSpc>
              <a:spcBef>
                <a:spcPts val="0"/>
              </a:spcBef>
              <a:spcAft>
                <a:spcPts val="0"/>
              </a:spcAft>
              <a:buClr>
                <a:srgbClr val="282828"/>
              </a:buClr>
              <a:buSzPts val="800"/>
              <a:buFont typeface="Quattrocento Sans"/>
              <a:buNone/>
            </a:pPr>
            <a:r>
              <a:rPr i="0" lang="en" sz="800" u="none" cap="none" strike="noStrike">
                <a:solidFill>
                  <a:srgbClr val="282828"/>
                </a:solidFill>
                <a:latin typeface="Inter ExtraLight"/>
                <a:ea typeface="Inter ExtraLight"/>
                <a:cs typeface="Inter ExtraLight"/>
                <a:sym typeface="Inter ExtraLight"/>
              </a:rPr>
              <a:t>Microsoft Entra ID P1 </a:t>
            </a:r>
            <a:endParaRPr i="0" sz="900" u="none" cap="none" strike="noStrike">
              <a:solidFill>
                <a:srgbClr val="282828"/>
              </a:solidFill>
              <a:latin typeface="Inter ExtraLight"/>
              <a:ea typeface="Inter ExtraLight"/>
              <a:cs typeface="Inter ExtraLight"/>
              <a:sym typeface="Inter ExtraLight"/>
            </a:endParaRPr>
          </a:p>
        </p:txBody>
      </p:sp>
      <p:sp>
        <p:nvSpPr>
          <p:cNvPr id="1092" name="Google Shape;1092;p96"/>
          <p:cNvSpPr/>
          <p:nvPr/>
        </p:nvSpPr>
        <p:spPr>
          <a:xfrm>
            <a:off x="3165101" y="2832887"/>
            <a:ext cx="2830200" cy="249300"/>
          </a:xfrm>
          <a:prstGeom prst="rect">
            <a:avLst/>
          </a:prstGeom>
          <a:solidFill>
            <a:schemeClr val="lt1"/>
          </a:solidFill>
          <a:ln>
            <a:noFill/>
          </a:ln>
        </p:spPr>
        <p:txBody>
          <a:bodyPr anchorCtr="0" anchor="ctr" bIns="0" lIns="68525" spcFirstLastPara="1" rIns="0" wrap="square" tIns="0">
            <a:noAutofit/>
          </a:bodyPr>
          <a:lstStyle/>
          <a:p>
            <a:pPr indent="0" lvl="0" marL="0" marR="0" rtl="0" algn="l">
              <a:lnSpc>
                <a:spcPct val="90000"/>
              </a:lnSpc>
              <a:spcBef>
                <a:spcPts val="0"/>
              </a:spcBef>
              <a:spcAft>
                <a:spcPts val="0"/>
              </a:spcAft>
              <a:buClr>
                <a:srgbClr val="282828"/>
              </a:buClr>
              <a:buSzPts val="800"/>
              <a:buFont typeface="Quattrocento Sans"/>
              <a:buNone/>
            </a:pPr>
            <a:r>
              <a:rPr i="0" lang="en" sz="800" u="none" cap="none" strike="noStrike">
                <a:solidFill>
                  <a:srgbClr val="282828"/>
                </a:solidFill>
                <a:latin typeface="Inter ExtraLight"/>
                <a:ea typeface="Inter ExtraLight"/>
                <a:cs typeface="Inter ExtraLight"/>
                <a:sym typeface="Inter ExtraLight"/>
              </a:rPr>
              <a:t>Microsoft Purview Information Protection</a:t>
            </a:r>
            <a:endParaRPr sz="1100">
              <a:latin typeface="Inter ExtraLight"/>
              <a:ea typeface="Inter ExtraLight"/>
              <a:cs typeface="Inter ExtraLight"/>
              <a:sym typeface="Inter ExtraLight"/>
            </a:endParaRPr>
          </a:p>
        </p:txBody>
      </p:sp>
      <p:sp>
        <p:nvSpPr>
          <p:cNvPr id="1093" name="Google Shape;1093;p96"/>
          <p:cNvSpPr/>
          <p:nvPr/>
        </p:nvSpPr>
        <p:spPr>
          <a:xfrm>
            <a:off x="3165101" y="3118271"/>
            <a:ext cx="2830200" cy="249300"/>
          </a:xfrm>
          <a:prstGeom prst="rect">
            <a:avLst/>
          </a:prstGeom>
          <a:solidFill>
            <a:schemeClr val="lt1"/>
          </a:solidFill>
          <a:ln>
            <a:noFill/>
          </a:ln>
        </p:spPr>
        <p:txBody>
          <a:bodyPr anchorCtr="0" anchor="ctr" bIns="0" lIns="68525" spcFirstLastPara="1" rIns="0" wrap="square" tIns="0">
            <a:noAutofit/>
          </a:bodyPr>
          <a:lstStyle/>
          <a:p>
            <a:pPr indent="0" lvl="0" marL="0" marR="0" rtl="0" algn="l">
              <a:lnSpc>
                <a:spcPct val="100000"/>
              </a:lnSpc>
              <a:spcBef>
                <a:spcPts val="0"/>
              </a:spcBef>
              <a:spcAft>
                <a:spcPts val="0"/>
              </a:spcAft>
              <a:buClr>
                <a:srgbClr val="282828"/>
              </a:buClr>
              <a:buSzPts val="800"/>
              <a:buFont typeface="Quattrocento Sans"/>
              <a:buNone/>
            </a:pPr>
            <a:r>
              <a:rPr i="0" lang="en" sz="800" u="none" cap="none" strike="noStrike">
                <a:solidFill>
                  <a:srgbClr val="282828"/>
                </a:solidFill>
                <a:latin typeface="Inter ExtraLight"/>
                <a:ea typeface="Inter ExtraLight"/>
                <a:cs typeface="Inter ExtraLight"/>
                <a:sym typeface="Inter ExtraLight"/>
              </a:rPr>
              <a:t>Exchange Online Archiving </a:t>
            </a:r>
            <a:endParaRPr i="0" sz="800" u="none" cap="none" strike="noStrike">
              <a:solidFill>
                <a:srgbClr val="282828"/>
              </a:solidFill>
              <a:latin typeface="Inter ExtraLight"/>
              <a:ea typeface="Inter ExtraLight"/>
              <a:cs typeface="Inter ExtraLight"/>
              <a:sym typeface="Inter ExtraLight"/>
            </a:endParaRPr>
          </a:p>
        </p:txBody>
      </p:sp>
      <p:sp>
        <p:nvSpPr>
          <p:cNvPr id="1094" name="Google Shape;1094;p96"/>
          <p:cNvSpPr/>
          <p:nvPr/>
        </p:nvSpPr>
        <p:spPr>
          <a:xfrm>
            <a:off x="3165101" y="3403654"/>
            <a:ext cx="2825100" cy="249300"/>
          </a:xfrm>
          <a:prstGeom prst="rect">
            <a:avLst/>
          </a:prstGeom>
          <a:solidFill>
            <a:schemeClr val="lt1"/>
          </a:solidFill>
          <a:ln>
            <a:noFill/>
          </a:ln>
        </p:spPr>
        <p:txBody>
          <a:bodyPr anchorCtr="0" anchor="ctr" bIns="0" lIns="68525" spcFirstLastPara="1" rIns="0" wrap="square" tIns="0">
            <a:noAutofit/>
          </a:bodyPr>
          <a:lstStyle/>
          <a:p>
            <a:pPr indent="0" lvl="0" marL="0" marR="0" rtl="0" algn="l">
              <a:lnSpc>
                <a:spcPct val="100000"/>
              </a:lnSpc>
              <a:spcBef>
                <a:spcPts val="0"/>
              </a:spcBef>
              <a:spcAft>
                <a:spcPts val="0"/>
              </a:spcAft>
              <a:buClr>
                <a:srgbClr val="282828"/>
              </a:buClr>
              <a:buSzPts val="800"/>
              <a:buFont typeface="Quattrocento Sans"/>
              <a:buNone/>
            </a:pPr>
            <a:r>
              <a:rPr i="0" lang="en" sz="800" u="none" cap="none" strike="noStrike">
                <a:solidFill>
                  <a:srgbClr val="282828"/>
                </a:solidFill>
                <a:latin typeface="Inter ExtraLight"/>
                <a:ea typeface="Inter ExtraLight"/>
                <a:cs typeface="Inter ExtraLight"/>
                <a:sym typeface="Inter ExtraLight"/>
              </a:rPr>
              <a:t>Autopilot</a:t>
            </a:r>
            <a:endParaRPr i="0" sz="800" u="none" cap="none" strike="noStrike">
              <a:solidFill>
                <a:srgbClr val="282828"/>
              </a:solidFill>
              <a:latin typeface="Inter ExtraLight"/>
              <a:ea typeface="Inter ExtraLight"/>
              <a:cs typeface="Inter ExtraLight"/>
              <a:sym typeface="Inter ExtraLight"/>
            </a:endParaRPr>
          </a:p>
        </p:txBody>
      </p:sp>
      <p:sp>
        <p:nvSpPr>
          <p:cNvPr id="1095" name="Google Shape;1095;p96"/>
          <p:cNvSpPr/>
          <p:nvPr/>
        </p:nvSpPr>
        <p:spPr>
          <a:xfrm>
            <a:off x="3165101" y="3689038"/>
            <a:ext cx="2825100" cy="249300"/>
          </a:xfrm>
          <a:prstGeom prst="rect">
            <a:avLst/>
          </a:prstGeom>
          <a:solidFill>
            <a:schemeClr val="lt1"/>
          </a:solidFill>
          <a:ln>
            <a:noFill/>
          </a:ln>
        </p:spPr>
        <p:txBody>
          <a:bodyPr anchorCtr="0" anchor="ctr" bIns="0" lIns="68525" spcFirstLastPara="1" rIns="0" wrap="square" tIns="0">
            <a:noAutofit/>
          </a:bodyPr>
          <a:lstStyle/>
          <a:p>
            <a:pPr indent="0" lvl="0" marL="0" marR="0" rtl="0" algn="l">
              <a:lnSpc>
                <a:spcPct val="100000"/>
              </a:lnSpc>
              <a:spcBef>
                <a:spcPts val="0"/>
              </a:spcBef>
              <a:spcAft>
                <a:spcPts val="0"/>
              </a:spcAft>
              <a:buClr>
                <a:srgbClr val="282828"/>
              </a:buClr>
              <a:buSzPts val="800"/>
              <a:buFont typeface="Quattrocento Sans"/>
              <a:buNone/>
            </a:pPr>
            <a:r>
              <a:rPr i="0" lang="en" sz="800" u="none" cap="none" strike="noStrike">
                <a:solidFill>
                  <a:srgbClr val="282828"/>
                </a:solidFill>
                <a:latin typeface="Inter ExtraLight"/>
                <a:ea typeface="Inter ExtraLight"/>
                <a:cs typeface="Inter ExtraLight"/>
                <a:sym typeface="Inter ExtraLight"/>
              </a:rPr>
              <a:t>Azure Virtual Desktop license </a:t>
            </a:r>
            <a:endParaRPr i="0" sz="800" u="none" cap="none" strike="noStrike">
              <a:solidFill>
                <a:srgbClr val="282828"/>
              </a:solidFill>
              <a:latin typeface="Inter ExtraLight"/>
              <a:ea typeface="Inter ExtraLight"/>
              <a:cs typeface="Inter ExtraLight"/>
              <a:sym typeface="Inter ExtraLight"/>
            </a:endParaRPr>
          </a:p>
        </p:txBody>
      </p:sp>
      <p:sp>
        <p:nvSpPr>
          <p:cNvPr id="1096" name="Google Shape;1096;p96"/>
          <p:cNvSpPr/>
          <p:nvPr/>
        </p:nvSpPr>
        <p:spPr>
          <a:xfrm>
            <a:off x="3165101" y="3974421"/>
            <a:ext cx="2819700" cy="249300"/>
          </a:xfrm>
          <a:prstGeom prst="rect">
            <a:avLst/>
          </a:prstGeom>
          <a:solidFill>
            <a:schemeClr val="lt1"/>
          </a:solidFill>
          <a:ln>
            <a:noFill/>
          </a:ln>
        </p:spPr>
        <p:txBody>
          <a:bodyPr anchorCtr="0" anchor="ctr" bIns="0" lIns="68525" spcFirstLastPara="1" rIns="0" wrap="square" tIns="0">
            <a:noAutofit/>
          </a:bodyPr>
          <a:lstStyle/>
          <a:p>
            <a:pPr indent="0" lvl="0" marL="0" marR="0" rtl="0" algn="l">
              <a:lnSpc>
                <a:spcPct val="100000"/>
              </a:lnSpc>
              <a:spcBef>
                <a:spcPts val="0"/>
              </a:spcBef>
              <a:spcAft>
                <a:spcPts val="0"/>
              </a:spcAft>
              <a:buClr>
                <a:srgbClr val="282828"/>
              </a:buClr>
              <a:buSzPts val="800"/>
              <a:buFont typeface="Quattrocento Sans"/>
              <a:buNone/>
            </a:pPr>
            <a:r>
              <a:rPr i="0" lang="en" sz="800" u="none" cap="none" strike="noStrike">
                <a:solidFill>
                  <a:srgbClr val="282828"/>
                </a:solidFill>
                <a:latin typeface="Inter ExtraLight"/>
                <a:ea typeface="Inter ExtraLight"/>
                <a:cs typeface="Inter ExtraLight"/>
                <a:sym typeface="Inter ExtraLight"/>
              </a:rPr>
              <a:t>Windows 10/11 Business</a:t>
            </a:r>
            <a:endParaRPr i="0" sz="800" u="none" cap="none" strike="noStrike">
              <a:solidFill>
                <a:srgbClr val="282828"/>
              </a:solidFill>
              <a:latin typeface="Inter ExtraLight"/>
              <a:ea typeface="Inter ExtraLight"/>
              <a:cs typeface="Inter ExtraLight"/>
              <a:sym typeface="Inter ExtraLight"/>
            </a:endParaRPr>
          </a:p>
        </p:txBody>
      </p:sp>
      <p:sp>
        <p:nvSpPr>
          <p:cNvPr id="1097" name="Google Shape;1097;p96"/>
          <p:cNvSpPr/>
          <p:nvPr/>
        </p:nvSpPr>
        <p:spPr>
          <a:xfrm>
            <a:off x="3165101" y="4259805"/>
            <a:ext cx="2819700" cy="249300"/>
          </a:xfrm>
          <a:prstGeom prst="rect">
            <a:avLst/>
          </a:prstGeom>
          <a:solidFill>
            <a:schemeClr val="lt1"/>
          </a:solidFill>
          <a:ln>
            <a:noFill/>
          </a:ln>
        </p:spPr>
        <p:txBody>
          <a:bodyPr anchorCtr="0" anchor="ctr" bIns="0" lIns="68525" spcFirstLastPara="1" rIns="0" wrap="square" tIns="0">
            <a:noAutofit/>
          </a:bodyPr>
          <a:lstStyle/>
          <a:p>
            <a:pPr indent="0" lvl="0" marL="0" marR="0" rtl="0" algn="l">
              <a:lnSpc>
                <a:spcPct val="100000"/>
              </a:lnSpc>
              <a:spcBef>
                <a:spcPts val="0"/>
              </a:spcBef>
              <a:spcAft>
                <a:spcPts val="0"/>
              </a:spcAft>
              <a:buClr>
                <a:srgbClr val="282828"/>
              </a:buClr>
              <a:buSzPts val="800"/>
              <a:buFont typeface="Quattrocento Sans"/>
              <a:buNone/>
            </a:pPr>
            <a:r>
              <a:rPr i="0" lang="en" sz="800" u="none" cap="none" strike="noStrike">
                <a:solidFill>
                  <a:srgbClr val="282828"/>
                </a:solidFill>
                <a:latin typeface="Inter ExtraLight"/>
                <a:ea typeface="Inter ExtraLight"/>
                <a:cs typeface="Inter ExtraLight"/>
                <a:sym typeface="Inter ExtraLight"/>
              </a:rPr>
              <a:t>Shared Computer Activation</a:t>
            </a:r>
            <a:endParaRPr i="0" sz="800" u="none" cap="none" strike="noStrike">
              <a:solidFill>
                <a:srgbClr val="282828"/>
              </a:solidFill>
              <a:latin typeface="Inter ExtraLight"/>
              <a:ea typeface="Inter ExtraLight"/>
              <a:cs typeface="Inter ExtraLight"/>
              <a:sym typeface="Inter ExtraLight"/>
            </a:endParaRPr>
          </a:p>
        </p:txBody>
      </p:sp>
      <p:sp>
        <p:nvSpPr>
          <p:cNvPr id="1098" name="Google Shape;1098;p96"/>
          <p:cNvSpPr txBox="1"/>
          <p:nvPr/>
        </p:nvSpPr>
        <p:spPr>
          <a:xfrm>
            <a:off x="6517498" y="1286975"/>
            <a:ext cx="1701600" cy="178800"/>
          </a:xfrm>
          <a:prstGeom prst="rect">
            <a:avLst/>
          </a:prstGeom>
          <a:noFill/>
          <a:ln>
            <a:noFill/>
          </a:ln>
        </p:spPr>
        <p:txBody>
          <a:bodyPr anchorCtr="0" anchor="t" bIns="0" lIns="0" spcFirstLastPara="1" rIns="0" wrap="square" tIns="9525">
            <a:spAutoFit/>
          </a:bodyPr>
          <a:lstStyle/>
          <a:p>
            <a:pPr indent="-838200" lvl="0" marL="850900" marR="0" rtl="0" algn="l">
              <a:lnSpc>
                <a:spcPct val="100000"/>
              </a:lnSpc>
              <a:spcBef>
                <a:spcPts val="0"/>
              </a:spcBef>
              <a:spcAft>
                <a:spcPts val="0"/>
              </a:spcAft>
              <a:buClr>
                <a:srgbClr val="0078D4"/>
              </a:buClr>
              <a:buSzPts val="1100"/>
              <a:buFont typeface="Quattrocento Sans"/>
              <a:buNone/>
            </a:pPr>
            <a:r>
              <a:rPr b="1" i="0" lang="en" sz="1100" u="none" cap="none" strike="noStrike">
                <a:solidFill>
                  <a:schemeClr val="accent1"/>
                </a:solidFill>
                <a:latin typeface="Inter"/>
                <a:ea typeface="Inter"/>
                <a:cs typeface="Inter"/>
                <a:sym typeface="Inter"/>
              </a:rPr>
              <a:t>Licensing Options  </a:t>
            </a:r>
            <a:endParaRPr b="1" i="0" sz="1100" u="none" cap="none" strike="noStrike">
              <a:solidFill>
                <a:schemeClr val="accent1"/>
              </a:solidFill>
              <a:latin typeface="Inter"/>
              <a:ea typeface="Inter"/>
              <a:cs typeface="Inter"/>
              <a:sym typeface="Inter"/>
            </a:endParaRPr>
          </a:p>
        </p:txBody>
      </p:sp>
      <p:sp>
        <p:nvSpPr>
          <p:cNvPr id="1099" name="Google Shape;1099;p96"/>
          <p:cNvSpPr txBox="1"/>
          <p:nvPr/>
        </p:nvSpPr>
        <p:spPr>
          <a:xfrm>
            <a:off x="6517505" y="1581295"/>
            <a:ext cx="2538300" cy="1957800"/>
          </a:xfrm>
          <a:prstGeom prst="rect">
            <a:avLst/>
          </a:prstGeom>
          <a:noFill/>
          <a:ln>
            <a:noFill/>
          </a:ln>
        </p:spPr>
        <p:txBody>
          <a:bodyPr anchorCtr="0" anchor="t" bIns="0" lIns="0" spcFirstLastPara="1" rIns="0" wrap="square" tIns="33350">
            <a:spAutoFit/>
          </a:bodyPr>
          <a:lstStyle/>
          <a:p>
            <a:pPr indent="-171450" lvl="0" marL="177800" marR="0" rtl="0" algn="l">
              <a:lnSpc>
                <a:spcPct val="100000"/>
              </a:lnSpc>
              <a:spcBef>
                <a:spcPts val="0"/>
              </a:spcBef>
              <a:spcAft>
                <a:spcPts val="0"/>
              </a:spcAft>
              <a:buClr>
                <a:srgbClr val="282828"/>
              </a:buClr>
              <a:buSzPts val="1100"/>
              <a:buFont typeface="Inter ExtraLight"/>
              <a:buAutoNum type="arabicPeriod"/>
            </a:pPr>
            <a:r>
              <a:rPr i="0" lang="en" sz="1100" u="none" cap="none" strike="noStrike">
                <a:solidFill>
                  <a:srgbClr val="282828"/>
                </a:solidFill>
                <a:latin typeface="Inter ExtraLight"/>
                <a:ea typeface="Inter ExtraLight"/>
                <a:cs typeface="Inter ExtraLight"/>
                <a:sym typeface="Inter ExtraLight"/>
              </a:rPr>
              <a:t>As standalone SKU, up to 300 users</a:t>
            </a:r>
            <a:endParaRPr sz="1100">
              <a:latin typeface="Inter ExtraLight"/>
              <a:ea typeface="Inter ExtraLight"/>
              <a:cs typeface="Inter ExtraLight"/>
              <a:sym typeface="Inter ExtraLight"/>
            </a:endParaRPr>
          </a:p>
          <a:p>
            <a:pPr indent="0" lvl="1" marL="177800" marR="0" rtl="0" algn="l">
              <a:lnSpc>
                <a:spcPct val="100000"/>
              </a:lnSpc>
              <a:spcBef>
                <a:spcPts val="300"/>
              </a:spcBef>
              <a:spcAft>
                <a:spcPts val="0"/>
              </a:spcAft>
              <a:buClr>
                <a:srgbClr val="282828"/>
              </a:buClr>
              <a:buSzPts val="1100"/>
              <a:buFont typeface="Quattrocento Sans"/>
              <a:buNone/>
            </a:pPr>
            <a:r>
              <a:rPr i="0" lang="en" sz="1100" u="none" cap="none" strike="noStrike">
                <a:solidFill>
                  <a:srgbClr val="282828"/>
                </a:solidFill>
                <a:latin typeface="Inter ExtraLight"/>
                <a:ea typeface="Inter ExtraLight"/>
                <a:cs typeface="Inter ExtraLight"/>
                <a:sym typeface="Inter ExtraLight"/>
              </a:rPr>
              <a:t>Entitlement for use on up to 5 devices</a:t>
            </a:r>
            <a:endParaRPr i="0" sz="1100" u="none" cap="none" strike="noStrike">
              <a:solidFill>
                <a:srgbClr val="282828"/>
              </a:solidFill>
              <a:latin typeface="Inter ExtraLight"/>
              <a:ea typeface="Inter ExtraLight"/>
              <a:cs typeface="Inter ExtraLight"/>
              <a:sym typeface="Inter ExtraLight"/>
            </a:endParaRPr>
          </a:p>
          <a:p>
            <a:pPr indent="0" lvl="1" marL="177800" marR="0" rtl="0" algn="l">
              <a:lnSpc>
                <a:spcPct val="100000"/>
              </a:lnSpc>
              <a:spcBef>
                <a:spcPts val="300"/>
              </a:spcBef>
              <a:spcAft>
                <a:spcPts val="0"/>
              </a:spcAft>
              <a:buClr>
                <a:schemeClr val="dk1"/>
              </a:buClr>
              <a:buSzPts val="1100"/>
              <a:buFont typeface="Quattrocento Sans"/>
              <a:buNone/>
            </a:pPr>
            <a:r>
              <a:t/>
            </a:r>
            <a:endParaRPr i="0" sz="1100" u="none" cap="none" strike="noStrike">
              <a:solidFill>
                <a:srgbClr val="282828"/>
              </a:solidFill>
              <a:latin typeface="Inter ExtraLight"/>
              <a:ea typeface="Inter ExtraLight"/>
              <a:cs typeface="Inter ExtraLight"/>
              <a:sym typeface="Inter ExtraLight"/>
            </a:endParaRPr>
          </a:p>
          <a:p>
            <a:pPr indent="-184150" lvl="0" marL="177800" marR="0" rtl="0" algn="l">
              <a:lnSpc>
                <a:spcPct val="100000"/>
              </a:lnSpc>
              <a:spcBef>
                <a:spcPts val="300"/>
              </a:spcBef>
              <a:spcAft>
                <a:spcPts val="0"/>
              </a:spcAft>
              <a:buClr>
                <a:srgbClr val="282828"/>
              </a:buClr>
              <a:buSzPts val="1100"/>
              <a:buFont typeface="Inter ExtraLight"/>
              <a:buAutoNum type="arabicPeriod"/>
            </a:pPr>
            <a:r>
              <a:rPr i="0" lang="en" sz="1100" u="none" cap="none" strike="noStrike">
                <a:solidFill>
                  <a:srgbClr val="282828"/>
                </a:solidFill>
                <a:latin typeface="Inter ExtraLight"/>
                <a:ea typeface="Inter ExtraLight"/>
                <a:cs typeface="Inter ExtraLight"/>
                <a:sym typeface="Inter ExtraLight"/>
              </a:rPr>
              <a:t>Included as part of Microsoft 365 Business Premium, up to 300 users</a:t>
            </a:r>
            <a:endParaRPr i="0" sz="1100" u="none" cap="none" strike="noStrike">
              <a:solidFill>
                <a:srgbClr val="282828"/>
              </a:solidFill>
              <a:latin typeface="Inter ExtraLight"/>
              <a:ea typeface="Inter ExtraLight"/>
              <a:cs typeface="Inter ExtraLight"/>
              <a:sym typeface="Inter ExtraLight"/>
            </a:endParaRPr>
          </a:p>
          <a:p>
            <a:pPr indent="-114300" lvl="0" marL="177800" marR="0" rtl="0" algn="l">
              <a:lnSpc>
                <a:spcPct val="100000"/>
              </a:lnSpc>
              <a:spcBef>
                <a:spcPts val="300"/>
              </a:spcBef>
              <a:spcAft>
                <a:spcPts val="0"/>
              </a:spcAft>
              <a:buClr>
                <a:schemeClr val="dk1"/>
              </a:buClr>
              <a:buSzPts val="1100"/>
              <a:buFont typeface="Quattrocento Sans"/>
              <a:buNone/>
            </a:pPr>
            <a:r>
              <a:t/>
            </a:r>
            <a:endParaRPr i="0" sz="1100" u="none" cap="none" strike="noStrike">
              <a:solidFill>
                <a:srgbClr val="282828"/>
              </a:solidFill>
              <a:latin typeface="Inter ExtraLight"/>
              <a:ea typeface="Inter ExtraLight"/>
              <a:cs typeface="Inter ExtraLight"/>
              <a:sym typeface="Inter ExtraLight"/>
            </a:endParaRPr>
          </a:p>
          <a:p>
            <a:pPr indent="-184150" lvl="0" marL="177800" marR="0" rtl="0" algn="l">
              <a:lnSpc>
                <a:spcPct val="100000"/>
              </a:lnSpc>
              <a:spcBef>
                <a:spcPts val="300"/>
              </a:spcBef>
              <a:spcAft>
                <a:spcPts val="0"/>
              </a:spcAft>
              <a:buClr>
                <a:srgbClr val="282828"/>
              </a:buClr>
              <a:buSzPts val="1100"/>
              <a:buFont typeface="Quattrocento Sans"/>
              <a:buAutoNum type="arabicPeriod"/>
            </a:pPr>
            <a:r>
              <a:rPr i="0" lang="en" sz="1100" u="none" cap="none" strike="noStrike">
                <a:solidFill>
                  <a:srgbClr val="282828"/>
                </a:solidFill>
                <a:latin typeface="Inter ExtraLight"/>
                <a:ea typeface="Inter ExtraLight"/>
                <a:cs typeface="Inter ExtraLight"/>
                <a:sym typeface="Inter ExtraLight"/>
              </a:rPr>
              <a:t>Add-on server offering </a:t>
            </a:r>
            <a:r>
              <a:rPr i="0" lang="en" sz="1100" u="sng" cap="none" strike="noStrike">
                <a:solidFill>
                  <a:schemeClr val="accent1"/>
                </a:solidFill>
                <a:latin typeface="Inter ExtraLight"/>
                <a:ea typeface="Inter ExtraLight"/>
                <a:cs typeface="Inter ExtraLight"/>
                <a:sym typeface="Inter ExtraLight"/>
                <a:hlinkClick r:id="rId3">
                  <a:extLst>
                    <a:ext uri="{A12FA001-AC4F-418D-AE19-62706E023703}">
                      <ahyp:hlinkClr val="tx"/>
                    </a:ext>
                  </a:extLst>
                </a:hlinkClick>
              </a:rPr>
              <a:t>now available</a:t>
            </a:r>
            <a:endParaRPr i="0" sz="1100" u="none" cap="none" strike="noStrike">
              <a:solidFill>
                <a:schemeClr val="accent1"/>
              </a:solidFill>
              <a:latin typeface="Inter ExtraLight"/>
              <a:ea typeface="Inter ExtraLight"/>
              <a:cs typeface="Inter ExtraLight"/>
              <a:sym typeface="Inter ExtraLight"/>
            </a:endParaRPr>
          </a:p>
          <a:p>
            <a:pPr indent="0" lvl="0" marL="0" marR="0" rtl="0" algn="l">
              <a:lnSpc>
                <a:spcPct val="100000"/>
              </a:lnSpc>
              <a:spcBef>
                <a:spcPts val="300"/>
              </a:spcBef>
              <a:spcAft>
                <a:spcPts val="0"/>
              </a:spcAft>
              <a:buClr>
                <a:schemeClr val="dk1"/>
              </a:buClr>
              <a:buSzPts val="1100"/>
              <a:buFont typeface="Quattrocento Sans"/>
              <a:buNone/>
            </a:pPr>
            <a:r>
              <a:t/>
            </a:r>
            <a:endParaRPr baseline="30000" i="0" sz="1100" u="none" cap="none" strike="noStrike">
              <a:solidFill>
                <a:srgbClr val="000000"/>
              </a:solidFill>
              <a:latin typeface="Inter ExtraLight"/>
              <a:ea typeface="Inter ExtraLight"/>
              <a:cs typeface="Inter ExtraLight"/>
              <a:sym typeface="Inter ExtraLight"/>
            </a:endParaRPr>
          </a:p>
        </p:txBody>
      </p:sp>
      <p:sp>
        <p:nvSpPr>
          <p:cNvPr id="1100" name="Google Shape;1100;p96"/>
          <p:cNvSpPr txBox="1"/>
          <p:nvPr/>
        </p:nvSpPr>
        <p:spPr>
          <a:xfrm>
            <a:off x="441197" y="4693157"/>
            <a:ext cx="3348000" cy="177000"/>
          </a:xfrm>
          <a:prstGeom prst="rect">
            <a:avLst/>
          </a:prstGeom>
          <a:noFill/>
          <a:ln>
            <a:noFill/>
          </a:ln>
        </p:spPr>
        <p:txBody>
          <a:bodyPr anchorCtr="0" anchor="t" bIns="34275" lIns="0" spcFirstLastPara="1" rIns="68575" wrap="square" tIns="34275">
            <a:spAutoFit/>
          </a:bodyPr>
          <a:lstStyle/>
          <a:p>
            <a:pPr indent="0" lvl="0" marL="0" marR="0" rtl="0" algn="l">
              <a:lnSpc>
                <a:spcPct val="107000"/>
              </a:lnSpc>
              <a:spcBef>
                <a:spcPts val="0"/>
              </a:spcBef>
              <a:spcAft>
                <a:spcPts val="0"/>
              </a:spcAft>
              <a:buClr>
                <a:srgbClr val="282828"/>
              </a:buClr>
              <a:buSzPts val="700"/>
              <a:buFont typeface="Quattrocento Sans"/>
              <a:buNone/>
            </a:pPr>
            <a:r>
              <a:rPr baseline="30000" i="0" lang="en" sz="700" u="none" cap="none" strike="noStrike">
                <a:solidFill>
                  <a:srgbClr val="282828"/>
                </a:solidFill>
                <a:latin typeface="Inter ExtraLight"/>
                <a:ea typeface="Inter ExtraLight"/>
                <a:cs typeface="Inter ExtraLight"/>
                <a:sym typeface="Inter ExtraLight"/>
              </a:rPr>
              <a:t>1</a:t>
            </a:r>
            <a:r>
              <a:rPr i="0" lang="en" sz="700" u="none" cap="none" strike="noStrike">
                <a:solidFill>
                  <a:srgbClr val="282828"/>
                </a:solidFill>
                <a:latin typeface="Inter ExtraLight"/>
                <a:ea typeface="Inter ExtraLight"/>
                <a:cs typeface="Inter ExtraLight"/>
                <a:sym typeface="Inter ExtraLight"/>
              </a:rPr>
              <a:t>Price is subject to change based on subscription term, currency and region.</a:t>
            </a:r>
            <a:endParaRPr i="0" sz="700" u="none" cap="none" strike="noStrike">
              <a:solidFill>
                <a:srgbClr val="282828"/>
              </a:solidFill>
              <a:latin typeface="Inter ExtraLight"/>
              <a:ea typeface="Inter ExtraLight"/>
              <a:cs typeface="Inter ExtraLight"/>
              <a:sym typeface="Inter ExtraLight"/>
            </a:endParaRPr>
          </a:p>
        </p:txBody>
      </p:sp>
      <p:sp>
        <p:nvSpPr>
          <p:cNvPr id="1101" name="Google Shape;1101;p96"/>
          <p:cNvSpPr txBox="1"/>
          <p:nvPr/>
        </p:nvSpPr>
        <p:spPr>
          <a:xfrm>
            <a:off x="441197" y="4874763"/>
            <a:ext cx="8132100" cy="92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282828"/>
              </a:buClr>
              <a:buSzPts val="700"/>
              <a:buFont typeface="Quattrocento Sans"/>
              <a:buNone/>
            </a:pPr>
            <a:r>
              <a:rPr baseline="30000" i="0" lang="en" sz="600" u="none" cap="none" strike="noStrike">
                <a:solidFill>
                  <a:srgbClr val="282828"/>
                </a:solidFill>
                <a:latin typeface="Inter ExtraLight"/>
                <a:ea typeface="Inter ExtraLight"/>
                <a:cs typeface="Inter ExtraLight"/>
                <a:sym typeface="Inter ExtraLight"/>
              </a:rPr>
              <a:t>2</a:t>
            </a:r>
            <a:r>
              <a:rPr i="0" lang="en" sz="600" u="none" cap="none" strike="noStrike">
                <a:solidFill>
                  <a:srgbClr val="282828"/>
                </a:solidFill>
                <a:latin typeface="Inter ExtraLight"/>
                <a:ea typeface="Inter ExtraLight"/>
                <a:cs typeface="Inter ExtraLight"/>
                <a:sym typeface="Inter ExtraLight"/>
              </a:rPr>
              <a:t>Add-on for server support is </a:t>
            </a:r>
            <a:r>
              <a:rPr i="0" lang="en" sz="600" u="sng" cap="none" strike="noStrike">
                <a:solidFill>
                  <a:srgbClr val="000000"/>
                </a:solidFill>
                <a:latin typeface="Inter ExtraLight"/>
                <a:ea typeface="Inter ExtraLight"/>
                <a:cs typeface="Inter ExtraLight"/>
                <a:sym typeface="Inter ExtraLight"/>
                <a:hlinkClick r:id="rId4">
                  <a:extLst>
                    <a:ext uri="{A12FA001-AC4F-418D-AE19-62706E023703}">
                      <ahyp:hlinkClr val="tx"/>
                    </a:ext>
                  </a:extLst>
                </a:hlinkClick>
              </a:rPr>
              <a:t>now available</a:t>
            </a:r>
            <a:r>
              <a:rPr i="0" lang="en" sz="600" u="none" cap="none" strike="noStrike">
                <a:solidFill>
                  <a:srgbClr val="000000"/>
                </a:solidFill>
                <a:latin typeface="Inter ExtraLight"/>
                <a:ea typeface="Inter ExtraLight"/>
                <a:cs typeface="Inter ExtraLight"/>
                <a:sym typeface="Inter ExtraLight"/>
              </a:rPr>
              <a:t>. </a:t>
            </a:r>
            <a:r>
              <a:rPr i="0" lang="en" sz="600" u="none" cap="none" strike="noStrike">
                <a:solidFill>
                  <a:srgbClr val="282828"/>
                </a:solidFill>
                <a:latin typeface="Inter ExtraLight"/>
                <a:ea typeface="Inter ExtraLight"/>
                <a:cs typeface="Inter ExtraLight"/>
                <a:sym typeface="Inter ExtraLight"/>
              </a:rPr>
              <a:t>iOS and Android security without Intune for MDB standalone now GA. Intune Plan 1 is included in Microsoft 365 Business Premium. See </a:t>
            </a:r>
            <a:r>
              <a:rPr i="0" lang="en" sz="600" u="sng" cap="none" strike="noStrike">
                <a:solidFill>
                  <a:schemeClr val="accent1"/>
                </a:solidFill>
                <a:latin typeface="Inter ExtraLight"/>
                <a:ea typeface="Inter ExtraLight"/>
                <a:cs typeface="Inter ExtraLight"/>
                <a:sym typeface="Inter ExtraLight"/>
                <a:hlinkClick r:id="rId5">
                  <a:extLst>
                    <a:ext uri="{A12FA001-AC4F-418D-AE19-62706E023703}">
                      <ahyp:hlinkClr val="tx"/>
                    </a:ext>
                  </a:extLst>
                </a:hlinkClick>
              </a:rPr>
              <a:t>Documentation</a:t>
            </a:r>
            <a:r>
              <a:rPr i="0" lang="en" sz="600" u="none" cap="none" strike="noStrike">
                <a:solidFill>
                  <a:srgbClr val="FFFFFF"/>
                </a:solidFill>
                <a:latin typeface="Inter ExtraLight"/>
                <a:ea typeface="Inter ExtraLight"/>
                <a:cs typeface="Inter ExtraLight"/>
                <a:sym typeface="Inter ExtraLight"/>
              </a:rPr>
              <a:t> </a:t>
            </a:r>
            <a:r>
              <a:rPr i="0" lang="en" sz="600" u="none" cap="none" strike="noStrike">
                <a:solidFill>
                  <a:srgbClr val="282828"/>
                </a:solidFill>
                <a:latin typeface="Inter ExtraLight"/>
                <a:ea typeface="Inter ExtraLight"/>
                <a:cs typeface="Inter ExtraLight"/>
                <a:sym typeface="Inter ExtraLight"/>
              </a:rPr>
              <a:t>for detail. </a:t>
            </a:r>
            <a:endParaRPr sz="1000">
              <a:latin typeface="Inter ExtraLight"/>
              <a:ea typeface="Inter ExtraLight"/>
              <a:cs typeface="Inter ExtraLight"/>
              <a:sym typeface="Inter ExtraLight"/>
            </a:endParaRPr>
          </a:p>
        </p:txBody>
      </p:sp>
      <p:sp>
        <p:nvSpPr>
          <p:cNvPr id="1102" name="Google Shape;1102;p96"/>
          <p:cNvSpPr/>
          <p:nvPr/>
        </p:nvSpPr>
        <p:spPr>
          <a:xfrm>
            <a:off x="2714713" y="2306350"/>
            <a:ext cx="210600" cy="178800"/>
          </a:xfrm>
          <a:prstGeom prst="rightArrow">
            <a:avLst>
              <a:gd fmla="val 50000" name="adj1"/>
              <a:gd fmla="val 50000" name="adj2"/>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6" name="Shape 1106"/>
        <p:cNvGrpSpPr/>
        <p:nvPr/>
      </p:nvGrpSpPr>
      <p:grpSpPr>
        <a:xfrm>
          <a:off x="0" y="0"/>
          <a:ext cx="0" cy="0"/>
          <a:chOff x="0" y="0"/>
          <a:chExt cx="0" cy="0"/>
        </a:xfrm>
      </p:grpSpPr>
      <p:sp>
        <p:nvSpPr>
          <p:cNvPr id="1107" name="Google Shape;1107;p97"/>
          <p:cNvSpPr txBox="1"/>
          <p:nvPr>
            <p:ph type="title"/>
          </p:nvPr>
        </p:nvSpPr>
        <p:spPr>
          <a:xfrm>
            <a:off x="457200" y="283475"/>
            <a:ext cx="82296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Defender for Business brings many E5 capabilities</a:t>
            </a:r>
            <a:endParaRPr/>
          </a:p>
        </p:txBody>
      </p:sp>
      <p:sp>
        <p:nvSpPr>
          <p:cNvPr id="1108" name="Google Shape;1108;p97"/>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graphicFrame>
        <p:nvGraphicFramePr>
          <p:cNvPr id="1109" name="Google Shape;1109;p97"/>
          <p:cNvGraphicFramePr/>
          <p:nvPr/>
        </p:nvGraphicFramePr>
        <p:xfrm>
          <a:off x="440034" y="1288649"/>
          <a:ext cx="3000000" cy="3000000"/>
        </p:xfrm>
        <a:graphic>
          <a:graphicData uri="http://schemas.openxmlformats.org/drawingml/2006/table">
            <a:tbl>
              <a:tblPr>
                <a:noFill/>
                <a:tableStyleId>{49493D17-3135-46AC-B122-A3372E7C1A09}</a:tableStyleId>
              </a:tblPr>
              <a:tblGrid>
                <a:gridCol w="3502175"/>
                <a:gridCol w="1587250"/>
                <a:gridCol w="1587250"/>
                <a:gridCol w="1587250"/>
              </a:tblGrid>
              <a:tr h="171450">
                <a:tc>
                  <a:txBody>
                    <a:bodyPr/>
                    <a:lstStyle/>
                    <a:p>
                      <a:pPr indent="0" lvl="0" marL="0" marR="0" rtl="0" algn="l">
                        <a:lnSpc>
                          <a:spcPct val="90000"/>
                        </a:lnSpc>
                        <a:spcBef>
                          <a:spcPts val="0"/>
                        </a:spcBef>
                        <a:spcAft>
                          <a:spcPts val="0"/>
                        </a:spcAft>
                        <a:buClr>
                          <a:schemeClr val="dk1"/>
                        </a:buClr>
                        <a:buSzPts val="800"/>
                        <a:buFont typeface="Play"/>
                        <a:buNone/>
                      </a:pPr>
                      <a:r>
                        <a:rPr b="1" lang="en" sz="800" u="none" cap="none" strike="noStrike">
                          <a:solidFill>
                            <a:schemeClr val="dk1"/>
                          </a:solidFill>
                          <a:latin typeface="Play"/>
                          <a:ea typeface="Play"/>
                          <a:cs typeface="Play"/>
                          <a:sym typeface="Play"/>
                        </a:rPr>
                        <a:t>Customer size </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8DC8E8"/>
                    </a:solidFill>
                  </a:tcPr>
                </a:tc>
                <a:tc>
                  <a:txBody>
                    <a:bodyPr/>
                    <a:lstStyle/>
                    <a:p>
                      <a:pPr indent="0" lvl="0" marL="0" marR="0" rtl="0" algn="ctr">
                        <a:lnSpc>
                          <a:spcPct val="90000"/>
                        </a:lnSpc>
                        <a:spcBef>
                          <a:spcPts val="0"/>
                        </a:spcBef>
                        <a:spcAft>
                          <a:spcPts val="0"/>
                        </a:spcAft>
                        <a:buClr>
                          <a:schemeClr val="dk1"/>
                        </a:buClr>
                        <a:buSzPts val="800"/>
                        <a:buFont typeface="Play"/>
                        <a:buNone/>
                      </a:pPr>
                      <a:r>
                        <a:rPr b="1" lang="en" sz="800" u="none" cap="none" strike="noStrike">
                          <a:solidFill>
                            <a:schemeClr val="dk1"/>
                          </a:solidFill>
                          <a:latin typeface="Play"/>
                          <a:ea typeface="Play"/>
                          <a:cs typeface="Play"/>
                          <a:sym typeface="Play"/>
                        </a:rPr>
                        <a:t>&lt; 300 seats</a:t>
                      </a:r>
                      <a:endParaRPr sz="1100"/>
                    </a:p>
                  </a:txBody>
                  <a:tcPr marT="20575" marB="20575" marR="68600" marL="686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gradFill>
                      <a:gsLst>
                        <a:gs pos="0">
                          <a:srgbClr val="8DC8E8"/>
                        </a:gs>
                        <a:gs pos="83000">
                          <a:srgbClr val="8DC8E8"/>
                        </a:gs>
                        <a:gs pos="100000">
                          <a:srgbClr val="8DC8E8"/>
                        </a:gs>
                      </a:gsLst>
                      <a:lin ang="5400012" scaled="0"/>
                    </a:gradFill>
                  </a:tcPr>
                </a:tc>
                <a:tc gridSpan="2">
                  <a:txBody>
                    <a:bodyPr/>
                    <a:lstStyle/>
                    <a:p>
                      <a:pPr indent="0" lvl="0" marL="0" marR="0" rtl="0" algn="ctr">
                        <a:lnSpc>
                          <a:spcPct val="90000"/>
                        </a:lnSpc>
                        <a:spcBef>
                          <a:spcPts val="0"/>
                        </a:spcBef>
                        <a:spcAft>
                          <a:spcPts val="0"/>
                        </a:spcAft>
                        <a:buClr>
                          <a:srgbClr val="FFFFFF"/>
                        </a:buClr>
                        <a:buSzPts val="800"/>
                        <a:buFont typeface="Play"/>
                        <a:buNone/>
                      </a:pPr>
                      <a:r>
                        <a:rPr b="1" lang="en" sz="800" u="none" cap="none" strike="noStrike">
                          <a:solidFill>
                            <a:srgbClr val="FFFFFF"/>
                          </a:solidFill>
                          <a:latin typeface="Play"/>
                          <a:ea typeface="Play"/>
                          <a:cs typeface="Play"/>
                          <a:sym typeface="Play"/>
                        </a:rPr>
                        <a:t>&gt; 300 seats</a:t>
                      </a:r>
                      <a:endParaRPr sz="1100"/>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2A446F"/>
                    </a:solidFill>
                  </a:tcPr>
                </a:tc>
                <a:tc hMerge="1"/>
              </a:tr>
              <a:tr h="252200">
                <a:tc>
                  <a:txBody>
                    <a:bodyPr/>
                    <a:lstStyle/>
                    <a:p>
                      <a:pPr indent="0" lvl="0" marL="0" marR="0" rtl="0" algn="l">
                        <a:lnSpc>
                          <a:spcPct val="90000"/>
                        </a:lnSpc>
                        <a:spcBef>
                          <a:spcPts val="0"/>
                        </a:spcBef>
                        <a:spcAft>
                          <a:spcPts val="0"/>
                        </a:spcAft>
                        <a:buClr>
                          <a:schemeClr val="dk1"/>
                        </a:buClr>
                        <a:buSzPts val="800"/>
                        <a:buFont typeface="Play"/>
                        <a:buNone/>
                      </a:pPr>
                      <a:r>
                        <a:rPr b="0" lang="en" sz="800" u="none" cap="none" strike="noStrike">
                          <a:solidFill>
                            <a:schemeClr val="dk1"/>
                          </a:solidFill>
                          <a:latin typeface="Play"/>
                          <a:ea typeface="Play"/>
                          <a:cs typeface="Play"/>
                          <a:sym typeface="Play"/>
                        </a:rPr>
                        <a:t>Device security capabilities\SKU</a:t>
                      </a:r>
                      <a:endParaRPr b="0"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8DC8E8"/>
                    </a:solidFill>
                  </a:tcPr>
                </a:tc>
                <a:tc>
                  <a:txBody>
                    <a:bodyPr/>
                    <a:lstStyle/>
                    <a:p>
                      <a:pPr indent="0" lvl="0" marL="0" marR="0" rtl="0" algn="ctr">
                        <a:lnSpc>
                          <a:spcPct val="90000"/>
                        </a:lnSpc>
                        <a:spcBef>
                          <a:spcPts val="0"/>
                        </a:spcBef>
                        <a:spcAft>
                          <a:spcPts val="0"/>
                        </a:spcAft>
                        <a:buClr>
                          <a:schemeClr val="dk1"/>
                        </a:buClr>
                        <a:buSzPts val="800"/>
                        <a:buFont typeface="Play"/>
                        <a:buNone/>
                      </a:pPr>
                      <a:r>
                        <a:rPr b="0" lang="en" sz="800" u="none" cap="none" strike="noStrike">
                          <a:solidFill>
                            <a:schemeClr val="dk1"/>
                          </a:solidFill>
                          <a:latin typeface="Play"/>
                          <a:ea typeface="Play"/>
                          <a:cs typeface="Play"/>
                          <a:sym typeface="Play"/>
                        </a:rPr>
                        <a:t>Microsoft Defender</a:t>
                      </a:r>
                      <a:br>
                        <a:rPr b="0" lang="en" sz="800" u="none" cap="none" strike="noStrike">
                          <a:solidFill>
                            <a:schemeClr val="dk1"/>
                          </a:solidFill>
                          <a:latin typeface="Play"/>
                          <a:ea typeface="Play"/>
                          <a:cs typeface="Play"/>
                          <a:sym typeface="Play"/>
                        </a:rPr>
                      </a:br>
                      <a:r>
                        <a:rPr b="0" lang="en" sz="800" u="none" cap="none" strike="noStrike">
                          <a:solidFill>
                            <a:schemeClr val="dk1"/>
                          </a:solidFill>
                          <a:latin typeface="Play"/>
                          <a:ea typeface="Play"/>
                          <a:cs typeface="Play"/>
                          <a:sym typeface="Play"/>
                        </a:rPr>
                        <a:t>for Business (MDB)</a:t>
                      </a:r>
                      <a:endParaRPr sz="1100"/>
                    </a:p>
                  </a:txBody>
                  <a:tcPr marT="20575" marB="20575" marR="68600" marL="686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gradFill>
                      <a:gsLst>
                        <a:gs pos="0">
                          <a:srgbClr val="8DC8E8"/>
                        </a:gs>
                        <a:gs pos="83000">
                          <a:srgbClr val="8DC8E8"/>
                        </a:gs>
                        <a:gs pos="100000">
                          <a:srgbClr val="8DC8E8"/>
                        </a:gs>
                      </a:gsLst>
                      <a:lin ang="5400012" scaled="0"/>
                    </a:gradFill>
                  </a:tcPr>
                </a:tc>
                <a:tc>
                  <a:txBody>
                    <a:bodyPr/>
                    <a:lstStyle/>
                    <a:p>
                      <a:pPr indent="0" lvl="0" marL="0" marR="0" rtl="0" algn="ctr">
                        <a:lnSpc>
                          <a:spcPct val="90000"/>
                        </a:lnSpc>
                        <a:spcBef>
                          <a:spcPts val="0"/>
                        </a:spcBef>
                        <a:spcAft>
                          <a:spcPts val="0"/>
                        </a:spcAft>
                        <a:buNone/>
                      </a:pPr>
                      <a:r>
                        <a:rPr b="0" lang="en" sz="800" u="none" cap="none" strike="noStrike">
                          <a:solidFill>
                            <a:srgbClr val="FFFFFF"/>
                          </a:solidFill>
                          <a:latin typeface="Play"/>
                          <a:ea typeface="Play"/>
                          <a:cs typeface="Play"/>
                          <a:sym typeface="Play"/>
                        </a:rPr>
                        <a:t>Microsoft Defender for Endpoint Plan 1 </a:t>
                      </a:r>
                      <a:endParaRPr sz="1100"/>
                    </a:p>
                  </a:txBody>
                  <a:tcPr marT="20575" marB="20575" marR="68600" marL="686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2A446F"/>
                    </a:solidFill>
                  </a:tcPr>
                </a:tc>
                <a:tc>
                  <a:txBody>
                    <a:bodyPr/>
                    <a:lstStyle/>
                    <a:p>
                      <a:pPr indent="0" lvl="0" marL="0" marR="0" rtl="0" algn="ctr">
                        <a:lnSpc>
                          <a:spcPct val="90000"/>
                        </a:lnSpc>
                        <a:spcBef>
                          <a:spcPts val="0"/>
                        </a:spcBef>
                        <a:spcAft>
                          <a:spcPts val="0"/>
                        </a:spcAft>
                        <a:buClr>
                          <a:srgbClr val="FFFFFF"/>
                        </a:buClr>
                        <a:buSzPts val="800"/>
                        <a:buFont typeface="Play"/>
                        <a:buNone/>
                      </a:pPr>
                      <a:r>
                        <a:rPr b="0" lang="en" sz="800" u="none" cap="none" strike="noStrike">
                          <a:solidFill>
                            <a:srgbClr val="FFFFFF"/>
                          </a:solidFill>
                          <a:latin typeface="Play"/>
                          <a:ea typeface="Play"/>
                          <a:cs typeface="Play"/>
                          <a:sym typeface="Play"/>
                        </a:rPr>
                        <a:t>Microsoft Defender for Endpoint Plan 2</a:t>
                      </a:r>
                      <a:endParaRPr sz="1100"/>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2A446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Centralized management</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Simplified firewall and antivirus configuration for Windows</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Clr>
                          <a:srgbClr val="282828"/>
                        </a:buClr>
                        <a:buSzPts val="800"/>
                        <a:buFont typeface="Play"/>
                        <a:buNone/>
                      </a:pPr>
                      <a:r>
                        <a:rPr lang="en" sz="800" u="none" cap="none" strike="noStrike">
                          <a:solidFill>
                            <a:srgbClr val="282828"/>
                          </a:solidFill>
                          <a:latin typeface="Play"/>
                          <a:ea typeface="Play"/>
                          <a:cs typeface="Play"/>
                          <a:sym typeface="Play"/>
                        </a:rPr>
                        <a:t>Vulnerability management</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Attack surface reduction</a:t>
                      </a:r>
                      <a:endParaRPr sz="800" u="none" cap="none" strike="noStrike">
                        <a:solidFill>
                          <a:srgbClr val="282828"/>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Clr>
                          <a:srgbClr val="282828"/>
                        </a:buClr>
                        <a:buSzPts val="800"/>
                        <a:buFont typeface="Play"/>
                        <a:buNone/>
                      </a:pPr>
                      <a:r>
                        <a:rPr lang="en" sz="800" u="none" cap="none" strike="noStrike">
                          <a:solidFill>
                            <a:srgbClr val="282828"/>
                          </a:solidFill>
                          <a:latin typeface="Play"/>
                          <a:ea typeface="Play"/>
                          <a:cs typeface="Play"/>
                          <a:sym typeface="Play"/>
                        </a:rPr>
                        <a:t>Next generation protection</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Endpoint detection and response</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accent1"/>
                        </a:buClr>
                        <a:buSzPts val="800"/>
                        <a:buFont typeface="Play"/>
                        <a:buNone/>
                      </a:pPr>
                      <a:r>
                        <a:rPr b="0" i="0" lang="en" sz="800" u="none" cap="none" strike="noStrike">
                          <a:solidFill>
                            <a:schemeClr val="accent1"/>
                          </a:solidFill>
                          <a:latin typeface="Play"/>
                          <a:ea typeface="Play"/>
                          <a:cs typeface="Play"/>
                          <a:sym typeface="Play"/>
                        </a:rPr>
                        <a:t> </a:t>
                      </a:r>
                      <a:r>
                        <a:rPr b="0" i="0" lang="en" sz="800" u="none" cap="none" strike="noStrike">
                          <a:solidFill>
                            <a:schemeClr val="dk2"/>
                          </a:solidFill>
                          <a:latin typeface="Quattrocento Sans"/>
                          <a:ea typeface="Quattrocento Sans"/>
                          <a:cs typeface="Quattrocento Sans"/>
                          <a:sym typeface="Quattrocento Sans"/>
                        </a:rPr>
                        <a:t></a:t>
                      </a:r>
                      <a:r>
                        <a:rPr b="0" baseline="30000" i="0" lang="en" sz="800" u="none" cap="none" strike="noStrike">
                          <a:solidFill>
                            <a:srgbClr val="000000"/>
                          </a:solidFill>
                          <a:latin typeface="Quattrocento Sans"/>
                          <a:ea typeface="Quattrocento Sans"/>
                          <a:cs typeface="Quattrocento Sans"/>
                          <a:sym typeface="Quattrocento Sans"/>
                        </a:rPr>
                        <a:t>1</a:t>
                      </a:r>
                      <a:endParaRPr b="0" i="0" sz="800" u="none" cap="none" strike="noStrike">
                        <a:solidFill>
                          <a:srgbClr val="000000"/>
                        </a:solidFill>
                        <a:latin typeface="Play"/>
                        <a:ea typeface="Play"/>
                        <a:cs typeface="Play"/>
                        <a:sym typeface="Play"/>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Automatic attack disruption</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accent1"/>
                        </a:buClr>
                        <a:buSzPts val="800"/>
                        <a:buFont typeface="Play"/>
                        <a:buNone/>
                      </a:pPr>
                      <a:r>
                        <a:rPr b="0" i="0" lang="en" sz="800" u="none" cap="none" strike="noStrike">
                          <a:solidFill>
                            <a:schemeClr val="accent1"/>
                          </a:solidFill>
                          <a:latin typeface="Play"/>
                          <a:ea typeface="Play"/>
                          <a:cs typeface="Play"/>
                          <a:sym typeface="Play"/>
                        </a:rPr>
                        <a:t> </a:t>
                      </a:r>
                      <a:r>
                        <a:rPr b="0" i="0" lang="en" sz="800" u="none" cap="none" strike="noStrike">
                          <a:solidFill>
                            <a:schemeClr val="dk2"/>
                          </a:solidFill>
                          <a:latin typeface="Quattrocento Sans"/>
                          <a:ea typeface="Quattrocento Sans"/>
                          <a:cs typeface="Quattrocento Sans"/>
                          <a:sym typeface="Quattrocento Sans"/>
                        </a:rPr>
                        <a:t></a:t>
                      </a:r>
                      <a:r>
                        <a:rPr b="0" baseline="30000" i="0" lang="en" sz="800" u="none" cap="none" strike="noStrike">
                          <a:solidFill>
                            <a:srgbClr val="000000"/>
                          </a:solidFill>
                          <a:latin typeface="Quattrocento Sans"/>
                          <a:ea typeface="Quattrocento Sans"/>
                          <a:cs typeface="Quattrocento Sans"/>
                          <a:sym typeface="Quattrocento Sans"/>
                        </a:rPr>
                        <a:t>1</a:t>
                      </a:r>
                      <a:endParaRPr b="0" i="0" sz="800" u="none" cap="none" strike="noStrike">
                        <a:solidFill>
                          <a:srgbClr val="000000"/>
                        </a:solidFill>
                        <a:latin typeface="Play"/>
                        <a:ea typeface="Play"/>
                        <a:cs typeface="Play"/>
                        <a:sym typeface="Play"/>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Automated investigation and remediation</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accent1"/>
                        </a:buClr>
                        <a:buSzPts val="800"/>
                        <a:buFont typeface="Play"/>
                        <a:buNone/>
                      </a:pPr>
                      <a:r>
                        <a:rPr b="0" i="0" lang="en" sz="800" u="none" cap="none" strike="noStrike">
                          <a:solidFill>
                            <a:schemeClr val="accent1"/>
                          </a:solidFill>
                          <a:latin typeface="Play"/>
                          <a:ea typeface="Play"/>
                          <a:cs typeface="Play"/>
                          <a:sym typeface="Play"/>
                        </a:rPr>
                        <a:t> </a:t>
                      </a:r>
                      <a:r>
                        <a:rPr b="0" i="0" lang="en" sz="800" u="none" cap="none" strike="noStrike">
                          <a:solidFill>
                            <a:schemeClr val="dk2"/>
                          </a:solidFill>
                          <a:latin typeface="Quattrocento Sans"/>
                          <a:ea typeface="Quattrocento Sans"/>
                          <a:cs typeface="Quattrocento Sans"/>
                          <a:sym typeface="Quattrocento Sans"/>
                        </a:rPr>
                        <a:t></a:t>
                      </a:r>
                      <a:r>
                        <a:rPr b="0" baseline="30000" i="0" lang="en" sz="800" u="none" cap="none" strike="noStrike">
                          <a:solidFill>
                            <a:srgbClr val="000000"/>
                          </a:solidFill>
                          <a:latin typeface="Quattrocento Sans"/>
                          <a:ea typeface="Quattrocento Sans"/>
                          <a:cs typeface="Quattrocento Sans"/>
                          <a:sym typeface="Quattrocento Sans"/>
                        </a:rPr>
                        <a:t>1</a:t>
                      </a:r>
                      <a:endParaRPr b="0" i="0" sz="800" u="none" cap="none" strike="noStrike">
                        <a:solidFill>
                          <a:srgbClr val="000000"/>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Clr>
                          <a:srgbClr val="282828"/>
                        </a:buClr>
                        <a:buSzPts val="800"/>
                        <a:buFont typeface="Play"/>
                        <a:buNone/>
                      </a:pPr>
                      <a:r>
                        <a:rPr lang="en" sz="800" u="none" cap="none" strike="noStrike">
                          <a:solidFill>
                            <a:srgbClr val="282828"/>
                          </a:solidFill>
                          <a:latin typeface="Play"/>
                          <a:ea typeface="Play"/>
                          <a:cs typeface="Play"/>
                          <a:sym typeface="Play"/>
                        </a:rPr>
                        <a:t>Monthly security summary reporting</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 </a:t>
                      </a:r>
                      <a:r>
                        <a:rPr b="0" baseline="30000" i="0" lang="en" sz="800" u="none" cap="none" strike="noStrike">
                          <a:solidFill>
                            <a:srgbClr val="000000"/>
                          </a:solidFill>
                          <a:latin typeface="Quattrocento Sans"/>
                          <a:ea typeface="Quattrocento Sans"/>
                          <a:cs typeface="Quattrocento Sans"/>
                          <a:sym typeface="Quattrocento Sans"/>
                        </a:rPr>
                        <a:t>1</a:t>
                      </a:r>
                      <a:endParaRPr b="0" i="0" sz="800" u="none" cap="none" strike="noStrike">
                        <a:solidFill>
                          <a:srgbClr val="000000"/>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Threat hunting and 6-months data retention</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dk1"/>
                        </a:buClr>
                        <a:buSzPts val="800"/>
                        <a:buFont typeface="Play"/>
                        <a:buNone/>
                      </a:pPr>
                      <a:r>
                        <a:t/>
                      </a:r>
                      <a:endParaRPr b="0" i="0" sz="800" u="none" cap="none" strike="noStrike">
                        <a:solidFill>
                          <a:schemeClr val="dk1"/>
                        </a:solidFill>
                        <a:latin typeface="Play"/>
                        <a:ea typeface="Play"/>
                        <a:cs typeface="Play"/>
                        <a:sym typeface="Play"/>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Threat analytics</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r>
                        <a:rPr b="0" baseline="30000" i="0" lang="en" sz="800" u="none" cap="none" strike="noStrike">
                          <a:solidFill>
                            <a:srgbClr val="000000"/>
                          </a:solidFill>
                          <a:latin typeface="Quattrocento Sans"/>
                          <a:ea typeface="Quattrocento Sans"/>
                          <a:cs typeface="Quattrocento Sans"/>
                          <a:sym typeface="Quattrocento Sans"/>
                        </a:rPr>
                        <a:t>1</a:t>
                      </a:r>
                      <a:endParaRPr b="0" i="0" sz="800" u="none" cap="none" strike="noStrike">
                        <a:solidFill>
                          <a:srgbClr val="000000"/>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Cross-platform support for Windows, MacOS, iOS, and Android clients</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Clr>
                          <a:srgbClr val="282828"/>
                        </a:buClr>
                        <a:buSzPts val="800"/>
                        <a:buFont typeface="Play"/>
                        <a:buNone/>
                      </a:pPr>
                      <a:r>
                        <a:rPr lang="en" sz="800" u="none" cap="none" strike="noStrike">
                          <a:solidFill>
                            <a:srgbClr val="282828"/>
                          </a:solidFill>
                          <a:latin typeface="Play"/>
                          <a:ea typeface="Play"/>
                          <a:cs typeface="Play"/>
                          <a:sym typeface="Play"/>
                        </a:rPr>
                        <a:t>Windows server and Linux server</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rgbClr val="0078D4"/>
                        </a:buClr>
                        <a:buSzPts val="800"/>
                        <a:buFont typeface="Play"/>
                        <a:buNone/>
                      </a:pPr>
                      <a:r>
                        <a:rPr lang="en" sz="800" u="sng" cap="none" strike="noStrike">
                          <a:solidFill>
                            <a:srgbClr val="0078D4"/>
                          </a:solidFill>
                          <a:latin typeface="Play"/>
                          <a:ea typeface="Play"/>
                          <a:cs typeface="Play"/>
                          <a:sym typeface="Play"/>
                          <a:hlinkClick r:id="rId3">
                            <a:extLst>
                              <a:ext uri="{A12FA001-AC4F-418D-AE19-62706E023703}">
                                <ahyp:hlinkClr val="tx"/>
                              </a:ext>
                            </a:extLst>
                          </a:hlinkClick>
                        </a:rPr>
                        <a:t>MDB servers add-on</a:t>
                      </a:r>
                      <a:endParaRPr b="0" baseline="30000" i="0" sz="800" u="none" cap="none" strike="noStrike">
                        <a:solidFill>
                          <a:srgbClr val="0078D4"/>
                        </a:solidFill>
                        <a:latin typeface="Play"/>
                        <a:ea typeface="Play"/>
                        <a:cs typeface="Play"/>
                        <a:sym typeface="Play"/>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 </a:t>
                      </a:r>
                      <a:r>
                        <a:rPr b="0" baseline="30000" i="0" lang="en" sz="800" u="none" cap="none" strike="noStrike">
                          <a:solidFill>
                            <a:srgbClr val="000000"/>
                          </a:solidFill>
                          <a:latin typeface="Play"/>
                          <a:ea typeface="Play"/>
                          <a:cs typeface="Play"/>
                          <a:sym typeface="Play"/>
                        </a:rPr>
                        <a:t>2</a:t>
                      </a:r>
                      <a:endParaRPr sz="800" u="none" cap="none" strike="noStrike">
                        <a:solidFill>
                          <a:srgbClr val="000000"/>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 </a:t>
                      </a:r>
                      <a:r>
                        <a:rPr b="0" baseline="30000" i="0" lang="en" sz="800" u="none" cap="none" strike="noStrike">
                          <a:solidFill>
                            <a:srgbClr val="000000"/>
                          </a:solidFill>
                          <a:latin typeface="Play"/>
                          <a:ea typeface="Play"/>
                          <a:cs typeface="Play"/>
                          <a:sym typeface="Play"/>
                        </a:rPr>
                        <a:t>2</a:t>
                      </a:r>
                      <a:endParaRPr sz="800" u="none" cap="none" strike="noStrike">
                        <a:solidFill>
                          <a:srgbClr val="000000"/>
                        </a:solidFill>
                        <a:latin typeface="Play"/>
                        <a:ea typeface="Play"/>
                        <a:cs typeface="Play"/>
                        <a:sym typeface="Play"/>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Microsoft Threat Experts</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dk1"/>
                        </a:buClr>
                        <a:buSzPts val="800"/>
                        <a:buFont typeface="Play"/>
                        <a:buNone/>
                      </a:pPr>
                      <a:r>
                        <a:t/>
                      </a:r>
                      <a:endParaRPr b="0" i="0" sz="800" u="none" cap="none" strike="noStrike">
                        <a:solidFill>
                          <a:schemeClr val="dk1"/>
                        </a:solidFill>
                        <a:latin typeface="Play"/>
                        <a:ea typeface="Play"/>
                        <a:cs typeface="Play"/>
                        <a:sym typeface="Play"/>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Clr>
                          <a:srgbClr val="282828"/>
                        </a:buClr>
                        <a:buSzPts val="800"/>
                        <a:buFont typeface="Play"/>
                        <a:buNone/>
                      </a:pPr>
                      <a:r>
                        <a:rPr lang="en" sz="800" u="none" cap="none" strike="noStrike">
                          <a:solidFill>
                            <a:srgbClr val="282828"/>
                          </a:solidFill>
                          <a:latin typeface="Play"/>
                          <a:ea typeface="Play"/>
                          <a:cs typeface="Play"/>
                          <a:sym typeface="Play"/>
                        </a:rPr>
                        <a:t>Streaming APIs</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 </a:t>
                      </a:r>
                      <a:r>
                        <a:rPr b="0" baseline="30000" i="0" lang="en" sz="800" u="none" cap="none" strike="noStrike">
                          <a:solidFill>
                            <a:srgbClr val="000000"/>
                          </a:solidFill>
                          <a:latin typeface="Quattrocento Sans"/>
                          <a:ea typeface="Quattrocento Sans"/>
                          <a:cs typeface="Quattrocento Sans"/>
                          <a:sym typeface="Quattrocento Sans"/>
                        </a:rPr>
                        <a:t>1</a:t>
                      </a:r>
                      <a:endParaRPr b="0" i="0" sz="800" u="none" cap="none" strike="noStrike">
                        <a:solidFill>
                          <a:srgbClr val="000000"/>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Partner APIs </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Microsoft 365 Lighthouse for multi-tenant management</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8DC8E8"/>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8DC8E8"/>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b="0"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8DC8E8"/>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dk1"/>
                        </a:buClr>
                        <a:buSzPts val="800"/>
                        <a:buFont typeface="Play"/>
                        <a:buNone/>
                      </a:pPr>
                      <a:r>
                        <a:t/>
                      </a:r>
                      <a:endParaRPr b="0" sz="800" u="none" cap="none" strike="noStrike">
                        <a:solidFill>
                          <a:schemeClr val="dk1"/>
                        </a:solidFill>
                        <a:latin typeface="Play"/>
                        <a:ea typeface="Play"/>
                        <a:cs typeface="Play"/>
                        <a:sym typeface="Play"/>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8DC8E8"/>
                      </a:solidFill>
                      <a:prstDash val="solid"/>
                      <a:round/>
                      <a:headEnd len="sm" w="sm" type="none"/>
                      <a:tailEnd len="sm" w="sm" type="none"/>
                    </a:lnB>
                    <a:solidFill>
                      <a:srgbClr val="FFFFFF"/>
                    </a:solidFill>
                  </a:tcPr>
                </a:tc>
              </a:tr>
            </a:tbl>
          </a:graphicData>
        </a:graphic>
      </p:graphicFrame>
      <p:sp>
        <p:nvSpPr>
          <p:cNvPr id="1110" name="Google Shape;1110;p97"/>
          <p:cNvSpPr txBox="1"/>
          <p:nvPr/>
        </p:nvSpPr>
        <p:spPr>
          <a:xfrm>
            <a:off x="440046" y="4701571"/>
            <a:ext cx="7929600" cy="153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91F2C"/>
              </a:buClr>
              <a:buSzPts val="500"/>
              <a:buFont typeface="Quattrocento Sans"/>
              <a:buNone/>
            </a:pPr>
            <a:r>
              <a:rPr b="1" baseline="30000" i="0" lang="en" sz="500" u="none" cap="none" strike="noStrike">
                <a:solidFill>
                  <a:schemeClr val="lt1"/>
                </a:solidFill>
                <a:latin typeface="Inter"/>
                <a:ea typeface="Inter"/>
                <a:cs typeface="Inter"/>
                <a:sym typeface="Inter"/>
              </a:rPr>
              <a:t>1</a:t>
            </a:r>
            <a:r>
              <a:rPr b="1" i="0" lang="en" sz="500" u="none" cap="none" strike="noStrike">
                <a:solidFill>
                  <a:schemeClr val="lt1"/>
                </a:solidFill>
                <a:latin typeface="Inter"/>
                <a:ea typeface="Inter"/>
                <a:cs typeface="Inter"/>
                <a:sym typeface="Inter"/>
              </a:rPr>
              <a:t>Optimized for SMB. </a:t>
            </a:r>
            <a:endParaRPr b="1" sz="1100">
              <a:solidFill>
                <a:schemeClr val="lt1"/>
              </a:solidFill>
              <a:latin typeface="Inter"/>
              <a:ea typeface="Inter"/>
              <a:cs typeface="Inter"/>
              <a:sym typeface="Inter"/>
            </a:endParaRPr>
          </a:p>
          <a:p>
            <a:pPr indent="0" lvl="0" marL="0" marR="0" rtl="0" algn="l">
              <a:lnSpc>
                <a:spcPct val="100000"/>
              </a:lnSpc>
              <a:spcBef>
                <a:spcPts val="0"/>
              </a:spcBef>
              <a:spcAft>
                <a:spcPts val="0"/>
              </a:spcAft>
              <a:buClr>
                <a:srgbClr val="282828"/>
              </a:buClr>
              <a:buSzPts val="500"/>
              <a:buFont typeface="Quattrocento Sans"/>
              <a:buNone/>
            </a:pPr>
            <a:r>
              <a:rPr b="1" baseline="30000" i="0" lang="en" sz="500" u="none" cap="none" strike="noStrike">
                <a:solidFill>
                  <a:schemeClr val="lt1"/>
                </a:solidFill>
                <a:latin typeface="Inter"/>
                <a:ea typeface="Inter"/>
                <a:cs typeface="Inter"/>
                <a:sym typeface="Inter"/>
              </a:rPr>
              <a:t>2 </a:t>
            </a:r>
            <a:r>
              <a:rPr b="1" i="0" lang="en" sz="500" u="none" cap="none" strike="noStrike">
                <a:solidFill>
                  <a:schemeClr val="lt1"/>
                </a:solidFill>
                <a:latin typeface="Inter"/>
                <a:ea typeface="Inter"/>
                <a:cs typeface="Inter"/>
                <a:sym typeface="Inter"/>
              </a:rPr>
              <a:t>Requires server add-on. See </a:t>
            </a:r>
            <a:r>
              <a:rPr b="1" i="0" lang="en" sz="500" u="sng" cap="none" strike="noStrike">
                <a:solidFill>
                  <a:schemeClr val="lt1"/>
                </a:solidFill>
                <a:latin typeface="Inter"/>
                <a:ea typeface="Inter"/>
                <a:cs typeface="Inter"/>
                <a:sym typeface="Inter"/>
                <a:hlinkClick r:id="rId4">
                  <a:extLst>
                    <a:ext uri="{A12FA001-AC4F-418D-AE19-62706E023703}">
                      <ahyp:hlinkClr val="tx"/>
                    </a:ext>
                  </a:extLst>
                </a:hlinkClick>
              </a:rPr>
              <a:t>Documentation</a:t>
            </a:r>
            <a:r>
              <a:rPr b="1" i="0" lang="en" sz="500" u="none" cap="none" strike="noStrike">
                <a:solidFill>
                  <a:schemeClr val="lt1"/>
                </a:solidFill>
                <a:latin typeface="Inter"/>
                <a:ea typeface="Inter"/>
                <a:cs typeface="Inter"/>
                <a:sym typeface="Inter"/>
              </a:rPr>
              <a:t> for detail.</a:t>
            </a:r>
            <a:endParaRPr b="1" sz="1100">
              <a:solidFill>
                <a:schemeClr val="lt1"/>
              </a:solidFill>
              <a:latin typeface="Inter"/>
              <a:ea typeface="Inter"/>
              <a:cs typeface="Inter"/>
              <a:sym typeface="Inter"/>
            </a:endParaRPr>
          </a:p>
        </p:txBody>
      </p:sp>
      <p:sp>
        <p:nvSpPr>
          <p:cNvPr id="1111" name="Google Shape;1111;p97"/>
          <p:cNvSpPr txBox="1"/>
          <p:nvPr/>
        </p:nvSpPr>
        <p:spPr>
          <a:xfrm>
            <a:off x="438877" y="703166"/>
            <a:ext cx="2361000" cy="492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282828"/>
              </a:buClr>
              <a:buSzPts val="800"/>
              <a:buFont typeface="Play"/>
              <a:buNone/>
            </a:pPr>
            <a:r>
              <a:rPr b="1" i="0" lang="en" sz="800" u="none" cap="none" strike="noStrike">
                <a:solidFill>
                  <a:schemeClr val="lt1"/>
                </a:solidFill>
                <a:latin typeface="Inter"/>
                <a:ea typeface="Inter"/>
                <a:cs typeface="Inter"/>
                <a:sym typeface="Inter"/>
              </a:rPr>
              <a:t>Cross-platform and AI-powered enterprise </a:t>
            </a:r>
            <a:br>
              <a:rPr b="1" i="0" lang="en" sz="800" u="none" cap="none" strike="noStrike">
                <a:solidFill>
                  <a:schemeClr val="lt1"/>
                </a:solidFill>
                <a:latin typeface="Inter"/>
                <a:ea typeface="Inter"/>
                <a:cs typeface="Inter"/>
                <a:sym typeface="Inter"/>
              </a:rPr>
            </a:br>
            <a:r>
              <a:rPr b="1" i="0" lang="en" sz="800" u="none" cap="none" strike="noStrike">
                <a:solidFill>
                  <a:schemeClr val="lt1"/>
                </a:solidFill>
                <a:latin typeface="Inter"/>
                <a:ea typeface="Inter"/>
                <a:cs typeface="Inter"/>
                <a:sym typeface="Inter"/>
              </a:rPr>
              <a:t>grade protection with next-gen protection, endpoint detection and response, and vulnerability management</a:t>
            </a:r>
            <a:endParaRPr b="1" sz="1100">
              <a:solidFill>
                <a:schemeClr val="lt1"/>
              </a:solidFill>
              <a:latin typeface="Inter"/>
              <a:ea typeface="Inter"/>
              <a:cs typeface="Inter"/>
              <a:sym typeface="Inter"/>
            </a:endParaRPr>
          </a:p>
        </p:txBody>
      </p:sp>
      <p:sp>
        <p:nvSpPr>
          <p:cNvPr id="1112" name="Google Shape;1112;p97"/>
          <p:cNvSpPr txBox="1"/>
          <p:nvPr/>
        </p:nvSpPr>
        <p:spPr>
          <a:xfrm>
            <a:off x="3219819" y="703166"/>
            <a:ext cx="1571700" cy="492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282828"/>
              </a:buClr>
              <a:buSzPts val="800"/>
              <a:buFont typeface="Play"/>
              <a:buNone/>
            </a:pPr>
            <a:r>
              <a:rPr b="1" i="0" lang="en" sz="800" u="none" cap="none" strike="noStrike">
                <a:solidFill>
                  <a:schemeClr val="lt1"/>
                </a:solidFill>
                <a:latin typeface="Inter"/>
                <a:ea typeface="Inter"/>
                <a:cs typeface="Inter"/>
                <a:sym typeface="Inter"/>
              </a:rPr>
              <a:t>Available as a standalone device security solution and as part of Microsoft 365 Business Premium</a:t>
            </a:r>
            <a:endParaRPr b="1" i="0" sz="800" u="none" cap="none" strike="noStrike">
              <a:solidFill>
                <a:schemeClr val="lt1"/>
              </a:solidFill>
              <a:latin typeface="Inter"/>
              <a:ea typeface="Inter"/>
              <a:cs typeface="Inter"/>
              <a:sym typeface="Inter"/>
            </a:endParaRPr>
          </a:p>
        </p:txBody>
      </p:sp>
      <p:sp>
        <p:nvSpPr>
          <p:cNvPr id="1113" name="Google Shape;1113;p97"/>
          <p:cNvSpPr txBox="1"/>
          <p:nvPr/>
        </p:nvSpPr>
        <p:spPr>
          <a:xfrm>
            <a:off x="5211566" y="703166"/>
            <a:ext cx="1359300" cy="369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282828"/>
              </a:buClr>
              <a:buSzPts val="800"/>
              <a:buFont typeface="Play"/>
              <a:buNone/>
            </a:pPr>
            <a:r>
              <a:rPr b="1" i="0" lang="en" sz="800" u="none" cap="none" strike="noStrike">
                <a:solidFill>
                  <a:schemeClr val="lt1"/>
                </a:solidFill>
                <a:latin typeface="Inter"/>
                <a:ea typeface="Inter"/>
                <a:cs typeface="Inter"/>
                <a:sym typeface="Inter"/>
              </a:rPr>
              <a:t>Microsoft Defender </a:t>
            </a:r>
            <a:br>
              <a:rPr b="1" i="0" lang="en" sz="800" u="none" cap="none" strike="noStrike">
                <a:solidFill>
                  <a:schemeClr val="lt1"/>
                </a:solidFill>
                <a:latin typeface="Inter"/>
                <a:ea typeface="Inter"/>
                <a:cs typeface="Inter"/>
                <a:sym typeface="Inter"/>
              </a:rPr>
            </a:br>
            <a:r>
              <a:rPr b="1" i="0" lang="en" sz="800" u="none" cap="none" strike="noStrike">
                <a:solidFill>
                  <a:schemeClr val="lt1"/>
                </a:solidFill>
                <a:latin typeface="Inter"/>
                <a:ea typeface="Inter"/>
                <a:cs typeface="Inter"/>
                <a:sym typeface="Inter"/>
              </a:rPr>
              <a:t>for Business server add-on </a:t>
            </a:r>
            <a:br>
              <a:rPr b="1" i="0" lang="en" sz="800" u="none" cap="none" strike="noStrike">
                <a:solidFill>
                  <a:schemeClr val="lt1"/>
                </a:solidFill>
                <a:latin typeface="Inter"/>
                <a:ea typeface="Inter"/>
                <a:cs typeface="Inter"/>
                <a:sym typeface="Inter"/>
              </a:rPr>
            </a:br>
            <a:r>
              <a:rPr b="1" i="0" lang="en" sz="800" u="none" cap="none" strike="noStrike">
                <a:solidFill>
                  <a:schemeClr val="lt1"/>
                </a:solidFill>
                <a:latin typeface="Inter"/>
                <a:ea typeface="Inter"/>
                <a:cs typeface="Inter"/>
                <a:sym typeface="Inter"/>
              </a:rPr>
              <a:t>is </a:t>
            </a:r>
            <a:r>
              <a:rPr b="1" i="0" lang="en" sz="800" u="sng" cap="none" strike="noStrike">
                <a:solidFill>
                  <a:schemeClr val="lt1"/>
                </a:solidFill>
                <a:latin typeface="Inter"/>
                <a:ea typeface="Inter"/>
                <a:cs typeface="Inter"/>
                <a:sym typeface="Inter"/>
                <a:hlinkClick r:id="rId5">
                  <a:extLst>
                    <a:ext uri="{A12FA001-AC4F-418D-AE19-62706E023703}">
                      <ahyp:hlinkClr val="tx"/>
                    </a:ext>
                  </a:extLst>
                </a:hlinkClick>
              </a:rPr>
              <a:t>now available</a:t>
            </a:r>
            <a:endParaRPr b="1" i="0" sz="800" u="none" cap="none" strike="noStrike">
              <a:solidFill>
                <a:schemeClr val="lt1"/>
              </a:solidFill>
              <a:latin typeface="Inter"/>
              <a:ea typeface="Inter"/>
              <a:cs typeface="Inter"/>
              <a:sym typeface="Inter"/>
            </a:endParaRPr>
          </a:p>
        </p:txBody>
      </p:sp>
      <p:sp>
        <p:nvSpPr>
          <p:cNvPr id="1114" name="Google Shape;1114;p97"/>
          <p:cNvSpPr txBox="1"/>
          <p:nvPr/>
        </p:nvSpPr>
        <p:spPr>
          <a:xfrm>
            <a:off x="6991175" y="703166"/>
            <a:ext cx="1713900" cy="492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282828"/>
              </a:buClr>
              <a:buSzPts val="800"/>
              <a:buFont typeface="Play"/>
              <a:buNone/>
            </a:pPr>
            <a:r>
              <a:rPr b="1" i="0" lang="en" sz="800" u="none" cap="none" strike="noStrike">
                <a:solidFill>
                  <a:schemeClr val="lt1"/>
                </a:solidFill>
                <a:latin typeface="Inter"/>
                <a:ea typeface="Inter"/>
                <a:cs typeface="Inter"/>
                <a:sym typeface="Inter"/>
              </a:rPr>
              <a:t>Supports multi-customer </a:t>
            </a:r>
            <a:br>
              <a:rPr b="1" i="0" lang="en" sz="800" u="none" cap="none" strike="noStrike">
                <a:solidFill>
                  <a:schemeClr val="lt1"/>
                </a:solidFill>
                <a:latin typeface="Inter"/>
                <a:ea typeface="Inter"/>
                <a:cs typeface="Inter"/>
                <a:sym typeface="Inter"/>
              </a:rPr>
            </a:br>
            <a:r>
              <a:rPr b="1" i="0" lang="en" sz="800" u="none" cap="none" strike="noStrike">
                <a:solidFill>
                  <a:schemeClr val="lt1"/>
                </a:solidFill>
                <a:latin typeface="Inter"/>
                <a:ea typeface="Inter"/>
                <a:cs typeface="Inter"/>
                <a:sym typeface="Inter"/>
              </a:rPr>
              <a:t>viewing of security incidents with </a:t>
            </a:r>
            <a:br>
              <a:rPr b="1" i="0" lang="en" sz="800" u="none" cap="none" strike="noStrike">
                <a:solidFill>
                  <a:schemeClr val="lt1"/>
                </a:solidFill>
                <a:latin typeface="Inter"/>
                <a:ea typeface="Inter"/>
                <a:cs typeface="Inter"/>
                <a:sym typeface="Inter"/>
              </a:rPr>
            </a:br>
            <a:r>
              <a:rPr b="1" i="0" lang="en" sz="800" u="none" cap="none" strike="noStrike">
                <a:solidFill>
                  <a:schemeClr val="lt1"/>
                </a:solidFill>
                <a:latin typeface="Inter"/>
                <a:ea typeface="Inter"/>
                <a:cs typeface="Inter"/>
                <a:sym typeface="Inter"/>
              </a:rPr>
              <a:t>Microsoft 365 Lighthouse for partners</a:t>
            </a:r>
            <a:endParaRPr b="1" i="0" sz="800" u="none" cap="none" strike="noStrike">
              <a:solidFill>
                <a:schemeClr val="lt1"/>
              </a:solidFill>
              <a:latin typeface="Inter"/>
              <a:ea typeface="Inter"/>
              <a:cs typeface="Inter"/>
              <a:sym typeface="Inter"/>
            </a:endParaRPr>
          </a:p>
        </p:txBody>
      </p:sp>
      <p:grpSp>
        <p:nvGrpSpPr>
          <p:cNvPr id="1115" name="Google Shape;1115;p97"/>
          <p:cNvGrpSpPr/>
          <p:nvPr/>
        </p:nvGrpSpPr>
        <p:grpSpPr>
          <a:xfrm>
            <a:off x="3009795" y="742839"/>
            <a:ext cx="3771359" cy="413249"/>
            <a:chOff x="4013060" y="990417"/>
            <a:chExt cx="5028478" cy="640200"/>
          </a:xfrm>
        </p:grpSpPr>
        <p:cxnSp>
          <p:nvCxnSpPr>
            <p:cNvPr id="1116" name="Google Shape;1116;p97"/>
            <p:cNvCxnSpPr/>
            <p:nvPr/>
          </p:nvCxnSpPr>
          <p:spPr>
            <a:xfrm>
              <a:off x="4013060" y="990417"/>
              <a:ext cx="0" cy="640200"/>
            </a:xfrm>
            <a:prstGeom prst="straightConnector1">
              <a:avLst/>
            </a:prstGeom>
            <a:noFill/>
            <a:ln cap="flat" cmpd="sng" w="9525">
              <a:solidFill>
                <a:schemeClr val="lt2"/>
              </a:solidFill>
              <a:prstDash val="solid"/>
              <a:round/>
              <a:headEnd len="sm" w="sm" type="none"/>
              <a:tailEnd len="sm" w="sm" type="none"/>
            </a:ln>
          </p:spPr>
        </p:cxnSp>
        <p:cxnSp>
          <p:nvCxnSpPr>
            <p:cNvPr id="1117" name="Google Shape;1117;p97"/>
            <p:cNvCxnSpPr/>
            <p:nvPr/>
          </p:nvCxnSpPr>
          <p:spPr>
            <a:xfrm>
              <a:off x="6668722" y="990417"/>
              <a:ext cx="0" cy="640200"/>
            </a:xfrm>
            <a:prstGeom prst="straightConnector1">
              <a:avLst/>
            </a:prstGeom>
            <a:noFill/>
            <a:ln cap="flat" cmpd="sng" w="9525">
              <a:solidFill>
                <a:schemeClr val="lt2"/>
              </a:solidFill>
              <a:prstDash val="solid"/>
              <a:round/>
              <a:headEnd len="sm" w="sm" type="none"/>
              <a:tailEnd len="sm" w="sm" type="none"/>
            </a:ln>
          </p:spPr>
        </p:cxnSp>
        <p:cxnSp>
          <p:nvCxnSpPr>
            <p:cNvPr id="1118" name="Google Shape;1118;p97"/>
            <p:cNvCxnSpPr/>
            <p:nvPr/>
          </p:nvCxnSpPr>
          <p:spPr>
            <a:xfrm>
              <a:off x="9041538" y="990417"/>
              <a:ext cx="0" cy="640200"/>
            </a:xfrm>
            <a:prstGeom prst="straightConnector1">
              <a:avLst/>
            </a:prstGeom>
            <a:noFill/>
            <a:ln cap="flat" cmpd="sng" w="9525">
              <a:solidFill>
                <a:schemeClr val="lt2"/>
              </a:solidFill>
              <a:prstDash val="solid"/>
              <a:round/>
              <a:headEnd len="sm" w="sm" type="none"/>
              <a:tailEnd len="sm" w="sm" type="none"/>
            </a:ln>
          </p:spPr>
        </p:cxn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6" name="Shape 1126"/>
        <p:cNvGrpSpPr/>
        <p:nvPr/>
      </p:nvGrpSpPr>
      <p:grpSpPr>
        <a:xfrm>
          <a:off x="0" y="0"/>
          <a:ext cx="0" cy="0"/>
          <a:chOff x="0" y="0"/>
          <a:chExt cx="0" cy="0"/>
        </a:xfrm>
      </p:grpSpPr>
      <p:cxnSp>
        <p:nvCxnSpPr>
          <p:cNvPr id="1127" name="Google Shape;1127;p98"/>
          <p:cNvCxnSpPr/>
          <p:nvPr/>
        </p:nvCxnSpPr>
        <p:spPr>
          <a:xfrm>
            <a:off x="1188193" y="2546614"/>
            <a:ext cx="7611900" cy="0"/>
          </a:xfrm>
          <a:prstGeom prst="straightConnector1">
            <a:avLst/>
          </a:prstGeom>
          <a:noFill/>
          <a:ln cap="flat" cmpd="sng" w="19050">
            <a:solidFill>
              <a:schemeClr val="accent1"/>
            </a:solidFill>
            <a:prstDash val="solid"/>
            <a:round/>
            <a:headEnd len="med" w="med" type="stealth"/>
            <a:tailEnd len="med" w="med" type="stealth"/>
          </a:ln>
        </p:spPr>
      </p:cxnSp>
      <p:sp>
        <p:nvSpPr>
          <p:cNvPr id="1128" name="Google Shape;1128;p98"/>
          <p:cNvSpPr txBox="1"/>
          <p:nvPr>
            <p:ph type="title"/>
          </p:nvPr>
        </p:nvSpPr>
        <p:spPr>
          <a:xfrm>
            <a:off x="385100" y="296475"/>
            <a:ext cx="8229600" cy="5541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Clr>
                <a:schemeClr val="dk1"/>
              </a:buClr>
              <a:buSzPts val="1800"/>
              <a:buFont typeface="Quattrocento Sans"/>
              <a:buNone/>
            </a:pPr>
            <a:r>
              <a:rPr lang="en" sz="1800"/>
              <a:t>Create a flywheel of ongoing managed services revenue with Microsoft 365 Business Premium</a:t>
            </a:r>
            <a:endParaRPr/>
          </a:p>
        </p:txBody>
      </p:sp>
      <p:sp>
        <p:nvSpPr>
          <p:cNvPr id="1129" name="Google Shape;1129;p98"/>
          <p:cNvSpPr txBox="1"/>
          <p:nvPr>
            <p:ph idx="4294967295" type="body"/>
          </p:nvPr>
        </p:nvSpPr>
        <p:spPr>
          <a:xfrm>
            <a:off x="395261" y="888286"/>
            <a:ext cx="8353500" cy="2463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Clr>
                <a:schemeClr val="dk1"/>
              </a:buClr>
              <a:buSzPts val="1400"/>
              <a:buNone/>
            </a:pPr>
            <a:r>
              <a:rPr b="1" lang="en">
                <a:latin typeface="Inter"/>
                <a:ea typeface="Inter"/>
                <a:cs typeface="Inter"/>
                <a:sym typeface="Inter"/>
              </a:rPr>
              <a:t>Sample Customer Deployment </a:t>
            </a:r>
            <a:endParaRPr b="1">
              <a:latin typeface="Inter"/>
              <a:ea typeface="Inter"/>
              <a:cs typeface="Inter"/>
              <a:sym typeface="Inter"/>
            </a:endParaRPr>
          </a:p>
        </p:txBody>
      </p:sp>
      <p:cxnSp>
        <p:nvCxnSpPr>
          <p:cNvPr id="1130" name="Google Shape;1130;p98"/>
          <p:cNvCxnSpPr/>
          <p:nvPr/>
        </p:nvCxnSpPr>
        <p:spPr>
          <a:xfrm>
            <a:off x="214783" y="2040174"/>
            <a:ext cx="8585400" cy="0"/>
          </a:xfrm>
          <a:prstGeom prst="straightConnector1">
            <a:avLst/>
          </a:prstGeom>
          <a:noFill/>
          <a:ln cap="flat" cmpd="sng" w="19050">
            <a:solidFill>
              <a:schemeClr val="dk1"/>
            </a:solidFill>
            <a:prstDash val="solid"/>
            <a:round/>
            <a:headEnd len="sm" w="sm" type="none"/>
            <a:tailEnd len="med" w="med" type="stealth"/>
          </a:ln>
        </p:spPr>
      </p:cxnSp>
      <p:sp>
        <p:nvSpPr>
          <p:cNvPr id="1131" name="Google Shape;1131;p98"/>
          <p:cNvSpPr/>
          <p:nvPr/>
        </p:nvSpPr>
        <p:spPr>
          <a:xfrm>
            <a:off x="1350395" y="1663883"/>
            <a:ext cx="191400" cy="189000"/>
          </a:xfrm>
          <a:prstGeom prst="ellipse">
            <a:avLst/>
          </a:prstGeom>
          <a:solidFill>
            <a:schemeClr val="accent1"/>
          </a:solidFill>
          <a:ln>
            <a:noFill/>
          </a:ln>
          <a:effectLst>
            <a:outerShdw blurRad="190500" sx="101000" rotWithShape="0" algn="tl" dir="2700000" dist="38100" sy="101000">
              <a:srgbClr val="000000">
                <a:alpha val="298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FFF"/>
              </a:buClr>
              <a:buSzPts val="1400"/>
              <a:buFont typeface="Quattrocento Sans"/>
              <a:buNone/>
            </a:pPr>
            <a:r>
              <a:rPr i="0" lang="en" sz="1400" u="none" cap="none" strike="noStrike">
                <a:solidFill>
                  <a:srgbClr val="FFFFFF"/>
                </a:solidFill>
                <a:latin typeface="Inter Medium"/>
                <a:ea typeface="Inter Medium"/>
                <a:cs typeface="Inter Medium"/>
                <a:sym typeface="Inter Medium"/>
              </a:rPr>
              <a:t>$</a:t>
            </a:r>
            <a:endParaRPr sz="1100">
              <a:latin typeface="Inter Medium"/>
              <a:ea typeface="Inter Medium"/>
              <a:cs typeface="Inter Medium"/>
              <a:sym typeface="Inter Medium"/>
            </a:endParaRPr>
          </a:p>
        </p:txBody>
      </p:sp>
      <p:sp>
        <p:nvSpPr>
          <p:cNvPr id="1132" name="Google Shape;1132;p98"/>
          <p:cNvSpPr/>
          <p:nvPr/>
        </p:nvSpPr>
        <p:spPr>
          <a:xfrm>
            <a:off x="3667661" y="1418832"/>
            <a:ext cx="490200" cy="484500"/>
          </a:xfrm>
          <a:prstGeom prst="ellipse">
            <a:avLst/>
          </a:prstGeom>
          <a:solidFill>
            <a:schemeClr val="accent1"/>
          </a:solidFill>
          <a:ln>
            <a:noFill/>
          </a:ln>
          <a:effectLst>
            <a:outerShdw blurRad="190500" sx="101000" rotWithShape="0" algn="tl" dir="2700000" dist="38100" sy="101000">
              <a:srgbClr val="000000">
                <a:alpha val="298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FFF"/>
              </a:buClr>
              <a:buSzPts val="1800"/>
              <a:buFont typeface="Quattrocento Sans"/>
              <a:buNone/>
            </a:pPr>
            <a:r>
              <a:rPr i="0" lang="en" sz="1800" u="none" cap="none" strike="noStrike">
                <a:solidFill>
                  <a:srgbClr val="FFFFFF"/>
                </a:solidFill>
                <a:latin typeface="Inter Medium"/>
                <a:ea typeface="Inter Medium"/>
                <a:cs typeface="Inter Medium"/>
                <a:sym typeface="Inter Medium"/>
              </a:rPr>
              <a:t>$$</a:t>
            </a:r>
            <a:endParaRPr sz="1100">
              <a:latin typeface="Inter Medium"/>
              <a:ea typeface="Inter Medium"/>
              <a:cs typeface="Inter Medium"/>
              <a:sym typeface="Inter Medium"/>
            </a:endParaRPr>
          </a:p>
        </p:txBody>
      </p:sp>
      <p:sp>
        <p:nvSpPr>
          <p:cNvPr id="1133" name="Google Shape;1133;p98"/>
          <p:cNvSpPr/>
          <p:nvPr/>
        </p:nvSpPr>
        <p:spPr>
          <a:xfrm>
            <a:off x="5261195" y="1218052"/>
            <a:ext cx="671100" cy="663600"/>
          </a:xfrm>
          <a:prstGeom prst="ellipse">
            <a:avLst/>
          </a:prstGeom>
          <a:solidFill>
            <a:schemeClr val="accent1"/>
          </a:solidFill>
          <a:ln>
            <a:noFill/>
          </a:ln>
          <a:effectLst>
            <a:outerShdw blurRad="190500" sx="101000" rotWithShape="0" algn="tl" dir="2700000" dist="38100" sy="101000">
              <a:srgbClr val="000000">
                <a:alpha val="298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FFF"/>
              </a:buClr>
              <a:buSzPts val="1800"/>
              <a:buFont typeface="Quattrocento Sans"/>
              <a:buNone/>
            </a:pPr>
            <a:r>
              <a:rPr i="0" lang="en" sz="1800" u="none" cap="none" strike="noStrike">
                <a:solidFill>
                  <a:srgbClr val="FFFFFF"/>
                </a:solidFill>
                <a:latin typeface="Inter Medium"/>
                <a:ea typeface="Inter Medium"/>
                <a:cs typeface="Inter Medium"/>
                <a:sym typeface="Inter Medium"/>
              </a:rPr>
              <a:t>$$$</a:t>
            </a:r>
            <a:endParaRPr sz="1100">
              <a:latin typeface="Inter Medium"/>
              <a:ea typeface="Inter Medium"/>
              <a:cs typeface="Inter Medium"/>
              <a:sym typeface="Inter Medium"/>
            </a:endParaRPr>
          </a:p>
        </p:txBody>
      </p:sp>
      <p:sp>
        <p:nvSpPr>
          <p:cNvPr id="1134" name="Google Shape;1134;p98"/>
          <p:cNvSpPr/>
          <p:nvPr/>
        </p:nvSpPr>
        <p:spPr>
          <a:xfrm>
            <a:off x="6967114" y="974926"/>
            <a:ext cx="939000" cy="928200"/>
          </a:xfrm>
          <a:prstGeom prst="ellipse">
            <a:avLst/>
          </a:prstGeom>
          <a:solidFill>
            <a:schemeClr val="accent1"/>
          </a:solidFill>
          <a:ln>
            <a:noFill/>
          </a:ln>
          <a:effectLst>
            <a:outerShdw blurRad="190500" sx="101000" rotWithShape="0" algn="tl" dir="2700000" dist="38100" sy="101000">
              <a:srgbClr val="000000">
                <a:alpha val="298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FFF"/>
              </a:buClr>
              <a:buSzPts val="1800"/>
              <a:buFont typeface="Quattrocento Sans"/>
              <a:buNone/>
            </a:pPr>
            <a:r>
              <a:rPr i="0" lang="en" sz="1800" u="none" cap="none" strike="noStrike">
                <a:solidFill>
                  <a:srgbClr val="FFFFFF"/>
                </a:solidFill>
                <a:latin typeface="Inter Medium"/>
                <a:ea typeface="Inter Medium"/>
                <a:cs typeface="Inter Medium"/>
                <a:sym typeface="Inter Medium"/>
              </a:rPr>
              <a:t>$$$$</a:t>
            </a:r>
            <a:endParaRPr sz="1100">
              <a:latin typeface="Inter Medium"/>
              <a:ea typeface="Inter Medium"/>
              <a:cs typeface="Inter Medium"/>
              <a:sym typeface="Inter Medium"/>
            </a:endParaRPr>
          </a:p>
        </p:txBody>
      </p:sp>
      <p:sp>
        <p:nvSpPr>
          <p:cNvPr id="1135" name="Google Shape;1135;p98"/>
          <p:cNvSpPr/>
          <p:nvPr/>
        </p:nvSpPr>
        <p:spPr>
          <a:xfrm>
            <a:off x="1265397" y="2163839"/>
            <a:ext cx="1292928" cy="185759"/>
          </a:xfrm>
          <a:custGeom>
            <a:rect b="b" l="l" r="r" t="t"/>
            <a:pathLst>
              <a:path extrusionOk="0" h="318900" w="1034342">
                <a:moveTo>
                  <a:pt x="0" y="0"/>
                </a:moveTo>
                <a:lnTo>
                  <a:pt x="1034342" y="0"/>
                </a:lnTo>
                <a:lnTo>
                  <a:pt x="1034342" y="318900"/>
                </a:lnTo>
                <a:lnTo>
                  <a:pt x="0" y="318900"/>
                </a:lnTo>
                <a:lnTo>
                  <a:pt x="0" y="0"/>
                </a:lnTo>
                <a:close/>
              </a:path>
            </a:pathLst>
          </a:cu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282828"/>
              </a:buClr>
              <a:buSzPts val="1100"/>
              <a:buFont typeface="Quattrocento Sans"/>
              <a:buNone/>
            </a:pPr>
            <a:r>
              <a:rPr i="0" lang="en" sz="1100" u="none" cap="none" strike="noStrike">
                <a:solidFill>
                  <a:srgbClr val="282828"/>
                </a:solidFill>
                <a:latin typeface="Inter Light"/>
                <a:ea typeface="Inter Light"/>
                <a:cs typeface="Inter Light"/>
                <a:sym typeface="Inter Light"/>
              </a:rPr>
              <a:t>T  mo. </a:t>
            </a:r>
            <a:endParaRPr sz="1100">
              <a:latin typeface="Inter Light"/>
              <a:ea typeface="Inter Light"/>
              <a:cs typeface="Inter Light"/>
              <a:sym typeface="Inter Light"/>
            </a:endParaRPr>
          </a:p>
        </p:txBody>
      </p:sp>
      <p:sp>
        <p:nvSpPr>
          <p:cNvPr id="1136" name="Google Shape;1136;p98"/>
          <p:cNvSpPr/>
          <p:nvPr/>
        </p:nvSpPr>
        <p:spPr>
          <a:xfrm>
            <a:off x="3653943" y="2165582"/>
            <a:ext cx="1292928" cy="185759"/>
          </a:xfrm>
          <a:custGeom>
            <a:rect b="b" l="l" r="r" t="t"/>
            <a:pathLst>
              <a:path extrusionOk="0" h="318900" w="1034342">
                <a:moveTo>
                  <a:pt x="0" y="0"/>
                </a:moveTo>
                <a:lnTo>
                  <a:pt x="1034342" y="0"/>
                </a:lnTo>
                <a:lnTo>
                  <a:pt x="1034342" y="318900"/>
                </a:lnTo>
                <a:lnTo>
                  <a:pt x="0" y="318900"/>
                </a:lnTo>
                <a:lnTo>
                  <a:pt x="0" y="0"/>
                </a:lnTo>
                <a:close/>
              </a:path>
            </a:pathLst>
          </a:cu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282828"/>
              </a:buClr>
              <a:buSzPts val="1100"/>
              <a:buFont typeface="Quattrocento Sans"/>
              <a:buNone/>
            </a:pPr>
            <a:r>
              <a:rPr i="0" lang="en" sz="1100" u="none" cap="none" strike="noStrike">
                <a:solidFill>
                  <a:srgbClr val="282828"/>
                </a:solidFill>
                <a:latin typeface="Inter Light"/>
                <a:ea typeface="Inter Light"/>
                <a:cs typeface="Inter Light"/>
                <a:sym typeface="Inter Light"/>
              </a:rPr>
              <a:t>T+2  mo. </a:t>
            </a:r>
            <a:endParaRPr sz="1100">
              <a:latin typeface="Inter Light"/>
              <a:ea typeface="Inter Light"/>
              <a:cs typeface="Inter Light"/>
              <a:sym typeface="Inter Light"/>
            </a:endParaRPr>
          </a:p>
        </p:txBody>
      </p:sp>
      <p:sp>
        <p:nvSpPr>
          <p:cNvPr id="1137" name="Google Shape;1137;p98"/>
          <p:cNvSpPr/>
          <p:nvPr/>
        </p:nvSpPr>
        <p:spPr>
          <a:xfrm>
            <a:off x="5446634" y="2165582"/>
            <a:ext cx="1292928" cy="185759"/>
          </a:xfrm>
          <a:custGeom>
            <a:rect b="b" l="l" r="r" t="t"/>
            <a:pathLst>
              <a:path extrusionOk="0" h="318900" w="1034342">
                <a:moveTo>
                  <a:pt x="0" y="0"/>
                </a:moveTo>
                <a:lnTo>
                  <a:pt x="1034342" y="0"/>
                </a:lnTo>
                <a:lnTo>
                  <a:pt x="1034342" y="318900"/>
                </a:lnTo>
                <a:lnTo>
                  <a:pt x="0" y="318900"/>
                </a:lnTo>
                <a:lnTo>
                  <a:pt x="0" y="0"/>
                </a:lnTo>
                <a:close/>
              </a:path>
            </a:pathLst>
          </a:cu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282828"/>
              </a:buClr>
              <a:buSzPts val="1100"/>
              <a:buFont typeface="Quattrocento Sans"/>
              <a:buNone/>
            </a:pPr>
            <a:r>
              <a:rPr i="0" lang="en" sz="1100" u="none" cap="none" strike="noStrike">
                <a:solidFill>
                  <a:srgbClr val="282828"/>
                </a:solidFill>
                <a:latin typeface="Inter Light"/>
                <a:ea typeface="Inter Light"/>
                <a:cs typeface="Inter Light"/>
                <a:sym typeface="Inter Light"/>
              </a:rPr>
              <a:t>T+3  mo. </a:t>
            </a:r>
            <a:endParaRPr sz="1100">
              <a:latin typeface="Inter Light"/>
              <a:ea typeface="Inter Light"/>
              <a:cs typeface="Inter Light"/>
              <a:sym typeface="Inter Light"/>
            </a:endParaRPr>
          </a:p>
        </p:txBody>
      </p:sp>
      <p:sp>
        <p:nvSpPr>
          <p:cNvPr id="1138" name="Google Shape;1138;p98"/>
          <p:cNvSpPr/>
          <p:nvPr/>
        </p:nvSpPr>
        <p:spPr>
          <a:xfrm>
            <a:off x="7239299" y="2177235"/>
            <a:ext cx="1292927" cy="185759"/>
          </a:xfrm>
          <a:custGeom>
            <a:rect b="b" l="l" r="r" t="t"/>
            <a:pathLst>
              <a:path extrusionOk="0" h="318900" w="1034342">
                <a:moveTo>
                  <a:pt x="0" y="0"/>
                </a:moveTo>
                <a:lnTo>
                  <a:pt x="1034342" y="0"/>
                </a:lnTo>
                <a:lnTo>
                  <a:pt x="1034342" y="318900"/>
                </a:lnTo>
                <a:lnTo>
                  <a:pt x="0" y="318900"/>
                </a:lnTo>
                <a:lnTo>
                  <a:pt x="0" y="0"/>
                </a:lnTo>
                <a:close/>
              </a:path>
            </a:pathLst>
          </a:cu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282828"/>
              </a:buClr>
              <a:buSzPts val="1100"/>
              <a:buFont typeface="Quattrocento Sans"/>
              <a:buNone/>
            </a:pPr>
            <a:r>
              <a:rPr i="0" lang="en" sz="1100" u="none" cap="none" strike="noStrike">
                <a:solidFill>
                  <a:srgbClr val="282828"/>
                </a:solidFill>
                <a:latin typeface="Inter Light"/>
                <a:ea typeface="Inter Light"/>
                <a:cs typeface="Inter Light"/>
                <a:sym typeface="Inter Light"/>
              </a:rPr>
              <a:t>T+5  mo. </a:t>
            </a:r>
            <a:endParaRPr sz="1100">
              <a:latin typeface="Inter Light"/>
              <a:ea typeface="Inter Light"/>
              <a:cs typeface="Inter Light"/>
              <a:sym typeface="Inter Light"/>
            </a:endParaRPr>
          </a:p>
        </p:txBody>
      </p:sp>
      <p:sp>
        <p:nvSpPr>
          <p:cNvPr id="1139" name="Google Shape;1139;p98"/>
          <p:cNvSpPr txBox="1"/>
          <p:nvPr/>
        </p:nvSpPr>
        <p:spPr>
          <a:xfrm>
            <a:off x="3981270" y="2476749"/>
            <a:ext cx="2409900" cy="124800"/>
          </a:xfrm>
          <a:prstGeom prst="rect">
            <a:avLst/>
          </a:prstGeom>
          <a:solidFill>
            <a:schemeClr val="lt1"/>
          </a:solid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chemeClr val="dk1"/>
              </a:buClr>
              <a:buSzPts val="900"/>
              <a:buFont typeface="Quattrocento Sans"/>
              <a:buNone/>
            </a:pPr>
            <a:r>
              <a:rPr i="0" lang="en" sz="900" u="none" cap="none" strike="noStrike">
                <a:solidFill>
                  <a:schemeClr val="dk1"/>
                </a:solidFill>
                <a:latin typeface="Inter ExtraLight"/>
                <a:ea typeface="Inter ExtraLight"/>
                <a:cs typeface="Inter ExtraLight"/>
                <a:sym typeface="Inter ExtraLight"/>
              </a:rPr>
              <a:t>Ongoing End user training and assessments </a:t>
            </a:r>
            <a:endParaRPr sz="1100">
              <a:latin typeface="Inter ExtraLight"/>
              <a:ea typeface="Inter ExtraLight"/>
              <a:cs typeface="Inter ExtraLight"/>
              <a:sym typeface="Inter ExtraLight"/>
            </a:endParaRPr>
          </a:p>
        </p:txBody>
      </p:sp>
      <p:graphicFrame>
        <p:nvGraphicFramePr>
          <p:cNvPr id="1140" name="Google Shape;1140;p98"/>
          <p:cNvGraphicFramePr/>
          <p:nvPr/>
        </p:nvGraphicFramePr>
        <p:xfrm>
          <a:off x="204397" y="2650839"/>
          <a:ext cx="3000000" cy="3000000"/>
        </p:xfrm>
        <a:graphic>
          <a:graphicData uri="http://schemas.openxmlformats.org/drawingml/2006/table">
            <a:tbl>
              <a:tblPr bandRow="1" firstRow="1">
                <a:noFill/>
                <a:tableStyleId>{8E0589CD-8CB3-41C9-A25C-E230A274458D}</a:tableStyleId>
              </a:tblPr>
              <a:tblGrid>
                <a:gridCol w="973050"/>
                <a:gridCol w="1922450"/>
                <a:gridCol w="1922450"/>
                <a:gridCol w="1922450"/>
                <a:gridCol w="1922450"/>
              </a:tblGrid>
              <a:tr h="221325">
                <a:tc>
                  <a:txBody>
                    <a:bodyPr/>
                    <a:lstStyle/>
                    <a:p>
                      <a:pPr indent="0" lvl="0" marL="0" marR="0" rtl="0" algn="l">
                        <a:lnSpc>
                          <a:spcPct val="90000"/>
                        </a:lnSpc>
                        <a:spcBef>
                          <a:spcPts val="0"/>
                        </a:spcBef>
                        <a:spcAft>
                          <a:spcPts val="0"/>
                        </a:spcAft>
                        <a:buNone/>
                      </a:pPr>
                      <a:r>
                        <a:rPr lang="en" sz="800" u="none" cap="none" strike="noStrike">
                          <a:solidFill>
                            <a:schemeClr val="dk1"/>
                          </a:solidFill>
                          <a:latin typeface="Inter"/>
                          <a:ea typeface="Inter"/>
                          <a:cs typeface="Inter"/>
                          <a:sym typeface="Inter"/>
                        </a:rPr>
                        <a:t>Deliver value </a:t>
                      </a:r>
                      <a:endParaRPr sz="1000">
                        <a:latin typeface="Inter"/>
                        <a:ea typeface="Inter"/>
                        <a:cs typeface="Inter"/>
                        <a:sym typeface="Inter"/>
                      </a:endParaRPr>
                    </a:p>
                  </a:txBody>
                  <a:tcPr marT="34300" marB="34300" marR="68600" marL="686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ACACAC"/>
                      </a:solidFill>
                      <a:prstDash val="solid"/>
                      <a:round/>
                      <a:headEnd len="sm" w="sm" type="none"/>
                      <a:tailEnd len="sm" w="sm" type="none"/>
                    </a:lnB>
                    <a:solidFill>
                      <a:srgbClr val="F2F2F2"/>
                    </a:solidFill>
                  </a:tcPr>
                </a:tc>
                <a:tc>
                  <a:txBody>
                    <a:bodyPr/>
                    <a:lstStyle/>
                    <a:p>
                      <a:pPr indent="0" lvl="0" marL="0" marR="0" rtl="0" algn="l">
                        <a:lnSpc>
                          <a:spcPct val="90000"/>
                        </a:lnSpc>
                        <a:spcBef>
                          <a:spcPts val="0"/>
                        </a:spcBef>
                        <a:spcAft>
                          <a:spcPts val="0"/>
                        </a:spcAft>
                        <a:buNone/>
                      </a:pPr>
                      <a:r>
                        <a:rPr lang="en" sz="800" u="none" cap="none" strike="noStrike">
                          <a:solidFill>
                            <a:schemeClr val="dk1"/>
                          </a:solidFill>
                          <a:latin typeface="Inter"/>
                          <a:ea typeface="Inter"/>
                          <a:cs typeface="Inter"/>
                          <a:sym typeface="Inter"/>
                        </a:rPr>
                        <a:t>Establish security baselines, deploy Teams, Office 365</a:t>
                      </a:r>
                      <a:endParaRPr sz="1000">
                        <a:latin typeface="Inter"/>
                        <a:ea typeface="Inter"/>
                        <a:cs typeface="Inter"/>
                        <a:sym typeface="Inter"/>
                      </a:endParaRPr>
                    </a:p>
                  </a:txBody>
                  <a:tcPr marT="34300" marB="34300" marR="68600" marL="686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ACACAC"/>
                      </a:solidFill>
                      <a:prstDash val="solid"/>
                      <a:round/>
                      <a:headEnd len="sm" w="sm" type="none"/>
                      <a:tailEnd len="sm" w="sm" type="none"/>
                    </a:lnB>
                    <a:solidFill>
                      <a:srgbClr val="F2F2F2"/>
                    </a:solidFill>
                  </a:tcPr>
                </a:tc>
                <a:tc>
                  <a:txBody>
                    <a:bodyPr/>
                    <a:lstStyle/>
                    <a:p>
                      <a:pPr indent="0" lvl="0" marL="0" marR="0" rtl="0" algn="l">
                        <a:lnSpc>
                          <a:spcPct val="90000"/>
                        </a:lnSpc>
                        <a:spcBef>
                          <a:spcPts val="0"/>
                        </a:spcBef>
                        <a:spcAft>
                          <a:spcPts val="0"/>
                        </a:spcAft>
                        <a:buNone/>
                      </a:pPr>
                      <a:r>
                        <a:rPr lang="en" sz="800" u="none" cap="none" strike="noStrike">
                          <a:solidFill>
                            <a:schemeClr val="dk1"/>
                          </a:solidFill>
                          <a:latin typeface="Inter"/>
                          <a:ea typeface="Inter"/>
                          <a:cs typeface="Inter"/>
                          <a:sym typeface="Inter"/>
                        </a:rPr>
                        <a:t>Secure data</a:t>
                      </a:r>
                      <a:endParaRPr sz="1000">
                        <a:latin typeface="Inter"/>
                        <a:ea typeface="Inter"/>
                        <a:cs typeface="Inter"/>
                        <a:sym typeface="Inter"/>
                      </a:endParaRPr>
                    </a:p>
                  </a:txBody>
                  <a:tcPr marT="34300" marB="34300" marR="68600" marL="686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ACACAC"/>
                      </a:solidFill>
                      <a:prstDash val="solid"/>
                      <a:round/>
                      <a:headEnd len="sm" w="sm" type="none"/>
                      <a:tailEnd len="sm" w="sm" type="none"/>
                    </a:lnB>
                    <a:solidFill>
                      <a:srgbClr val="F2F2F2"/>
                    </a:solidFill>
                  </a:tcPr>
                </a:tc>
                <a:tc>
                  <a:txBody>
                    <a:bodyPr/>
                    <a:lstStyle/>
                    <a:p>
                      <a:pPr indent="0" lvl="0" marL="0" marR="0" rtl="0" algn="l">
                        <a:lnSpc>
                          <a:spcPct val="90000"/>
                        </a:lnSpc>
                        <a:spcBef>
                          <a:spcPts val="0"/>
                        </a:spcBef>
                        <a:spcAft>
                          <a:spcPts val="0"/>
                        </a:spcAft>
                        <a:buNone/>
                      </a:pPr>
                      <a:r>
                        <a:rPr lang="en" sz="800" u="none" cap="none" strike="noStrike">
                          <a:solidFill>
                            <a:schemeClr val="dk1"/>
                          </a:solidFill>
                          <a:latin typeface="Inter"/>
                          <a:ea typeface="Inter"/>
                          <a:cs typeface="Inter"/>
                          <a:sym typeface="Inter"/>
                        </a:rPr>
                        <a:t>Get hybrid work ready</a:t>
                      </a:r>
                      <a:endParaRPr sz="1000">
                        <a:latin typeface="Inter"/>
                        <a:ea typeface="Inter"/>
                        <a:cs typeface="Inter"/>
                        <a:sym typeface="Inter"/>
                      </a:endParaRPr>
                    </a:p>
                    <a:p>
                      <a:pPr indent="0" lvl="0" marL="0" marR="0" rtl="0" algn="l">
                        <a:lnSpc>
                          <a:spcPct val="90000"/>
                        </a:lnSpc>
                        <a:spcBef>
                          <a:spcPts val="300"/>
                        </a:spcBef>
                        <a:spcAft>
                          <a:spcPts val="0"/>
                        </a:spcAft>
                        <a:buNone/>
                      </a:pPr>
                      <a:r>
                        <a:rPr lang="en" sz="800" u="none" cap="none" strike="noStrike">
                          <a:solidFill>
                            <a:schemeClr val="dk1"/>
                          </a:solidFill>
                          <a:latin typeface="Inter"/>
                          <a:ea typeface="Inter"/>
                          <a:cs typeface="Inter"/>
                          <a:sym typeface="Inter"/>
                        </a:rPr>
                        <a:t>Map to security standards </a:t>
                      </a:r>
                      <a:endParaRPr sz="1000">
                        <a:latin typeface="Inter"/>
                        <a:ea typeface="Inter"/>
                        <a:cs typeface="Inter"/>
                        <a:sym typeface="Inter"/>
                      </a:endParaRPr>
                    </a:p>
                  </a:txBody>
                  <a:tcPr marT="34300" marB="34300" marR="68600" marL="686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ACACAC"/>
                      </a:solidFill>
                      <a:prstDash val="solid"/>
                      <a:round/>
                      <a:headEnd len="sm" w="sm" type="none"/>
                      <a:tailEnd len="sm" w="sm" type="none"/>
                    </a:lnB>
                    <a:solidFill>
                      <a:srgbClr val="F2F2F2"/>
                    </a:solidFill>
                  </a:tcPr>
                </a:tc>
                <a:tc>
                  <a:txBody>
                    <a:bodyPr/>
                    <a:lstStyle/>
                    <a:p>
                      <a:pPr indent="0" lvl="0" marL="0" marR="0" rtl="0" algn="l">
                        <a:lnSpc>
                          <a:spcPct val="90000"/>
                        </a:lnSpc>
                        <a:spcBef>
                          <a:spcPts val="0"/>
                        </a:spcBef>
                        <a:spcAft>
                          <a:spcPts val="0"/>
                        </a:spcAft>
                        <a:buNone/>
                      </a:pPr>
                      <a:r>
                        <a:rPr lang="en" sz="800" u="none" cap="none" strike="noStrike">
                          <a:solidFill>
                            <a:schemeClr val="dk1"/>
                          </a:solidFill>
                          <a:latin typeface="Inter"/>
                          <a:ea typeface="Inter"/>
                          <a:cs typeface="Inter"/>
                          <a:sym typeface="Inter"/>
                        </a:rPr>
                        <a:t>Optimize workflows </a:t>
                      </a:r>
                      <a:endParaRPr sz="1000">
                        <a:latin typeface="Inter"/>
                        <a:ea typeface="Inter"/>
                        <a:cs typeface="Inter"/>
                        <a:sym typeface="Inter"/>
                      </a:endParaRPr>
                    </a:p>
                  </a:txBody>
                  <a:tcPr marT="34300" marB="34300" marR="68600" marL="6860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ACACAC"/>
                      </a:solidFill>
                      <a:prstDash val="solid"/>
                      <a:round/>
                      <a:headEnd len="sm" w="sm" type="none"/>
                      <a:tailEnd len="sm" w="sm" type="none"/>
                    </a:lnB>
                    <a:solidFill>
                      <a:srgbClr val="F2F2F2"/>
                    </a:solidFill>
                  </a:tcPr>
                </a:tc>
              </a:tr>
              <a:tr h="761300">
                <a:tc>
                  <a:txBody>
                    <a:bodyPr/>
                    <a:lstStyle/>
                    <a:p>
                      <a:pPr indent="0" lvl="0" marL="0" marR="0" rtl="0" algn="l">
                        <a:lnSpc>
                          <a:spcPct val="90000"/>
                        </a:lnSpc>
                        <a:spcBef>
                          <a:spcPts val="0"/>
                        </a:spcBef>
                        <a:spcAft>
                          <a:spcPts val="0"/>
                        </a:spcAft>
                        <a:buNone/>
                      </a:pPr>
                      <a:r>
                        <a:rPr b="1" lang="en" sz="800" u="none" cap="none" strike="noStrike">
                          <a:solidFill>
                            <a:schemeClr val="accent1"/>
                          </a:solidFill>
                          <a:latin typeface="Inter"/>
                          <a:ea typeface="Inter"/>
                          <a:cs typeface="Inter"/>
                          <a:sym typeface="Inter"/>
                        </a:rPr>
                        <a:t>Microsoft 365 Business Premium Features</a:t>
                      </a:r>
                      <a:endParaRPr b="1" sz="1000">
                        <a:latin typeface="Inter"/>
                        <a:ea typeface="Inter"/>
                        <a:cs typeface="Inter"/>
                        <a:sym typeface="Inter"/>
                      </a:endParaRPr>
                    </a:p>
                  </a:txBody>
                  <a:tcPr marT="34300" marB="3430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ACACAC"/>
                      </a:solidFill>
                      <a:prstDash val="solid"/>
                      <a:round/>
                      <a:headEnd len="sm" w="sm" type="none"/>
                      <a:tailEnd len="sm" w="sm" type="none"/>
                    </a:lnT>
                    <a:lnB cap="flat" cmpd="sng" w="9525">
                      <a:solidFill>
                        <a:srgbClr val="ACACAC"/>
                      </a:solidFill>
                      <a:prstDash val="solid"/>
                      <a:round/>
                      <a:headEnd len="sm" w="sm" type="none"/>
                      <a:tailEnd len="sm" w="sm" type="none"/>
                    </a:lnB>
                  </a:tcPr>
                </a:tc>
                <a:tc>
                  <a:txBody>
                    <a:bodyPr/>
                    <a:lstStyle/>
                    <a:p>
                      <a:pPr indent="0" lvl="0" marL="0" marR="0" rtl="0" algn="l">
                        <a:lnSpc>
                          <a:spcPct val="90000"/>
                        </a:lnSpc>
                        <a:spcBef>
                          <a:spcPts val="0"/>
                        </a:spcBef>
                        <a:spcAft>
                          <a:spcPts val="0"/>
                        </a:spcAft>
                        <a:buNone/>
                      </a:pPr>
                      <a:r>
                        <a:rPr lang="en" sz="800" u="none" cap="none" strike="noStrike">
                          <a:latin typeface="Inter ExtraLight"/>
                          <a:ea typeface="Inter ExtraLight"/>
                          <a:cs typeface="Inter ExtraLight"/>
                          <a:sym typeface="Inter ExtraLight"/>
                        </a:rPr>
                        <a:t>Office 365, Teams, MFA with Conditional Access</a:t>
                      </a:r>
                      <a:endParaRPr sz="1000">
                        <a:latin typeface="Inter ExtraLight"/>
                        <a:ea typeface="Inter ExtraLight"/>
                        <a:cs typeface="Inter ExtraLight"/>
                        <a:sym typeface="Inter ExtraLight"/>
                      </a:endParaRPr>
                    </a:p>
                    <a:p>
                      <a:pPr indent="0" lvl="0" marL="0" marR="0" rtl="0" algn="l">
                        <a:lnSpc>
                          <a:spcPct val="90000"/>
                        </a:lnSpc>
                        <a:spcBef>
                          <a:spcPts val="300"/>
                        </a:spcBef>
                        <a:spcAft>
                          <a:spcPts val="0"/>
                        </a:spcAft>
                        <a:buNone/>
                      </a:pPr>
                      <a:r>
                        <a:rPr lang="en" sz="800" u="none" cap="none" strike="noStrike">
                          <a:latin typeface="Inter ExtraLight"/>
                          <a:ea typeface="Inter ExtraLight"/>
                          <a:cs typeface="Inter ExtraLight"/>
                          <a:sym typeface="Inter ExtraLight"/>
                        </a:rPr>
                        <a:t>Phishing/email protection with Defender for Office 365,. Ransomware protection with Defender for Business</a:t>
                      </a:r>
                      <a:endParaRPr sz="1000">
                        <a:latin typeface="Inter ExtraLight"/>
                        <a:ea typeface="Inter ExtraLight"/>
                        <a:cs typeface="Inter ExtraLight"/>
                        <a:sym typeface="Inter ExtraLight"/>
                      </a:endParaRPr>
                    </a:p>
                    <a:p>
                      <a:pPr indent="0" lvl="0" marL="0" marR="0" rtl="0" algn="l">
                        <a:lnSpc>
                          <a:spcPct val="90000"/>
                        </a:lnSpc>
                        <a:spcBef>
                          <a:spcPts val="300"/>
                        </a:spcBef>
                        <a:spcAft>
                          <a:spcPts val="0"/>
                        </a:spcAft>
                        <a:buNone/>
                      </a:pPr>
                      <a:r>
                        <a:rPr lang="en" sz="800" u="none" cap="none" strike="noStrike">
                          <a:latin typeface="Inter ExtraLight"/>
                          <a:ea typeface="Inter ExtraLight"/>
                          <a:cs typeface="Inter ExtraLight"/>
                          <a:sym typeface="Inter ExtraLight"/>
                        </a:rPr>
                        <a:t>Intune based device management</a:t>
                      </a:r>
                      <a:endParaRPr sz="1000">
                        <a:latin typeface="Inter ExtraLight"/>
                        <a:ea typeface="Inter ExtraLight"/>
                        <a:cs typeface="Inter ExtraLight"/>
                        <a:sym typeface="Inter ExtraLight"/>
                      </a:endParaRPr>
                    </a:p>
                    <a:p>
                      <a:pPr indent="0" lvl="0" marL="0" marR="0" rtl="0" algn="l">
                        <a:lnSpc>
                          <a:spcPct val="90000"/>
                        </a:lnSpc>
                        <a:spcBef>
                          <a:spcPts val="300"/>
                        </a:spcBef>
                        <a:spcAft>
                          <a:spcPts val="0"/>
                        </a:spcAft>
                        <a:buNone/>
                      </a:pPr>
                      <a:r>
                        <a:rPr lang="en" sz="800" u="none" cap="none" strike="noStrike">
                          <a:latin typeface="Inter ExtraLight"/>
                          <a:ea typeface="Inter ExtraLight"/>
                          <a:cs typeface="Inter ExtraLight"/>
                          <a:sym typeface="Inter ExtraLight"/>
                        </a:rPr>
                        <a:t>Device provisioning with Autopilot </a:t>
                      </a:r>
                      <a:endParaRPr sz="1000">
                        <a:latin typeface="Inter ExtraLight"/>
                        <a:ea typeface="Inter ExtraLight"/>
                        <a:cs typeface="Inter ExtraLight"/>
                        <a:sym typeface="Inter ExtraLight"/>
                      </a:endParaRPr>
                    </a:p>
                  </a:txBody>
                  <a:tcPr marT="34300" marB="3430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ACACAC"/>
                      </a:solidFill>
                      <a:prstDash val="solid"/>
                      <a:round/>
                      <a:headEnd len="sm" w="sm" type="none"/>
                      <a:tailEnd len="sm" w="sm" type="none"/>
                    </a:lnT>
                    <a:lnB cap="flat" cmpd="sng" w="9525">
                      <a:solidFill>
                        <a:srgbClr val="ACACAC"/>
                      </a:solidFill>
                      <a:prstDash val="solid"/>
                      <a:round/>
                      <a:headEnd len="sm" w="sm" type="none"/>
                      <a:tailEnd len="sm" w="sm" type="none"/>
                    </a:lnB>
                  </a:tcPr>
                </a:tc>
                <a:tc>
                  <a:txBody>
                    <a:bodyPr/>
                    <a:lstStyle/>
                    <a:p>
                      <a:pPr indent="0" lvl="0" marL="0" marR="0" rtl="0" algn="l">
                        <a:lnSpc>
                          <a:spcPct val="90000"/>
                        </a:lnSpc>
                        <a:spcBef>
                          <a:spcPts val="0"/>
                        </a:spcBef>
                        <a:spcAft>
                          <a:spcPts val="0"/>
                        </a:spcAft>
                        <a:buNone/>
                      </a:pPr>
                      <a:r>
                        <a:rPr lang="en" sz="800" u="none" cap="none" strike="noStrike">
                          <a:latin typeface="Inter ExtraLight"/>
                          <a:ea typeface="Inter ExtraLight"/>
                          <a:cs typeface="Inter ExtraLight"/>
                          <a:sym typeface="Inter ExtraLight"/>
                        </a:rPr>
                        <a:t>DLP /Microsoft Purview Information Protection</a:t>
                      </a:r>
                      <a:endParaRPr sz="1000">
                        <a:latin typeface="Inter ExtraLight"/>
                        <a:ea typeface="Inter ExtraLight"/>
                        <a:cs typeface="Inter ExtraLight"/>
                        <a:sym typeface="Inter ExtraLight"/>
                      </a:endParaRPr>
                    </a:p>
                    <a:p>
                      <a:pPr indent="0" lvl="0" marL="0" marR="0" rtl="0" algn="l">
                        <a:lnSpc>
                          <a:spcPct val="90000"/>
                        </a:lnSpc>
                        <a:spcBef>
                          <a:spcPts val="300"/>
                        </a:spcBef>
                        <a:spcAft>
                          <a:spcPts val="0"/>
                        </a:spcAft>
                        <a:buNone/>
                      </a:pPr>
                      <a:r>
                        <a:rPr lang="en" sz="800" u="none" cap="none" strike="noStrike">
                          <a:latin typeface="Inter ExtraLight"/>
                          <a:ea typeface="Inter ExtraLight"/>
                          <a:cs typeface="Inter ExtraLight"/>
                          <a:sym typeface="Inter ExtraLight"/>
                        </a:rPr>
                        <a:t>Cloud App Discovery</a:t>
                      </a:r>
                      <a:endParaRPr sz="1000">
                        <a:latin typeface="Inter ExtraLight"/>
                        <a:ea typeface="Inter ExtraLight"/>
                        <a:cs typeface="Inter ExtraLight"/>
                        <a:sym typeface="Inter ExtraLight"/>
                      </a:endParaRPr>
                    </a:p>
                  </a:txBody>
                  <a:tcPr marT="34300" marB="3430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ACACAC"/>
                      </a:solidFill>
                      <a:prstDash val="solid"/>
                      <a:round/>
                      <a:headEnd len="sm" w="sm" type="none"/>
                      <a:tailEnd len="sm" w="sm" type="none"/>
                    </a:lnT>
                    <a:lnB cap="flat" cmpd="sng" w="9525">
                      <a:solidFill>
                        <a:srgbClr val="ACACAC"/>
                      </a:solidFill>
                      <a:prstDash val="solid"/>
                      <a:round/>
                      <a:headEnd len="sm" w="sm" type="none"/>
                      <a:tailEnd len="sm" w="sm" type="none"/>
                    </a:lnB>
                  </a:tcPr>
                </a:tc>
                <a:tc>
                  <a:txBody>
                    <a:bodyPr/>
                    <a:lstStyle/>
                    <a:p>
                      <a:pPr indent="0" lvl="0" marL="0" marR="0" rtl="0" algn="l">
                        <a:lnSpc>
                          <a:spcPct val="90000"/>
                        </a:lnSpc>
                        <a:spcBef>
                          <a:spcPts val="0"/>
                        </a:spcBef>
                        <a:spcAft>
                          <a:spcPts val="0"/>
                        </a:spcAft>
                        <a:buNone/>
                      </a:pPr>
                      <a:r>
                        <a:rPr lang="en" sz="800" u="none" cap="none" strike="noStrike">
                          <a:latin typeface="Inter ExtraLight"/>
                          <a:ea typeface="Inter ExtraLight"/>
                          <a:cs typeface="Inter ExtraLight"/>
                          <a:sym typeface="Inter ExtraLight"/>
                        </a:rPr>
                        <a:t>Full Microsoft 365 Business Premium security capabilities</a:t>
                      </a:r>
                      <a:endParaRPr sz="1000">
                        <a:latin typeface="Inter ExtraLight"/>
                        <a:ea typeface="Inter ExtraLight"/>
                        <a:cs typeface="Inter ExtraLight"/>
                        <a:sym typeface="Inter ExtraLight"/>
                      </a:endParaRPr>
                    </a:p>
                  </a:txBody>
                  <a:tcPr marT="34300" marB="3430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ACACAC"/>
                      </a:solidFill>
                      <a:prstDash val="solid"/>
                      <a:round/>
                      <a:headEnd len="sm" w="sm" type="none"/>
                      <a:tailEnd len="sm" w="sm" type="none"/>
                    </a:lnT>
                    <a:lnB cap="flat" cmpd="sng" w="9525">
                      <a:solidFill>
                        <a:srgbClr val="ACACAC"/>
                      </a:solidFill>
                      <a:prstDash val="solid"/>
                      <a:round/>
                      <a:headEnd len="sm" w="sm" type="none"/>
                      <a:tailEnd len="sm" w="sm" type="none"/>
                    </a:lnB>
                  </a:tcPr>
                </a:tc>
                <a:tc>
                  <a:txBody>
                    <a:bodyPr/>
                    <a:lstStyle/>
                    <a:p>
                      <a:pPr indent="0" lvl="0" marL="0" marR="0" rtl="0" algn="l">
                        <a:lnSpc>
                          <a:spcPct val="90000"/>
                        </a:lnSpc>
                        <a:spcBef>
                          <a:spcPts val="0"/>
                        </a:spcBef>
                        <a:spcAft>
                          <a:spcPts val="0"/>
                        </a:spcAft>
                        <a:buNone/>
                      </a:pPr>
                      <a:r>
                        <a:rPr lang="en" sz="800" u="none" cap="none" strike="noStrike">
                          <a:solidFill>
                            <a:schemeClr val="dk1"/>
                          </a:solidFill>
                          <a:latin typeface="Inter ExtraLight"/>
                          <a:ea typeface="Inter ExtraLight"/>
                          <a:cs typeface="Inter ExtraLight"/>
                          <a:sym typeface="Inter ExtraLight"/>
                        </a:rPr>
                        <a:t>Power apps </a:t>
                      </a:r>
                      <a:endParaRPr sz="1000">
                        <a:latin typeface="Inter ExtraLight"/>
                        <a:ea typeface="Inter ExtraLight"/>
                        <a:cs typeface="Inter ExtraLight"/>
                        <a:sym typeface="Inter ExtraLight"/>
                      </a:endParaRPr>
                    </a:p>
                  </a:txBody>
                  <a:tcPr marT="34300" marB="3430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ACACAC"/>
                      </a:solidFill>
                      <a:prstDash val="solid"/>
                      <a:round/>
                      <a:headEnd len="sm" w="sm" type="none"/>
                      <a:tailEnd len="sm" w="sm" type="none"/>
                    </a:lnT>
                    <a:lnB cap="flat" cmpd="sng" w="9525">
                      <a:solidFill>
                        <a:srgbClr val="ACACAC"/>
                      </a:solidFill>
                      <a:prstDash val="solid"/>
                      <a:round/>
                      <a:headEnd len="sm" w="sm" type="none"/>
                      <a:tailEnd len="sm" w="sm" type="none"/>
                    </a:lnB>
                  </a:tcPr>
                </a:tc>
              </a:tr>
              <a:tr h="734575">
                <a:tc>
                  <a:txBody>
                    <a:bodyPr/>
                    <a:lstStyle/>
                    <a:p>
                      <a:pPr indent="0" lvl="0" marL="0" marR="0" rtl="0" algn="l">
                        <a:lnSpc>
                          <a:spcPct val="90000"/>
                        </a:lnSpc>
                        <a:spcBef>
                          <a:spcPts val="0"/>
                        </a:spcBef>
                        <a:spcAft>
                          <a:spcPts val="0"/>
                        </a:spcAft>
                        <a:buNone/>
                      </a:pPr>
                      <a:r>
                        <a:rPr b="1" lang="en" sz="800" u="none" cap="none" strike="noStrike">
                          <a:solidFill>
                            <a:schemeClr val="accent1"/>
                          </a:solidFill>
                          <a:latin typeface="Inter"/>
                          <a:ea typeface="Inter"/>
                          <a:cs typeface="Inter"/>
                          <a:sym typeface="Inter"/>
                        </a:rPr>
                        <a:t>Add-on services </a:t>
                      </a:r>
                      <a:endParaRPr b="1" sz="1000">
                        <a:latin typeface="Inter"/>
                        <a:ea typeface="Inter"/>
                        <a:cs typeface="Inter"/>
                        <a:sym typeface="Inter"/>
                      </a:endParaRPr>
                    </a:p>
                  </a:txBody>
                  <a:tcPr marT="34300" marB="3430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ACACAC"/>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90000"/>
                        </a:lnSpc>
                        <a:spcBef>
                          <a:spcPts val="0"/>
                        </a:spcBef>
                        <a:spcAft>
                          <a:spcPts val="0"/>
                        </a:spcAft>
                        <a:buNone/>
                      </a:pPr>
                      <a:r>
                        <a:rPr lang="en" sz="800" u="none" cap="none" strike="noStrike">
                          <a:latin typeface="Inter ExtraLight"/>
                          <a:ea typeface="Inter ExtraLight"/>
                          <a:cs typeface="Inter ExtraLight"/>
                          <a:sym typeface="Inter ExtraLight"/>
                        </a:rPr>
                        <a:t>Migration and deployment</a:t>
                      </a:r>
                      <a:endParaRPr sz="1000">
                        <a:latin typeface="Inter ExtraLight"/>
                        <a:ea typeface="Inter ExtraLight"/>
                        <a:cs typeface="Inter ExtraLight"/>
                        <a:sym typeface="Inter ExtraLight"/>
                      </a:endParaRPr>
                    </a:p>
                    <a:p>
                      <a:pPr indent="0" lvl="0" marL="0" marR="0" rtl="0" algn="l">
                        <a:lnSpc>
                          <a:spcPct val="90000"/>
                        </a:lnSpc>
                        <a:spcBef>
                          <a:spcPts val="300"/>
                        </a:spcBef>
                        <a:spcAft>
                          <a:spcPts val="0"/>
                        </a:spcAft>
                        <a:buNone/>
                      </a:pPr>
                      <a:r>
                        <a:rPr lang="en" sz="800" u="none" cap="none" strike="noStrike">
                          <a:latin typeface="Inter ExtraLight"/>
                          <a:ea typeface="Inter ExtraLight"/>
                          <a:cs typeface="Inter ExtraLight"/>
                          <a:sym typeface="Inter ExtraLight"/>
                        </a:rPr>
                        <a:t>Standardized identity and access security  policies </a:t>
                      </a:r>
                      <a:endParaRPr sz="1000">
                        <a:latin typeface="Inter ExtraLight"/>
                        <a:ea typeface="Inter ExtraLight"/>
                        <a:cs typeface="Inter ExtraLight"/>
                        <a:sym typeface="Inter ExtraLight"/>
                      </a:endParaRPr>
                    </a:p>
                    <a:p>
                      <a:pPr indent="0" lvl="0" marL="0" marR="0" rtl="0" algn="l">
                        <a:lnSpc>
                          <a:spcPct val="90000"/>
                        </a:lnSpc>
                        <a:spcBef>
                          <a:spcPts val="300"/>
                        </a:spcBef>
                        <a:spcAft>
                          <a:spcPts val="0"/>
                        </a:spcAft>
                        <a:buNone/>
                      </a:pPr>
                      <a:r>
                        <a:rPr lang="en" sz="800" u="none" cap="none" strike="noStrike">
                          <a:latin typeface="Inter ExtraLight"/>
                          <a:ea typeface="Inter ExtraLight"/>
                          <a:cs typeface="Inter ExtraLight"/>
                          <a:sym typeface="Inter ExtraLight"/>
                        </a:rPr>
                        <a:t>Endpoint security SOC/SIEM</a:t>
                      </a:r>
                      <a:endParaRPr sz="1000">
                        <a:latin typeface="Inter ExtraLight"/>
                        <a:ea typeface="Inter ExtraLight"/>
                        <a:cs typeface="Inter ExtraLight"/>
                        <a:sym typeface="Inter ExtraLight"/>
                      </a:endParaRPr>
                    </a:p>
                    <a:p>
                      <a:pPr indent="0" lvl="0" marL="0" marR="0" rtl="0" algn="l">
                        <a:lnSpc>
                          <a:spcPct val="90000"/>
                        </a:lnSpc>
                        <a:spcBef>
                          <a:spcPts val="300"/>
                        </a:spcBef>
                        <a:spcAft>
                          <a:spcPts val="0"/>
                        </a:spcAft>
                        <a:buNone/>
                      </a:pPr>
                      <a:r>
                        <a:rPr lang="en" sz="800" u="none" cap="none" strike="noStrike">
                          <a:latin typeface="Inter ExtraLight"/>
                          <a:ea typeface="Inter ExtraLight"/>
                          <a:cs typeface="Inter ExtraLight"/>
                          <a:sym typeface="Inter ExtraLight"/>
                        </a:rPr>
                        <a:t>Device Lifecycle management</a:t>
                      </a:r>
                      <a:endParaRPr sz="1000">
                        <a:latin typeface="Inter ExtraLight"/>
                        <a:ea typeface="Inter ExtraLight"/>
                        <a:cs typeface="Inter ExtraLight"/>
                        <a:sym typeface="Inter ExtraLight"/>
                      </a:endParaRPr>
                    </a:p>
                  </a:txBody>
                  <a:tcPr marT="34300" marB="3430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ACACAC"/>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90000"/>
                        </a:lnSpc>
                        <a:spcBef>
                          <a:spcPts val="0"/>
                        </a:spcBef>
                        <a:spcAft>
                          <a:spcPts val="0"/>
                        </a:spcAft>
                        <a:buNone/>
                      </a:pPr>
                      <a:r>
                        <a:rPr lang="en" sz="800" u="none" cap="none" strike="noStrike">
                          <a:latin typeface="Inter ExtraLight"/>
                          <a:ea typeface="Inter ExtraLight"/>
                          <a:cs typeface="Inter ExtraLight"/>
                          <a:sym typeface="Inter ExtraLight"/>
                        </a:rPr>
                        <a:t>Data governance, retention and compliance policies e.g. Healthcare or Banking regulations</a:t>
                      </a:r>
                      <a:endParaRPr sz="1000">
                        <a:latin typeface="Inter ExtraLight"/>
                        <a:ea typeface="Inter ExtraLight"/>
                        <a:cs typeface="Inter ExtraLight"/>
                        <a:sym typeface="Inter ExtraLight"/>
                      </a:endParaRPr>
                    </a:p>
                    <a:p>
                      <a:pPr indent="0" lvl="0" marL="0" marR="0" rtl="0" algn="l">
                        <a:lnSpc>
                          <a:spcPct val="90000"/>
                        </a:lnSpc>
                        <a:spcBef>
                          <a:spcPts val="300"/>
                        </a:spcBef>
                        <a:spcAft>
                          <a:spcPts val="0"/>
                        </a:spcAft>
                        <a:buNone/>
                      </a:pPr>
                      <a:r>
                        <a:rPr lang="en" sz="800" u="none" cap="none" strike="noStrike">
                          <a:latin typeface="Inter ExtraLight"/>
                          <a:ea typeface="Inter ExtraLight"/>
                          <a:cs typeface="Inter ExtraLight"/>
                          <a:sym typeface="Inter ExtraLight"/>
                        </a:rPr>
                        <a:t>Shadow IT Discovery and remediation</a:t>
                      </a:r>
                      <a:endParaRPr sz="1000">
                        <a:latin typeface="Inter ExtraLight"/>
                        <a:ea typeface="Inter ExtraLight"/>
                        <a:cs typeface="Inter ExtraLight"/>
                        <a:sym typeface="Inter ExtraLight"/>
                      </a:endParaRPr>
                    </a:p>
                  </a:txBody>
                  <a:tcPr marT="34300" marB="3430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ACACAC"/>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90000"/>
                        </a:lnSpc>
                        <a:spcBef>
                          <a:spcPts val="0"/>
                        </a:spcBef>
                        <a:spcAft>
                          <a:spcPts val="0"/>
                        </a:spcAft>
                        <a:buNone/>
                      </a:pPr>
                      <a:r>
                        <a:rPr lang="en" sz="800" u="none" cap="none" strike="noStrike">
                          <a:latin typeface="Inter ExtraLight"/>
                          <a:ea typeface="Inter ExtraLight"/>
                          <a:cs typeface="Inter ExtraLight"/>
                          <a:sym typeface="Inter ExtraLight"/>
                        </a:rPr>
                        <a:t>Implement full Security frameworks like NIST/CIS including recovery and remediation services </a:t>
                      </a:r>
                      <a:endParaRPr sz="1000">
                        <a:latin typeface="Inter ExtraLight"/>
                        <a:ea typeface="Inter ExtraLight"/>
                        <a:cs typeface="Inter ExtraLight"/>
                        <a:sym typeface="Inter ExtraLight"/>
                      </a:endParaRPr>
                    </a:p>
                    <a:p>
                      <a:pPr indent="0" lvl="0" marL="0" marR="0" rtl="0" algn="l">
                        <a:lnSpc>
                          <a:spcPct val="90000"/>
                        </a:lnSpc>
                        <a:spcBef>
                          <a:spcPts val="300"/>
                        </a:spcBef>
                        <a:spcAft>
                          <a:spcPts val="0"/>
                        </a:spcAft>
                        <a:buNone/>
                      </a:pPr>
                      <a:r>
                        <a:rPr lang="en" sz="800" u="none" cap="none" strike="noStrike">
                          <a:latin typeface="Inter ExtraLight"/>
                          <a:ea typeface="Inter ExtraLight"/>
                          <a:cs typeface="Inter ExtraLight"/>
                          <a:sym typeface="Inter ExtraLight"/>
                        </a:rPr>
                        <a:t>Add-on Business Voice solutions</a:t>
                      </a:r>
                      <a:endParaRPr sz="1000">
                        <a:latin typeface="Inter ExtraLight"/>
                        <a:ea typeface="Inter ExtraLight"/>
                        <a:cs typeface="Inter ExtraLight"/>
                        <a:sym typeface="Inter ExtraLight"/>
                      </a:endParaRPr>
                    </a:p>
                    <a:p>
                      <a:pPr indent="0" lvl="0" marL="0" marR="0" rtl="0" algn="l">
                        <a:lnSpc>
                          <a:spcPct val="90000"/>
                        </a:lnSpc>
                        <a:spcBef>
                          <a:spcPts val="300"/>
                        </a:spcBef>
                        <a:spcAft>
                          <a:spcPts val="0"/>
                        </a:spcAft>
                        <a:buNone/>
                      </a:pPr>
                      <a:r>
                        <a:rPr lang="en" sz="800" u="none" cap="none" strike="noStrike">
                          <a:latin typeface="Inter ExtraLight"/>
                          <a:ea typeface="Inter ExtraLight"/>
                          <a:cs typeface="Inter ExtraLight"/>
                          <a:sym typeface="Inter ExtraLight"/>
                        </a:rPr>
                        <a:t>Microsoft Teams Meeting Room solutions</a:t>
                      </a:r>
                      <a:endParaRPr sz="1000">
                        <a:latin typeface="Inter ExtraLight"/>
                        <a:ea typeface="Inter ExtraLight"/>
                        <a:cs typeface="Inter ExtraLight"/>
                        <a:sym typeface="Inter ExtraLight"/>
                      </a:endParaRPr>
                    </a:p>
                  </a:txBody>
                  <a:tcPr marT="34300" marB="3430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ACACAC"/>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90000"/>
                        </a:lnSpc>
                        <a:spcBef>
                          <a:spcPts val="0"/>
                        </a:spcBef>
                        <a:spcAft>
                          <a:spcPts val="0"/>
                        </a:spcAft>
                        <a:buClr>
                          <a:schemeClr val="dk1"/>
                        </a:buClr>
                        <a:buSzPts val="900"/>
                        <a:buFont typeface="Quattrocento Sans"/>
                        <a:buNone/>
                      </a:pPr>
                      <a:r>
                        <a:rPr lang="en" sz="800" u="none" cap="none" strike="noStrike">
                          <a:solidFill>
                            <a:schemeClr val="dk1"/>
                          </a:solidFill>
                          <a:latin typeface="Inter ExtraLight"/>
                          <a:ea typeface="Inter ExtraLight"/>
                          <a:cs typeface="Inter ExtraLight"/>
                          <a:sym typeface="Inter ExtraLight"/>
                        </a:rPr>
                        <a:t>Power Apps based workflows</a:t>
                      </a:r>
                      <a:endParaRPr sz="1000">
                        <a:latin typeface="Inter ExtraLight"/>
                        <a:ea typeface="Inter ExtraLight"/>
                        <a:cs typeface="Inter ExtraLight"/>
                        <a:sym typeface="Inter ExtraLight"/>
                      </a:endParaRPr>
                    </a:p>
                    <a:p>
                      <a:pPr indent="0" lvl="0" marL="0" marR="0" rtl="0" algn="l">
                        <a:lnSpc>
                          <a:spcPct val="90000"/>
                        </a:lnSpc>
                        <a:spcBef>
                          <a:spcPts val="300"/>
                        </a:spcBef>
                        <a:spcAft>
                          <a:spcPts val="0"/>
                        </a:spcAft>
                        <a:buClr>
                          <a:schemeClr val="dk1"/>
                        </a:buClr>
                        <a:buSzPts val="900"/>
                        <a:buFont typeface="Quattrocento Sans"/>
                        <a:buNone/>
                      </a:pPr>
                      <a:r>
                        <a:rPr lang="en" sz="800" u="none" cap="none" strike="noStrike">
                          <a:solidFill>
                            <a:schemeClr val="dk1"/>
                          </a:solidFill>
                          <a:latin typeface="Inter ExtraLight"/>
                          <a:ea typeface="Inter ExtraLight"/>
                          <a:cs typeface="Inter ExtraLight"/>
                          <a:sym typeface="Inter ExtraLight"/>
                        </a:rPr>
                        <a:t>Azure Consumption</a:t>
                      </a:r>
                      <a:endParaRPr sz="1000">
                        <a:latin typeface="Inter ExtraLight"/>
                        <a:ea typeface="Inter ExtraLight"/>
                        <a:cs typeface="Inter ExtraLight"/>
                        <a:sym typeface="Inter ExtraLight"/>
                      </a:endParaRPr>
                    </a:p>
                    <a:p>
                      <a:pPr indent="0" lvl="0" marL="0" marR="0" rtl="0" algn="l">
                        <a:lnSpc>
                          <a:spcPct val="90000"/>
                        </a:lnSpc>
                        <a:spcBef>
                          <a:spcPts val="300"/>
                        </a:spcBef>
                        <a:spcAft>
                          <a:spcPts val="0"/>
                        </a:spcAft>
                        <a:buClr>
                          <a:schemeClr val="dk1"/>
                        </a:buClr>
                        <a:buSzPts val="900"/>
                        <a:buFont typeface="Quattrocento Sans"/>
                        <a:buNone/>
                      </a:pPr>
                      <a:r>
                        <a:rPr lang="en" sz="800" u="none" cap="none" strike="noStrike">
                          <a:solidFill>
                            <a:schemeClr val="dk1"/>
                          </a:solidFill>
                          <a:latin typeface="Inter ExtraLight"/>
                          <a:ea typeface="Inter ExtraLight"/>
                          <a:cs typeface="Inter ExtraLight"/>
                          <a:sym typeface="Inter ExtraLight"/>
                        </a:rPr>
                        <a:t>Dynamics Upsell</a:t>
                      </a:r>
                      <a:endParaRPr sz="1000">
                        <a:latin typeface="Inter ExtraLight"/>
                        <a:ea typeface="Inter ExtraLight"/>
                        <a:cs typeface="Inter ExtraLight"/>
                        <a:sym typeface="Inter ExtraLight"/>
                      </a:endParaRPr>
                    </a:p>
                  </a:txBody>
                  <a:tcPr marT="34300" marB="34300" marR="68600" marL="6860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ACACAC"/>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
        <p:nvSpPr>
          <p:cNvPr id="1141" name="Google Shape;1141;p98"/>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40"/>
                                        </p:tgtEl>
                                        <p:attrNameLst>
                                          <p:attrName>style.visibility</p:attrName>
                                        </p:attrNameLst>
                                      </p:cBhvr>
                                      <p:to>
                                        <p:strVal val="visible"/>
                                      </p:to>
                                    </p:set>
                                    <p:animEffect filter="fade" transition="in">
                                      <p:cBhvr>
                                        <p:cTn dur="1250"/>
                                        <p:tgtEl>
                                          <p:spTgt spid="1140"/>
                                        </p:tgtEl>
                                      </p:cBhvr>
                                    </p:animEffect>
                                  </p:childTnLst>
                                </p:cTn>
                              </p:par>
                              <p:par>
                                <p:cTn fill="hold" nodeType="withEffect" presetClass="entr" presetID="10" presetSubtype="0">
                                  <p:stCondLst>
                                    <p:cond delay="0"/>
                                  </p:stCondLst>
                                  <p:childTnLst>
                                    <p:set>
                                      <p:cBhvr>
                                        <p:cTn dur="1" fill="hold">
                                          <p:stCondLst>
                                            <p:cond delay="0"/>
                                          </p:stCondLst>
                                        </p:cTn>
                                        <p:tgtEl>
                                          <p:spTgt spid="1130"/>
                                        </p:tgtEl>
                                        <p:attrNameLst>
                                          <p:attrName>style.visibility</p:attrName>
                                        </p:attrNameLst>
                                      </p:cBhvr>
                                      <p:to>
                                        <p:strVal val="visible"/>
                                      </p:to>
                                    </p:set>
                                    <p:animEffect filter="fade" transition="in">
                                      <p:cBhvr>
                                        <p:cTn dur="500"/>
                                        <p:tgtEl>
                                          <p:spTgt spid="1130"/>
                                        </p:tgtEl>
                                      </p:cBhvr>
                                    </p:animEffect>
                                  </p:childTnLst>
                                </p:cTn>
                              </p:par>
                              <p:par>
                                <p:cTn fill="hold" nodeType="withEffect" presetClass="entr" presetID="10" presetSubtype="0">
                                  <p:stCondLst>
                                    <p:cond delay="0"/>
                                  </p:stCondLst>
                                  <p:childTnLst>
                                    <p:set>
                                      <p:cBhvr>
                                        <p:cTn dur="1" fill="hold">
                                          <p:stCondLst>
                                            <p:cond delay="0"/>
                                          </p:stCondLst>
                                        </p:cTn>
                                        <p:tgtEl>
                                          <p:spTgt spid="1135"/>
                                        </p:tgtEl>
                                        <p:attrNameLst>
                                          <p:attrName>style.visibility</p:attrName>
                                        </p:attrNameLst>
                                      </p:cBhvr>
                                      <p:to>
                                        <p:strVal val="visible"/>
                                      </p:to>
                                    </p:set>
                                    <p:animEffect filter="fade" transition="in">
                                      <p:cBhvr>
                                        <p:cTn dur="500"/>
                                        <p:tgtEl>
                                          <p:spTgt spid="1135"/>
                                        </p:tgtEl>
                                      </p:cBhvr>
                                    </p:animEffect>
                                  </p:childTnLst>
                                </p:cTn>
                              </p:par>
                              <p:par>
                                <p:cTn fill="hold" nodeType="withEffect" presetClass="entr" presetID="10" presetSubtype="0">
                                  <p:stCondLst>
                                    <p:cond delay="250"/>
                                  </p:stCondLst>
                                  <p:childTnLst>
                                    <p:set>
                                      <p:cBhvr>
                                        <p:cTn dur="1" fill="hold">
                                          <p:stCondLst>
                                            <p:cond delay="0"/>
                                          </p:stCondLst>
                                        </p:cTn>
                                        <p:tgtEl>
                                          <p:spTgt spid="1136"/>
                                        </p:tgtEl>
                                        <p:attrNameLst>
                                          <p:attrName>style.visibility</p:attrName>
                                        </p:attrNameLst>
                                      </p:cBhvr>
                                      <p:to>
                                        <p:strVal val="visible"/>
                                      </p:to>
                                    </p:set>
                                    <p:animEffect filter="fade" transition="in">
                                      <p:cBhvr>
                                        <p:cTn dur="500"/>
                                        <p:tgtEl>
                                          <p:spTgt spid="1136"/>
                                        </p:tgtEl>
                                      </p:cBhvr>
                                    </p:animEffect>
                                  </p:childTnLst>
                                </p:cTn>
                              </p:par>
                              <p:par>
                                <p:cTn fill="hold" nodeType="withEffect" presetClass="entr" presetID="10" presetSubtype="0">
                                  <p:stCondLst>
                                    <p:cond delay="500"/>
                                  </p:stCondLst>
                                  <p:childTnLst>
                                    <p:set>
                                      <p:cBhvr>
                                        <p:cTn dur="1" fill="hold">
                                          <p:stCondLst>
                                            <p:cond delay="0"/>
                                          </p:stCondLst>
                                        </p:cTn>
                                        <p:tgtEl>
                                          <p:spTgt spid="1137"/>
                                        </p:tgtEl>
                                        <p:attrNameLst>
                                          <p:attrName>style.visibility</p:attrName>
                                        </p:attrNameLst>
                                      </p:cBhvr>
                                      <p:to>
                                        <p:strVal val="visible"/>
                                      </p:to>
                                    </p:set>
                                    <p:animEffect filter="fade" transition="in">
                                      <p:cBhvr>
                                        <p:cTn dur="500"/>
                                        <p:tgtEl>
                                          <p:spTgt spid="1137"/>
                                        </p:tgtEl>
                                      </p:cBhvr>
                                    </p:animEffect>
                                  </p:childTnLst>
                                </p:cTn>
                              </p:par>
                              <p:par>
                                <p:cTn fill="hold" nodeType="withEffect" presetClass="entr" presetID="10" presetSubtype="0">
                                  <p:stCondLst>
                                    <p:cond delay="750"/>
                                  </p:stCondLst>
                                  <p:childTnLst>
                                    <p:set>
                                      <p:cBhvr>
                                        <p:cTn dur="1" fill="hold">
                                          <p:stCondLst>
                                            <p:cond delay="0"/>
                                          </p:stCondLst>
                                        </p:cTn>
                                        <p:tgtEl>
                                          <p:spTgt spid="1138"/>
                                        </p:tgtEl>
                                        <p:attrNameLst>
                                          <p:attrName>style.visibility</p:attrName>
                                        </p:attrNameLst>
                                      </p:cBhvr>
                                      <p:to>
                                        <p:strVal val="visible"/>
                                      </p:to>
                                    </p:set>
                                    <p:animEffect filter="fade" transition="in">
                                      <p:cBhvr>
                                        <p:cTn dur="500"/>
                                        <p:tgtEl>
                                          <p:spTgt spid="1138"/>
                                        </p:tgtEl>
                                      </p:cBhvr>
                                    </p:animEffect>
                                  </p:childTnLst>
                                </p:cTn>
                              </p:par>
                            </p:childTnLst>
                          </p:cTn>
                        </p:par>
                        <p:par>
                          <p:cTn fill="hold">
                            <p:stCondLst>
                              <p:cond delay="1250"/>
                            </p:stCondLst>
                            <p:childTnLst>
                              <p:par>
                                <p:cTn fill="hold" nodeType="afterEffect" presetClass="entr" presetID="10" presetSubtype="0">
                                  <p:stCondLst>
                                    <p:cond delay="0"/>
                                  </p:stCondLst>
                                  <p:childTnLst>
                                    <p:set>
                                      <p:cBhvr>
                                        <p:cTn dur="1" fill="hold">
                                          <p:stCondLst>
                                            <p:cond delay="0"/>
                                          </p:stCondLst>
                                        </p:cTn>
                                        <p:tgtEl>
                                          <p:spTgt spid="1131"/>
                                        </p:tgtEl>
                                        <p:attrNameLst>
                                          <p:attrName>style.visibility</p:attrName>
                                        </p:attrNameLst>
                                      </p:cBhvr>
                                      <p:to>
                                        <p:strVal val="visible"/>
                                      </p:to>
                                    </p:set>
                                    <p:animEffect filter="fade" transition="in">
                                      <p:cBhvr>
                                        <p:cTn dur="500"/>
                                        <p:tgtEl>
                                          <p:spTgt spid="1131"/>
                                        </p:tgtEl>
                                      </p:cBhvr>
                                    </p:animEffect>
                                  </p:childTnLst>
                                </p:cTn>
                              </p:par>
                              <p:par>
                                <p:cTn fill="hold" nodeType="withEffect" presetClass="entr" presetID="10" presetSubtype="0">
                                  <p:stCondLst>
                                    <p:cond delay="250"/>
                                  </p:stCondLst>
                                  <p:childTnLst>
                                    <p:set>
                                      <p:cBhvr>
                                        <p:cTn dur="1" fill="hold">
                                          <p:stCondLst>
                                            <p:cond delay="0"/>
                                          </p:stCondLst>
                                        </p:cTn>
                                        <p:tgtEl>
                                          <p:spTgt spid="1132"/>
                                        </p:tgtEl>
                                        <p:attrNameLst>
                                          <p:attrName>style.visibility</p:attrName>
                                        </p:attrNameLst>
                                      </p:cBhvr>
                                      <p:to>
                                        <p:strVal val="visible"/>
                                      </p:to>
                                    </p:set>
                                    <p:animEffect filter="fade" transition="in">
                                      <p:cBhvr>
                                        <p:cTn dur="500"/>
                                        <p:tgtEl>
                                          <p:spTgt spid="1132"/>
                                        </p:tgtEl>
                                      </p:cBhvr>
                                    </p:animEffect>
                                  </p:childTnLst>
                                </p:cTn>
                              </p:par>
                            </p:childTnLst>
                          </p:cTn>
                        </p:par>
                        <p:par>
                          <p:cTn fill="hold">
                            <p:stCondLst>
                              <p:cond delay="1750"/>
                            </p:stCondLst>
                            <p:childTnLst>
                              <p:par>
                                <p:cTn fill="hold" nodeType="afterEffect" presetClass="entr" presetID="10" presetSubtype="0">
                                  <p:stCondLst>
                                    <p:cond delay="500"/>
                                  </p:stCondLst>
                                  <p:childTnLst>
                                    <p:set>
                                      <p:cBhvr>
                                        <p:cTn dur="1" fill="hold">
                                          <p:stCondLst>
                                            <p:cond delay="0"/>
                                          </p:stCondLst>
                                        </p:cTn>
                                        <p:tgtEl>
                                          <p:spTgt spid="1133"/>
                                        </p:tgtEl>
                                        <p:attrNameLst>
                                          <p:attrName>style.visibility</p:attrName>
                                        </p:attrNameLst>
                                      </p:cBhvr>
                                      <p:to>
                                        <p:strVal val="visible"/>
                                      </p:to>
                                    </p:set>
                                    <p:animEffect filter="fade" transition="in">
                                      <p:cBhvr>
                                        <p:cTn dur="500"/>
                                        <p:tgtEl>
                                          <p:spTgt spid="1133"/>
                                        </p:tgtEl>
                                      </p:cBhvr>
                                    </p:animEffect>
                                  </p:childTnLst>
                                </p:cTn>
                              </p:par>
                            </p:childTnLst>
                          </p:cTn>
                        </p:par>
                        <p:par>
                          <p:cTn fill="hold">
                            <p:stCondLst>
                              <p:cond delay="2250"/>
                            </p:stCondLst>
                            <p:childTnLst>
                              <p:par>
                                <p:cTn fill="hold" nodeType="afterEffect" presetClass="entr" presetID="10" presetSubtype="0">
                                  <p:stCondLst>
                                    <p:cond delay="750"/>
                                  </p:stCondLst>
                                  <p:childTnLst>
                                    <p:set>
                                      <p:cBhvr>
                                        <p:cTn dur="1" fill="hold">
                                          <p:stCondLst>
                                            <p:cond delay="0"/>
                                          </p:stCondLst>
                                        </p:cTn>
                                        <p:tgtEl>
                                          <p:spTgt spid="1134"/>
                                        </p:tgtEl>
                                        <p:attrNameLst>
                                          <p:attrName>style.visibility</p:attrName>
                                        </p:attrNameLst>
                                      </p:cBhvr>
                                      <p:to>
                                        <p:strVal val="visible"/>
                                      </p:to>
                                    </p:set>
                                    <p:animEffect filter="fade" transition="in">
                                      <p:cBhvr>
                                        <p:cTn dur="500"/>
                                        <p:tgtEl>
                                          <p:spTgt spid="1134"/>
                                        </p:tgtEl>
                                      </p:cBhvr>
                                    </p:animEffect>
                                  </p:childTnLst>
                                </p:cTn>
                              </p:par>
                            </p:childTnLst>
                          </p:cTn>
                        </p:par>
                        <p:par>
                          <p:cTn fill="hold">
                            <p:stCondLst>
                              <p:cond delay="2750"/>
                            </p:stCondLst>
                            <p:childTnLst>
                              <p:par>
                                <p:cTn fill="hold" nodeType="afterEffect" presetClass="entr" presetID="10" presetSubtype="0">
                                  <p:stCondLst>
                                    <p:cond delay="250"/>
                                  </p:stCondLst>
                                  <p:childTnLst>
                                    <p:set>
                                      <p:cBhvr>
                                        <p:cTn dur="1" fill="hold">
                                          <p:stCondLst>
                                            <p:cond delay="0"/>
                                          </p:stCondLst>
                                        </p:cTn>
                                        <p:tgtEl>
                                          <p:spTgt spid="1139"/>
                                        </p:tgtEl>
                                        <p:attrNameLst>
                                          <p:attrName>style.visibility</p:attrName>
                                        </p:attrNameLst>
                                      </p:cBhvr>
                                      <p:to>
                                        <p:strVal val="visible"/>
                                      </p:to>
                                    </p:set>
                                    <p:animEffect filter="fade" transition="in">
                                      <p:cBhvr>
                                        <p:cTn dur="500"/>
                                        <p:tgtEl>
                                          <p:spTgt spid="1139"/>
                                        </p:tgtEl>
                                      </p:cBhvr>
                                    </p:animEffect>
                                  </p:childTnLst>
                                </p:cTn>
                              </p:par>
                              <p:par>
                                <p:cTn fill="hold" nodeType="withEffect" presetClass="entr" presetID="10" presetSubtype="0">
                                  <p:stCondLst>
                                    <p:cond delay="500"/>
                                  </p:stCondLst>
                                  <p:childTnLst>
                                    <p:set>
                                      <p:cBhvr>
                                        <p:cTn dur="1" fill="hold">
                                          <p:stCondLst>
                                            <p:cond delay="0"/>
                                          </p:stCondLst>
                                        </p:cTn>
                                        <p:tgtEl>
                                          <p:spTgt spid="1127"/>
                                        </p:tgtEl>
                                        <p:attrNameLst>
                                          <p:attrName>style.visibility</p:attrName>
                                        </p:attrNameLst>
                                      </p:cBhvr>
                                      <p:to>
                                        <p:strVal val="visible"/>
                                      </p:to>
                                    </p:set>
                                    <p:animEffect filter="fade" transition="in">
                                      <p:cBhvr>
                                        <p:cTn dur="500"/>
                                        <p:tgtEl>
                                          <p:spTgt spid="112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5" name="Shape 1145"/>
        <p:cNvGrpSpPr/>
        <p:nvPr/>
      </p:nvGrpSpPr>
      <p:grpSpPr>
        <a:xfrm>
          <a:off x="0" y="0"/>
          <a:ext cx="0" cy="0"/>
          <a:chOff x="0" y="0"/>
          <a:chExt cx="0" cy="0"/>
        </a:xfrm>
      </p:grpSpPr>
      <p:sp>
        <p:nvSpPr>
          <p:cNvPr id="1146" name="Google Shape;1146;p99"/>
          <p:cNvSpPr/>
          <p:nvPr/>
        </p:nvSpPr>
        <p:spPr>
          <a:xfrm>
            <a:off x="4074575" y="480375"/>
            <a:ext cx="5069400" cy="1234200"/>
          </a:xfrm>
          <a:prstGeom prst="rect">
            <a:avLst/>
          </a:prstGeom>
          <a:solidFill>
            <a:srgbClr val="0629D3">
              <a:alpha val="875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7" name="Google Shape;1147;p99"/>
          <p:cNvSpPr txBox="1"/>
          <p:nvPr>
            <p:ph type="title"/>
          </p:nvPr>
        </p:nvSpPr>
        <p:spPr>
          <a:xfrm>
            <a:off x="457200" y="480275"/>
            <a:ext cx="3440700" cy="1234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Business Premium - your path to </a:t>
            </a:r>
            <a:r>
              <a:rPr b="1" lang="en">
                <a:latin typeface="Inter"/>
                <a:ea typeface="Inter"/>
                <a:cs typeface="Inter"/>
                <a:sym typeface="Inter"/>
              </a:rPr>
              <a:t>increasing profitability</a:t>
            </a:r>
            <a:r>
              <a:rPr lang="en"/>
              <a:t> </a:t>
            </a:r>
            <a:endParaRPr/>
          </a:p>
        </p:txBody>
      </p:sp>
      <p:sp>
        <p:nvSpPr>
          <p:cNvPr id="1148" name="Google Shape;1148;p99"/>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1149" name="Google Shape;1149;p99"/>
          <p:cNvSpPr txBox="1"/>
          <p:nvPr>
            <p:ph idx="4294967295" type="subTitle"/>
          </p:nvPr>
        </p:nvSpPr>
        <p:spPr>
          <a:xfrm>
            <a:off x="4142625" y="486725"/>
            <a:ext cx="1724700" cy="1234200"/>
          </a:xfrm>
          <a:prstGeom prst="rect">
            <a:avLst/>
          </a:prstGeom>
        </p:spPr>
        <p:txBody>
          <a:bodyPr anchorCtr="0" anchor="ctr" bIns="0" lIns="0" spcFirstLastPara="1" rIns="0" wrap="square" tIns="0">
            <a:noAutofit/>
          </a:bodyPr>
          <a:lstStyle/>
          <a:p>
            <a:pPr indent="0" lvl="0" marL="0" rtl="0" algn="r">
              <a:spcBef>
                <a:spcPts val="0"/>
              </a:spcBef>
              <a:spcAft>
                <a:spcPts val="1000"/>
              </a:spcAft>
              <a:buNone/>
            </a:pPr>
            <a:r>
              <a:rPr lang="en" sz="4500">
                <a:solidFill>
                  <a:srgbClr val="CDFDDA"/>
                </a:solidFill>
                <a:latin typeface="Inter ExtraBold"/>
                <a:ea typeface="Inter ExtraBold"/>
                <a:cs typeface="Inter ExtraBold"/>
                <a:sym typeface="Inter ExtraBold"/>
              </a:rPr>
              <a:t>&gt;35K</a:t>
            </a:r>
            <a:endParaRPr sz="4500">
              <a:solidFill>
                <a:srgbClr val="CDFDDA"/>
              </a:solidFill>
              <a:latin typeface="Inter ExtraBold"/>
              <a:ea typeface="Inter ExtraBold"/>
              <a:cs typeface="Inter ExtraBold"/>
              <a:sym typeface="Inter ExtraBold"/>
            </a:endParaRPr>
          </a:p>
        </p:txBody>
      </p:sp>
      <p:sp>
        <p:nvSpPr>
          <p:cNvPr id="1150" name="Google Shape;1150;p99"/>
          <p:cNvSpPr txBox="1"/>
          <p:nvPr>
            <p:ph idx="4294967295" type="subTitle"/>
          </p:nvPr>
        </p:nvSpPr>
        <p:spPr>
          <a:xfrm>
            <a:off x="6111950" y="486725"/>
            <a:ext cx="2574900" cy="1234200"/>
          </a:xfrm>
          <a:prstGeom prst="rect">
            <a:avLst/>
          </a:prstGeom>
        </p:spPr>
        <p:txBody>
          <a:bodyPr anchorCtr="0" anchor="ctr" bIns="182875" lIns="182875" spcFirstLastPara="1" rIns="182875" wrap="square" tIns="182875">
            <a:noAutofit/>
          </a:bodyPr>
          <a:lstStyle/>
          <a:p>
            <a:pPr indent="0" lvl="0" marL="0" rtl="0" algn="l">
              <a:lnSpc>
                <a:spcPct val="90000"/>
              </a:lnSpc>
              <a:spcBef>
                <a:spcPts val="0"/>
              </a:spcBef>
              <a:spcAft>
                <a:spcPts val="1000"/>
              </a:spcAft>
              <a:buNone/>
            </a:pPr>
            <a:r>
              <a:rPr b="1" lang="en" sz="1200">
                <a:solidFill>
                  <a:schemeClr val="accent2"/>
                </a:solidFill>
                <a:latin typeface="Inter"/>
                <a:ea typeface="Inter"/>
                <a:cs typeface="Inter"/>
                <a:sym typeface="Inter"/>
              </a:rPr>
              <a:t>Partners now transact Business Premium</a:t>
            </a:r>
            <a:r>
              <a:rPr lang="en" sz="1200">
                <a:solidFill>
                  <a:schemeClr val="accent2"/>
                </a:solidFill>
              </a:rPr>
              <a:t> </a:t>
            </a:r>
            <a:r>
              <a:rPr lang="en" sz="600">
                <a:solidFill>
                  <a:schemeClr val="accent2"/>
                </a:solidFill>
              </a:rPr>
              <a:t>(Microsoft Sales Data)</a:t>
            </a:r>
            <a:endParaRPr sz="600">
              <a:solidFill>
                <a:schemeClr val="accent2"/>
              </a:solidFill>
            </a:endParaRPr>
          </a:p>
        </p:txBody>
      </p:sp>
      <p:sp>
        <p:nvSpPr>
          <p:cNvPr id="1151" name="Google Shape;1151;p99"/>
          <p:cNvSpPr/>
          <p:nvPr/>
        </p:nvSpPr>
        <p:spPr>
          <a:xfrm>
            <a:off x="457200" y="2012716"/>
            <a:ext cx="4781700" cy="457800"/>
          </a:xfrm>
          <a:prstGeom prst="roundRect">
            <a:avLst>
              <a:gd fmla="val 50000" name="adj"/>
            </a:avLst>
          </a:prstGeom>
          <a:solidFill>
            <a:schemeClr val="lt1"/>
          </a:solidFill>
          <a:ln>
            <a:noFill/>
          </a:ln>
          <a:effectLst>
            <a:outerShdw blurRad="228600" rotWithShape="0" algn="tl" dir="2700000" dist="38100">
              <a:srgbClr val="000000">
                <a:alpha val="8630"/>
              </a:srgbClr>
            </a:outerShdw>
          </a:effectLst>
        </p:spPr>
        <p:txBody>
          <a:bodyPr anchorCtr="0" anchor="ctr" bIns="102875" lIns="137150" spcFirstLastPara="1" rIns="137150" wrap="square" tIns="102875">
            <a:noAutofit/>
          </a:bodyPr>
          <a:lstStyle/>
          <a:p>
            <a:pPr indent="0" lvl="0" marL="0" marR="0" rtl="0" algn="l">
              <a:lnSpc>
                <a:spcPct val="100000"/>
              </a:lnSpc>
              <a:spcBef>
                <a:spcPts val="0"/>
              </a:spcBef>
              <a:spcAft>
                <a:spcPts val="0"/>
              </a:spcAft>
              <a:buClr>
                <a:schemeClr val="lt1"/>
              </a:buClr>
              <a:buSzPts val="1400"/>
              <a:buFont typeface="Quattrocento Sans"/>
              <a:buNone/>
            </a:pPr>
            <a:r>
              <a:t/>
            </a:r>
            <a:endParaRPr b="0" i="0" sz="1400" u="none" cap="none" strike="noStrike">
              <a:solidFill>
                <a:srgbClr val="4C008C"/>
              </a:solidFill>
              <a:latin typeface="Quattrocento Sans"/>
              <a:ea typeface="Quattrocento Sans"/>
              <a:cs typeface="Quattrocento Sans"/>
              <a:sym typeface="Quattrocento Sans"/>
            </a:endParaRPr>
          </a:p>
        </p:txBody>
      </p:sp>
      <p:sp>
        <p:nvSpPr>
          <p:cNvPr id="1152" name="Google Shape;1152;p99"/>
          <p:cNvSpPr/>
          <p:nvPr/>
        </p:nvSpPr>
        <p:spPr>
          <a:xfrm>
            <a:off x="457200" y="2682109"/>
            <a:ext cx="4781700" cy="457800"/>
          </a:xfrm>
          <a:prstGeom prst="roundRect">
            <a:avLst>
              <a:gd fmla="val 50000" name="adj"/>
            </a:avLst>
          </a:prstGeom>
          <a:solidFill>
            <a:schemeClr val="lt1"/>
          </a:solidFill>
          <a:ln>
            <a:noFill/>
          </a:ln>
          <a:effectLst>
            <a:outerShdw blurRad="228600" rotWithShape="0" algn="tl" dir="2700000" dist="38100">
              <a:srgbClr val="000000">
                <a:alpha val="8630"/>
              </a:srgbClr>
            </a:outerShdw>
          </a:effectLst>
        </p:spPr>
        <p:txBody>
          <a:bodyPr anchorCtr="0" anchor="ctr" bIns="102875" lIns="137150" spcFirstLastPara="1" rIns="137150" wrap="square" tIns="102875">
            <a:noAutofit/>
          </a:bodyPr>
          <a:lstStyle/>
          <a:p>
            <a:pPr indent="0" lvl="0" marL="0" marR="0" rtl="0" algn="l">
              <a:lnSpc>
                <a:spcPct val="100000"/>
              </a:lnSpc>
              <a:spcBef>
                <a:spcPts val="0"/>
              </a:spcBef>
              <a:spcAft>
                <a:spcPts val="0"/>
              </a:spcAft>
              <a:buClr>
                <a:schemeClr val="lt1"/>
              </a:buClr>
              <a:buSzPts val="1400"/>
              <a:buFont typeface="Quattrocento Sans"/>
              <a:buNone/>
            </a:pPr>
            <a:r>
              <a:t/>
            </a:r>
            <a:endParaRPr b="0" i="0" sz="1400" u="none" cap="none" strike="noStrike">
              <a:solidFill>
                <a:srgbClr val="4C008C"/>
              </a:solidFill>
              <a:latin typeface="Quattrocento Sans"/>
              <a:ea typeface="Quattrocento Sans"/>
              <a:cs typeface="Quattrocento Sans"/>
              <a:sym typeface="Quattrocento Sans"/>
            </a:endParaRPr>
          </a:p>
        </p:txBody>
      </p:sp>
      <p:sp>
        <p:nvSpPr>
          <p:cNvPr id="1153" name="Google Shape;1153;p99"/>
          <p:cNvSpPr/>
          <p:nvPr/>
        </p:nvSpPr>
        <p:spPr>
          <a:xfrm>
            <a:off x="457200" y="3351502"/>
            <a:ext cx="4781700" cy="457800"/>
          </a:xfrm>
          <a:prstGeom prst="roundRect">
            <a:avLst>
              <a:gd fmla="val 50000" name="adj"/>
            </a:avLst>
          </a:prstGeom>
          <a:solidFill>
            <a:schemeClr val="lt1"/>
          </a:solidFill>
          <a:ln>
            <a:noFill/>
          </a:ln>
          <a:effectLst>
            <a:outerShdw blurRad="228600" rotWithShape="0" algn="tl" dir="2700000" dist="38100">
              <a:srgbClr val="000000">
                <a:alpha val="8630"/>
              </a:srgbClr>
            </a:outerShdw>
          </a:effectLst>
        </p:spPr>
        <p:txBody>
          <a:bodyPr anchorCtr="0" anchor="ctr" bIns="102875" lIns="137150" spcFirstLastPara="1" rIns="137150" wrap="square" tIns="102875">
            <a:noAutofit/>
          </a:bodyPr>
          <a:lstStyle/>
          <a:p>
            <a:pPr indent="0" lvl="0" marL="0" marR="0" rtl="0" algn="l">
              <a:lnSpc>
                <a:spcPct val="100000"/>
              </a:lnSpc>
              <a:spcBef>
                <a:spcPts val="0"/>
              </a:spcBef>
              <a:spcAft>
                <a:spcPts val="0"/>
              </a:spcAft>
              <a:buClr>
                <a:schemeClr val="lt1"/>
              </a:buClr>
              <a:buSzPts val="1400"/>
              <a:buFont typeface="Quattrocento Sans"/>
              <a:buNone/>
            </a:pPr>
            <a:r>
              <a:t/>
            </a:r>
            <a:endParaRPr b="0" i="0" sz="1400" u="none" cap="none" strike="noStrike">
              <a:solidFill>
                <a:srgbClr val="4C008C"/>
              </a:solidFill>
              <a:latin typeface="Quattrocento Sans"/>
              <a:ea typeface="Quattrocento Sans"/>
              <a:cs typeface="Quattrocento Sans"/>
              <a:sym typeface="Quattrocento Sans"/>
            </a:endParaRPr>
          </a:p>
        </p:txBody>
      </p:sp>
      <p:sp>
        <p:nvSpPr>
          <p:cNvPr id="1154" name="Google Shape;1154;p99"/>
          <p:cNvSpPr/>
          <p:nvPr/>
        </p:nvSpPr>
        <p:spPr>
          <a:xfrm>
            <a:off x="457200" y="4020895"/>
            <a:ext cx="4781700" cy="457800"/>
          </a:xfrm>
          <a:prstGeom prst="roundRect">
            <a:avLst>
              <a:gd fmla="val 50000" name="adj"/>
            </a:avLst>
          </a:prstGeom>
          <a:solidFill>
            <a:schemeClr val="lt1"/>
          </a:solidFill>
          <a:ln>
            <a:noFill/>
          </a:ln>
          <a:effectLst>
            <a:outerShdw blurRad="228600" rotWithShape="0" algn="tl" dir="2700000" dist="38100">
              <a:srgbClr val="000000">
                <a:alpha val="8630"/>
              </a:srgbClr>
            </a:outerShdw>
          </a:effectLst>
        </p:spPr>
        <p:txBody>
          <a:bodyPr anchorCtr="0" anchor="ctr" bIns="102875" lIns="137150" spcFirstLastPara="1" rIns="137150" wrap="square" tIns="102875">
            <a:noAutofit/>
          </a:bodyPr>
          <a:lstStyle/>
          <a:p>
            <a:pPr indent="0" lvl="0" marL="0" marR="0" rtl="0" algn="l">
              <a:lnSpc>
                <a:spcPct val="100000"/>
              </a:lnSpc>
              <a:spcBef>
                <a:spcPts val="0"/>
              </a:spcBef>
              <a:spcAft>
                <a:spcPts val="0"/>
              </a:spcAft>
              <a:buClr>
                <a:schemeClr val="lt1"/>
              </a:buClr>
              <a:buSzPts val="1400"/>
              <a:buFont typeface="Quattrocento Sans"/>
              <a:buNone/>
            </a:pPr>
            <a:r>
              <a:t/>
            </a:r>
            <a:endParaRPr b="0" i="0" sz="1400" u="none" cap="none" strike="noStrike">
              <a:solidFill>
                <a:srgbClr val="4C008C"/>
              </a:solidFill>
              <a:latin typeface="Quattrocento Sans"/>
              <a:ea typeface="Quattrocento Sans"/>
              <a:cs typeface="Quattrocento Sans"/>
              <a:sym typeface="Quattrocento Sans"/>
            </a:endParaRPr>
          </a:p>
        </p:txBody>
      </p:sp>
      <p:sp>
        <p:nvSpPr>
          <p:cNvPr id="1155" name="Google Shape;1155;p99"/>
          <p:cNvSpPr txBox="1"/>
          <p:nvPr/>
        </p:nvSpPr>
        <p:spPr>
          <a:xfrm>
            <a:off x="5686300" y="2103975"/>
            <a:ext cx="3000600" cy="14547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Clr>
                <a:srgbClr val="393939"/>
              </a:buClr>
              <a:buSzPts val="1400"/>
              <a:buFont typeface="Quattrocento Sans"/>
              <a:buNone/>
            </a:pPr>
            <a:r>
              <a:rPr i="1" lang="en" sz="1400" u="none" cap="none" strike="noStrike">
                <a:solidFill>
                  <a:srgbClr val="393939"/>
                </a:solidFill>
                <a:latin typeface="Inter ExtraLight"/>
                <a:ea typeface="Inter ExtraLight"/>
                <a:cs typeface="Inter ExtraLight"/>
                <a:sym typeface="Inter ExtraLight"/>
              </a:rPr>
              <a:t>“Since basing a managed service offering on Microsoft 365 Business Premium, profitability per employee has shot up by 250 percent.” </a:t>
            </a:r>
            <a:endParaRPr i="1" sz="1400" u="none" cap="none" strike="noStrike">
              <a:solidFill>
                <a:srgbClr val="393939"/>
              </a:solidFill>
              <a:latin typeface="Inter ExtraLight"/>
              <a:ea typeface="Inter ExtraLight"/>
              <a:cs typeface="Inter ExtraLight"/>
              <a:sym typeface="Inter ExtraLight"/>
            </a:endParaRPr>
          </a:p>
          <a:p>
            <a:pPr indent="0" lvl="0" marL="0" marR="0" rtl="0" algn="l">
              <a:lnSpc>
                <a:spcPct val="115000"/>
              </a:lnSpc>
              <a:spcBef>
                <a:spcPts val="0"/>
              </a:spcBef>
              <a:spcAft>
                <a:spcPts val="0"/>
              </a:spcAft>
              <a:buClr>
                <a:srgbClr val="393939"/>
              </a:buClr>
              <a:buSzPts val="1400"/>
              <a:buFont typeface="Quattrocento Sans"/>
              <a:buNone/>
            </a:pPr>
            <a:r>
              <a:rPr i="1" lang="en" sz="1400" u="none" cap="none" strike="noStrike">
                <a:solidFill>
                  <a:srgbClr val="393939"/>
                </a:solidFill>
                <a:latin typeface="Inter ExtraLight"/>
                <a:ea typeface="Inter ExtraLight"/>
                <a:cs typeface="Inter ExtraLight"/>
                <a:sym typeface="Inter ExtraLight"/>
              </a:rPr>
              <a:t>Martin Liljenberg: CTO and Cofounder, </a:t>
            </a:r>
            <a:r>
              <a:rPr i="1" lang="en" sz="1400" u="sng" cap="none" strike="noStrike">
                <a:solidFill>
                  <a:srgbClr val="4C008C"/>
                </a:solidFill>
                <a:latin typeface="Inter ExtraLight"/>
                <a:ea typeface="Inter ExtraLight"/>
                <a:cs typeface="Inter ExtraLight"/>
                <a:sym typeface="Inter ExtraLight"/>
                <a:hlinkClick r:id="rId3">
                  <a:extLst>
                    <a:ext uri="{A12FA001-AC4F-418D-AE19-62706E023703}">
                      <ahyp:hlinkClr val="tx"/>
                    </a:ext>
                  </a:extLst>
                </a:hlinkClick>
              </a:rPr>
              <a:t>WeSafe</a:t>
            </a:r>
            <a:endParaRPr i="1" sz="1400" u="none" cap="none" strike="noStrike">
              <a:solidFill>
                <a:srgbClr val="4C008C"/>
              </a:solidFill>
              <a:latin typeface="Inter ExtraLight"/>
              <a:ea typeface="Inter ExtraLight"/>
              <a:cs typeface="Inter ExtraLight"/>
              <a:sym typeface="Inter ExtraLight"/>
            </a:endParaRPr>
          </a:p>
        </p:txBody>
      </p:sp>
      <p:sp>
        <p:nvSpPr>
          <p:cNvPr id="1156" name="Google Shape;1156;p99"/>
          <p:cNvSpPr/>
          <p:nvPr/>
        </p:nvSpPr>
        <p:spPr>
          <a:xfrm>
            <a:off x="457200" y="2012716"/>
            <a:ext cx="457875" cy="457875"/>
          </a:xfrm>
          <a:prstGeom prst="ellipse">
            <a:avLst/>
          </a:prstGeom>
          <a:solidFill>
            <a:schemeClr val="lt2"/>
          </a:solidFill>
          <a:ln cap="flat" cmpd="sng" w="9525">
            <a:solidFill>
              <a:schemeClr val="lt2"/>
            </a:solidFill>
            <a:prstDash val="solid"/>
            <a:round/>
            <a:headEnd len="sm" w="sm" type="none"/>
            <a:tailEnd len="sm" w="sm" type="none"/>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1" i="0" sz="1500" u="none" cap="none" strike="noStrike">
              <a:solidFill>
                <a:srgbClr val="FFFFFF"/>
              </a:solidFill>
              <a:latin typeface="Quattrocento Sans"/>
              <a:ea typeface="Quattrocento Sans"/>
              <a:cs typeface="Quattrocento Sans"/>
              <a:sym typeface="Quattrocento Sans"/>
            </a:endParaRPr>
          </a:p>
        </p:txBody>
      </p:sp>
      <p:sp>
        <p:nvSpPr>
          <p:cNvPr id="1157" name="Google Shape;1157;p99"/>
          <p:cNvSpPr/>
          <p:nvPr/>
        </p:nvSpPr>
        <p:spPr>
          <a:xfrm>
            <a:off x="1066388" y="2137757"/>
            <a:ext cx="3427500" cy="2076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93939"/>
              </a:buClr>
              <a:buSzPts val="1400"/>
              <a:buFont typeface="Quattrocento Sans"/>
              <a:buNone/>
            </a:pPr>
            <a:r>
              <a:rPr i="0" lang="en" sz="1300" u="none" cap="none" strike="noStrike">
                <a:solidFill>
                  <a:schemeClr val="dk1"/>
                </a:solidFill>
                <a:latin typeface="Inter ExtraLight"/>
                <a:ea typeface="Inter ExtraLight"/>
                <a:cs typeface="Inter ExtraLight"/>
                <a:sym typeface="Inter ExtraLight"/>
              </a:rPr>
              <a:t>Meet customer needs for increased security</a:t>
            </a:r>
            <a:endParaRPr sz="1000">
              <a:solidFill>
                <a:schemeClr val="dk1"/>
              </a:solidFill>
              <a:latin typeface="Inter ExtraLight"/>
              <a:ea typeface="Inter ExtraLight"/>
              <a:cs typeface="Inter ExtraLight"/>
              <a:sym typeface="Inter ExtraLight"/>
            </a:endParaRPr>
          </a:p>
        </p:txBody>
      </p:sp>
      <p:sp>
        <p:nvSpPr>
          <p:cNvPr id="1158" name="Google Shape;1158;p99"/>
          <p:cNvSpPr/>
          <p:nvPr/>
        </p:nvSpPr>
        <p:spPr>
          <a:xfrm>
            <a:off x="457200" y="2682109"/>
            <a:ext cx="457875" cy="457875"/>
          </a:xfrm>
          <a:prstGeom prst="ellipse">
            <a:avLst/>
          </a:prstGeom>
          <a:solidFill>
            <a:schemeClr val="lt2"/>
          </a:solidFill>
          <a:ln cap="flat" cmpd="sng" w="9525">
            <a:solidFill>
              <a:schemeClr val="lt2"/>
            </a:solidFill>
            <a:prstDash val="solid"/>
            <a:round/>
            <a:headEnd len="sm" w="sm" type="none"/>
            <a:tailEnd len="sm" w="sm" type="none"/>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1" i="0" sz="1500" u="none" cap="none" strike="noStrike">
              <a:solidFill>
                <a:srgbClr val="FFFFFF"/>
              </a:solidFill>
              <a:latin typeface="Quattrocento Sans"/>
              <a:ea typeface="Quattrocento Sans"/>
              <a:cs typeface="Quattrocento Sans"/>
              <a:sym typeface="Quattrocento Sans"/>
            </a:endParaRPr>
          </a:p>
        </p:txBody>
      </p:sp>
      <p:sp>
        <p:nvSpPr>
          <p:cNvPr id="1159" name="Google Shape;1159;p99"/>
          <p:cNvSpPr/>
          <p:nvPr/>
        </p:nvSpPr>
        <p:spPr>
          <a:xfrm>
            <a:off x="1066388" y="2807150"/>
            <a:ext cx="3231600" cy="2076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93939"/>
              </a:buClr>
              <a:buSzPts val="1400"/>
              <a:buFont typeface="Quattrocento Sans"/>
              <a:buNone/>
            </a:pPr>
            <a:r>
              <a:rPr i="0" lang="en" sz="1300" u="none" cap="none" strike="noStrike">
                <a:solidFill>
                  <a:schemeClr val="dk1"/>
                </a:solidFill>
                <a:latin typeface="Inter ExtraLight"/>
                <a:ea typeface="Inter ExtraLight"/>
                <a:cs typeface="Inter ExtraLight"/>
                <a:sym typeface="Inter ExtraLight"/>
              </a:rPr>
              <a:t>Manage with ease with Lighthouse/RMM</a:t>
            </a:r>
            <a:endParaRPr sz="1000">
              <a:solidFill>
                <a:schemeClr val="dk1"/>
              </a:solidFill>
              <a:latin typeface="Inter ExtraLight"/>
              <a:ea typeface="Inter ExtraLight"/>
              <a:cs typeface="Inter ExtraLight"/>
              <a:sym typeface="Inter ExtraLight"/>
            </a:endParaRPr>
          </a:p>
        </p:txBody>
      </p:sp>
      <p:sp>
        <p:nvSpPr>
          <p:cNvPr id="1160" name="Google Shape;1160;p99"/>
          <p:cNvSpPr/>
          <p:nvPr/>
        </p:nvSpPr>
        <p:spPr>
          <a:xfrm>
            <a:off x="457200" y="3351502"/>
            <a:ext cx="457875" cy="457875"/>
          </a:xfrm>
          <a:prstGeom prst="ellipse">
            <a:avLst/>
          </a:prstGeom>
          <a:solidFill>
            <a:schemeClr val="lt2"/>
          </a:solidFill>
          <a:ln cap="flat" cmpd="sng" w="9525">
            <a:solidFill>
              <a:schemeClr val="lt2"/>
            </a:solidFill>
            <a:prstDash val="solid"/>
            <a:round/>
            <a:headEnd len="sm" w="sm" type="none"/>
            <a:tailEnd len="sm" w="sm" type="none"/>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1" i="0" sz="1500" u="none" cap="none" strike="noStrike">
              <a:solidFill>
                <a:srgbClr val="FFFFFF"/>
              </a:solidFill>
              <a:latin typeface="Quattrocento Sans"/>
              <a:ea typeface="Quattrocento Sans"/>
              <a:cs typeface="Quattrocento Sans"/>
              <a:sym typeface="Quattrocento Sans"/>
            </a:endParaRPr>
          </a:p>
        </p:txBody>
      </p:sp>
      <p:sp>
        <p:nvSpPr>
          <p:cNvPr id="1161" name="Google Shape;1161;p99"/>
          <p:cNvSpPr/>
          <p:nvPr/>
        </p:nvSpPr>
        <p:spPr>
          <a:xfrm>
            <a:off x="1066388" y="3476543"/>
            <a:ext cx="3783900" cy="2076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93939"/>
              </a:buClr>
              <a:buSzPts val="1400"/>
              <a:buFont typeface="Quattrocento Sans"/>
              <a:buNone/>
            </a:pPr>
            <a:r>
              <a:rPr i="0" lang="en" sz="1300" u="none" cap="none" strike="noStrike">
                <a:solidFill>
                  <a:schemeClr val="dk1"/>
                </a:solidFill>
                <a:latin typeface="Inter ExtraLight"/>
                <a:ea typeface="Inter ExtraLight"/>
                <a:cs typeface="Inter ExtraLight"/>
                <a:sym typeface="Inter ExtraLight"/>
              </a:rPr>
              <a:t>Create ongoing revenue with managed services </a:t>
            </a:r>
            <a:endParaRPr sz="1000">
              <a:solidFill>
                <a:schemeClr val="dk1"/>
              </a:solidFill>
              <a:latin typeface="Inter ExtraLight"/>
              <a:ea typeface="Inter ExtraLight"/>
              <a:cs typeface="Inter ExtraLight"/>
              <a:sym typeface="Inter ExtraLight"/>
            </a:endParaRPr>
          </a:p>
        </p:txBody>
      </p:sp>
      <p:sp>
        <p:nvSpPr>
          <p:cNvPr id="1162" name="Google Shape;1162;p99"/>
          <p:cNvSpPr/>
          <p:nvPr/>
        </p:nvSpPr>
        <p:spPr>
          <a:xfrm>
            <a:off x="457200" y="4020895"/>
            <a:ext cx="457875" cy="457875"/>
          </a:xfrm>
          <a:prstGeom prst="ellipse">
            <a:avLst/>
          </a:prstGeom>
          <a:solidFill>
            <a:schemeClr val="lt2"/>
          </a:solidFill>
          <a:ln cap="flat" cmpd="sng" w="9525">
            <a:solidFill>
              <a:schemeClr val="lt2"/>
            </a:solidFill>
            <a:prstDash val="solid"/>
            <a:round/>
            <a:headEnd len="sm" w="sm" type="none"/>
            <a:tailEnd len="sm" w="sm" type="none"/>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Quattrocento Sans"/>
              <a:buNone/>
            </a:pPr>
            <a:r>
              <a:t/>
            </a:r>
            <a:endParaRPr b="1" i="0" sz="1500" u="none" cap="none" strike="noStrike">
              <a:solidFill>
                <a:srgbClr val="FFFFFF"/>
              </a:solidFill>
              <a:latin typeface="Quattrocento Sans"/>
              <a:ea typeface="Quattrocento Sans"/>
              <a:cs typeface="Quattrocento Sans"/>
              <a:sym typeface="Quattrocento Sans"/>
            </a:endParaRPr>
          </a:p>
        </p:txBody>
      </p:sp>
      <p:sp>
        <p:nvSpPr>
          <p:cNvPr id="1163" name="Google Shape;1163;p99"/>
          <p:cNvSpPr/>
          <p:nvPr/>
        </p:nvSpPr>
        <p:spPr>
          <a:xfrm>
            <a:off x="1066388" y="4145936"/>
            <a:ext cx="3899400" cy="2076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93939"/>
              </a:buClr>
              <a:buSzPts val="1400"/>
              <a:buFont typeface="Quattrocento Sans"/>
              <a:buNone/>
            </a:pPr>
            <a:r>
              <a:rPr i="0" lang="en" sz="1300" u="none" cap="none" strike="noStrike">
                <a:solidFill>
                  <a:schemeClr val="dk1"/>
                </a:solidFill>
                <a:latin typeface="Inter ExtraLight"/>
                <a:ea typeface="Inter ExtraLight"/>
                <a:cs typeface="Inter ExtraLight"/>
                <a:sym typeface="Inter ExtraLight"/>
              </a:rPr>
              <a:t>Standardize on one solution across the SMB stack</a:t>
            </a:r>
            <a:endParaRPr sz="1000">
              <a:solidFill>
                <a:schemeClr val="dk1"/>
              </a:solidFill>
              <a:latin typeface="Inter ExtraLight"/>
              <a:ea typeface="Inter ExtraLight"/>
              <a:cs typeface="Inter ExtraLight"/>
              <a:sym typeface="Inter ExtraLight"/>
            </a:endParaRPr>
          </a:p>
        </p:txBody>
      </p:sp>
      <p:pic>
        <p:nvPicPr>
          <p:cNvPr id="1164" name="Google Shape;1164;p99"/>
          <p:cNvPicPr preferRelativeResize="0"/>
          <p:nvPr/>
        </p:nvPicPr>
        <p:blipFill>
          <a:blip r:embed="rId4">
            <a:alphaModFix/>
          </a:blip>
          <a:stretch>
            <a:fillRect/>
          </a:stretch>
        </p:blipFill>
        <p:spPr>
          <a:xfrm>
            <a:off x="522173" y="4084988"/>
            <a:ext cx="327918" cy="329454"/>
          </a:xfrm>
          <a:prstGeom prst="rect">
            <a:avLst/>
          </a:prstGeom>
          <a:noFill/>
          <a:ln>
            <a:noFill/>
          </a:ln>
        </p:spPr>
      </p:pic>
      <p:pic>
        <p:nvPicPr>
          <p:cNvPr id="1165" name="Google Shape;1165;p99"/>
          <p:cNvPicPr preferRelativeResize="0"/>
          <p:nvPr/>
        </p:nvPicPr>
        <p:blipFill>
          <a:blip r:embed="rId5">
            <a:alphaModFix/>
          </a:blip>
          <a:stretch>
            <a:fillRect/>
          </a:stretch>
        </p:blipFill>
        <p:spPr>
          <a:xfrm>
            <a:off x="522187" y="3415675"/>
            <a:ext cx="327918" cy="329454"/>
          </a:xfrm>
          <a:prstGeom prst="rect">
            <a:avLst/>
          </a:prstGeom>
          <a:noFill/>
          <a:ln>
            <a:noFill/>
          </a:ln>
        </p:spPr>
      </p:pic>
      <p:pic>
        <p:nvPicPr>
          <p:cNvPr id="1166" name="Google Shape;1166;p99"/>
          <p:cNvPicPr preferRelativeResize="0"/>
          <p:nvPr/>
        </p:nvPicPr>
        <p:blipFill>
          <a:blip r:embed="rId6">
            <a:alphaModFix/>
          </a:blip>
          <a:stretch>
            <a:fillRect/>
          </a:stretch>
        </p:blipFill>
        <p:spPr>
          <a:xfrm>
            <a:off x="522175" y="2065663"/>
            <a:ext cx="327918" cy="329454"/>
          </a:xfrm>
          <a:prstGeom prst="rect">
            <a:avLst/>
          </a:prstGeom>
          <a:noFill/>
          <a:ln>
            <a:noFill/>
          </a:ln>
        </p:spPr>
      </p:pic>
      <p:pic>
        <p:nvPicPr>
          <p:cNvPr id="1167" name="Google Shape;1167;p99"/>
          <p:cNvPicPr preferRelativeResize="0"/>
          <p:nvPr/>
        </p:nvPicPr>
        <p:blipFill>
          <a:blip r:embed="rId7">
            <a:alphaModFix/>
          </a:blip>
          <a:stretch>
            <a:fillRect/>
          </a:stretch>
        </p:blipFill>
        <p:spPr>
          <a:xfrm>
            <a:off x="522176" y="2746325"/>
            <a:ext cx="327918" cy="32945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1" name="Shape 1171"/>
        <p:cNvGrpSpPr/>
        <p:nvPr/>
      </p:nvGrpSpPr>
      <p:grpSpPr>
        <a:xfrm>
          <a:off x="0" y="0"/>
          <a:ext cx="0" cy="0"/>
          <a:chOff x="0" y="0"/>
          <a:chExt cx="0" cy="0"/>
        </a:xfrm>
      </p:grpSpPr>
      <p:sp>
        <p:nvSpPr>
          <p:cNvPr id="1172" name="Google Shape;1172;p100"/>
          <p:cNvSpPr/>
          <p:nvPr/>
        </p:nvSpPr>
        <p:spPr>
          <a:xfrm>
            <a:off x="4817425" y="1810313"/>
            <a:ext cx="2109600" cy="1959300"/>
          </a:xfrm>
          <a:prstGeom prst="ellipse">
            <a:avLst/>
          </a:prstGeom>
          <a:solidFill>
            <a:schemeClr val="dk1"/>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1173" name="Google Shape;1173;p100"/>
          <p:cNvSpPr/>
          <p:nvPr/>
        </p:nvSpPr>
        <p:spPr>
          <a:xfrm>
            <a:off x="2260225" y="1811525"/>
            <a:ext cx="2148000" cy="1962900"/>
          </a:xfrm>
          <a:prstGeom prst="ellipse">
            <a:avLst/>
          </a:prstGeom>
          <a:solidFill>
            <a:schemeClr val="dk1"/>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1174" name="Google Shape;1174;p100"/>
          <p:cNvSpPr txBox="1"/>
          <p:nvPr>
            <p:ph type="title"/>
          </p:nvPr>
        </p:nvSpPr>
        <p:spPr>
          <a:xfrm>
            <a:off x="457200" y="708175"/>
            <a:ext cx="8229600" cy="3936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b="1" lang="en">
                <a:latin typeface="Inter"/>
                <a:ea typeface="Inter"/>
                <a:cs typeface="Inter"/>
                <a:sym typeface="Inter"/>
              </a:rPr>
              <a:t>Cost-effective solution</a:t>
            </a:r>
            <a:endParaRPr b="1">
              <a:latin typeface="Inter"/>
              <a:ea typeface="Inter"/>
              <a:cs typeface="Inter"/>
              <a:sym typeface="Inter"/>
            </a:endParaRPr>
          </a:p>
        </p:txBody>
      </p:sp>
      <p:sp>
        <p:nvSpPr>
          <p:cNvPr id="1175" name="Google Shape;1175;p100"/>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1176" name="Google Shape;1176;p100"/>
          <p:cNvSpPr txBox="1"/>
          <p:nvPr>
            <p:ph idx="1" type="subTitle"/>
          </p:nvPr>
        </p:nvSpPr>
        <p:spPr>
          <a:xfrm>
            <a:off x="457200" y="1309362"/>
            <a:ext cx="8229600" cy="2934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sz="1800"/>
              <a:t>Monthly cost: </a:t>
            </a:r>
            <a:endParaRPr sz="1800"/>
          </a:p>
        </p:txBody>
      </p:sp>
      <p:sp>
        <p:nvSpPr>
          <p:cNvPr id="1177" name="Google Shape;1177;p100"/>
          <p:cNvSpPr txBox="1"/>
          <p:nvPr>
            <p:ph idx="2" type="subTitle"/>
          </p:nvPr>
        </p:nvSpPr>
        <p:spPr>
          <a:xfrm>
            <a:off x="2461675" y="3104138"/>
            <a:ext cx="1706700" cy="233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a:solidFill>
                  <a:schemeClr val="lt1"/>
                </a:solidFill>
              </a:rPr>
              <a:t>third-party solutions</a:t>
            </a:r>
            <a:r>
              <a:rPr baseline="30000" lang="en">
                <a:solidFill>
                  <a:schemeClr val="lt1"/>
                </a:solidFill>
              </a:rPr>
              <a:t>1</a:t>
            </a:r>
            <a:endParaRPr sz="1800">
              <a:solidFill>
                <a:schemeClr val="lt1"/>
              </a:solidFill>
            </a:endParaRPr>
          </a:p>
        </p:txBody>
      </p:sp>
      <p:sp>
        <p:nvSpPr>
          <p:cNvPr id="1178" name="Google Shape;1178;p100"/>
          <p:cNvSpPr txBox="1"/>
          <p:nvPr>
            <p:ph idx="4" type="subTitle"/>
          </p:nvPr>
        </p:nvSpPr>
        <p:spPr>
          <a:xfrm>
            <a:off x="5121475" y="3102938"/>
            <a:ext cx="1509600" cy="3936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a:solidFill>
                  <a:schemeClr val="lt1"/>
                </a:solidFill>
              </a:rPr>
              <a:t>Microsoft 365 Business Premium</a:t>
            </a:r>
            <a:r>
              <a:rPr baseline="30000" lang="en">
                <a:solidFill>
                  <a:schemeClr val="lt1"/>
                </a:solidFill>
              </a:rPr>
              <a:t>2</a:t>
            </a:r>
            <a:endParaRPr>
              <a:solidFill>
                <a:schemeClr val="lt1"/>
              </a:solidFill>
            </a:endParaRPr>
          </a:p>
        </p:txBody>
      </p:sp>
      <p:sp>
        <p:nvSpPr>
          <p:cNvPr id="1179" name="Google Shape;1179;p100"/>
          <p:cNvSpPr txBox="1"/>
          <p:nvPr/>
        </p:nvSpPr>
        <p:spPr>
          <a:xfrm>
            <a:off x="2241025" y="2321138"/>
            <a:ext cx="2148000" cy="783000"/>
          </a:xfrm>
          <a:prstGeom prst="rect">
            <a:avLst/>
          </a:prstGeom>
          <a:noFill/>
          <a:ln>
            <a:noFill/>
          </a:ln>
        </p:spPr>
        <p:txBody>
          <a:bodyPr anchorCtr="0" anchor="ctr" bIns="182875" lIns="182875" spcFirstLastPara="1" rIns="0" wrap="square" tIns="182875">
            <a:noAutofit/>
          </a:bodyPr>
          <a:lstStyle/>
          <a:p>
            <a:pPr indent="0" lvl="0" marL="0" rtl="0" algn="l">
              <a:spcBef>
                <a:spcPts val="0"/>
              </a:spcBef>
              <a:spcAft>
                <a:spcPts val="1000"/>
              </a:spcAft>
              <a:buNone/>
            </a:pPr>
            <a:r>
              <a:rPr lang="en" sz="5400">
                <a:solidFill>
                  <a:schemeClr val="dk2"/>
                </a:solidFill>
                <a:latin typeface="Inter ExtraBold"/>
                <a:ea typeface="Inter ExtraBold"/>
                <a:cs typeface="Inter ExtraBold"/>
                <a:sym typeface="Inter ExtraBold"/>
              </a:rPr>
              <a:t>&gt;$43</a:t>
            </a:r>
            <a:endParaRPr sz="5400">
              <a:solidFill>
                <a:schemeClr val="dk2"/>
              </a:solidFill>
              <a:latin typeface="Inter ExtraBold"/>
              <a:ea typeface="Inter ExtraBold"/>
              <a:cs typeface="Inter ExtraBold"/>
              <a:sym typeface="Inter ExtraBold"/>
            </a:endParaRPr>
          </a:p>
        </p:txBody>
      </p:sp>
      <p:sp>
        <p:nvSpPr>
          <p:cNvPr id="1180" name="Google Shape;1180;p100"/>
          <p:cNvSpPr txBox="1"/>
          <p:nvPr/>
        </p:nvSpPr>
        <p:spPr>
          <a:xfrm>
            <a:off x="5029550" y="2319938"/>
            <a:ext cx="1646400" cy="783000"/>
          </a:xfrm>
          <a:prstGeom prst="rect">
            <a:avLst/>
          </a:prstGeom>
          <a:noFill/>
          <a:ln>
            <a:noFill/>
          </a:ln>
        </p:spPr>
        <p:txBody>
          <a:bodyPr anchorCtr="0" anchor="ctr" bIns="182875" lIns="182875" spcFirstLastPara="1" rIns="0" wrap="square" tIns="182875">
            <a:noAutofit/>
          </a:bodyPr>
          <a:lstStyle/>
          <a:p>
            <a:pPr indent="0" lvl="0" marL="0" rtl="0" algn="l">
              <a:spcBef>
                <a:spcPts val="0"/>
              </a:spcBef>
              <a:spcAft>
                <a:spcPts val="1000"/>
              </a:spcAft>
              <a:buNone/>
            </a:pPr>
            <a:r>
              <a:rPr lang="en" sz="5400">
                <a:solidFill>
                  <a:schemeClr val="dk2"/>
                </a:solidFill>
                <a:latin typeface="Inter ExtraBold"/>
                <a:ea typeface="Inter ExtraBold"/>
                <a:cs typeface="Inter ExtraBold"/>
                <a:sym typeface="Inter ExtraBold"/>
              </a:rPr>
              <a:t>$22</a:t>
            </a:r>
            <a:endParaRPr sz="5400">
              <a:solidFill>
                <a:schemeClr val="dk2"/>
              </a:solidFill>
              <a:latin typeface="Inter ExtraBold"/>
              <a:ea typeface="Inter ExtraBold"/>
              <a:cs typeface="Inter ExtraBold"/>
              <a:sym typeface="Inter ExtraBold"/>
            </a:endParaRPr>
          </a:p>
        </p:txBody>
      </p:sp>
      <p:sp>
        <p:nvSpPr>
          <p:cNvPr id="1181" name="Google Shape;1181;p100"/>
          <p:cNvSpPr txBox="1"/>
          <p:nvPr/>
        </p:nvSpPr>
        <p:spPr>
          <a:xfrm>
            <a:off x="4389025" y="2574413"/>
            <a:ext cx="4092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Inter ExtraLight"/>
                <a:ea typeface="Inter ExtraLight"/>
                <a:cs typeface="Inter ExtraLight"/>
                <a:sym typeface="Inter ExtraLight"/>
              </a:rPr>
              <a:t>vs</a:t>
            </a:r>
            <a:endParaRPr sz="1600">
              <a:solidFill>
                <a:schemeClr val="dk1"/>
              </a:solidFill>
              <a:latin typeface="Inter ExtraLight"/>
              <a:ea typeface="Inter ExtraLight"/>
              <a:cs typeface="Inter ExtraLight"/>
              <a:sym typeface="Inter ExtraLight"/>
            </a:endParaRPr>
          </a:p>
        </p:txBody>
      </p:sp>
      <p:sp>
        <p:nvSpPr>
          <p:cNvPr id="1182" name="Google Shape;1182;p100"/>
          <p:cNvSpPr/>
          <p:nvPr/>
        </p:nvSpPr>
        <p:spPr>
          <a:xfrm>
            <a:off x="7002513" y="1641887"/>
            <a:ext cx="266319" cy="1962987"/>
          </a:xfrm>
          <a:custGeom>
            <a:rect b="b" l="l" r="r" t="t"/>
            <a:pathLst>
              <a:path extrusionOk="0" h="3474313" w="457200">
                <a:moveTo>
                  <a:pt x="457200" y="3474314"/>
                </a:moveTo>
                <a:cubicBezTo>
                  <a:pt x="331788" y="3474314"/>
                  <a:pt x="228600" y="3371114"/>
                  <a:pt x="228600" y="3245714"/>
                </a:cubicBezTo>
                <a:cubicBezTo>
                  <a:pt x="228600" y="3245714"/>
                  <a:pt x="228600" y="1959432"/>
                  <a:pt x="228600" y="1959432"/>
                </a:cubicBezTo>
                <a:cubicBezTo>
                  <a:pt x="228600" y="1834020"/>
                  <a:pt x="125400" y="1730832"/>
                  <a:pt x="0" y="1730832"/>
                </a:cubicBezTo>
                <a:cubicBezTo>
                  <a:pt x="125400" y="1730832"/>
                  <a:pt x="228600" y="1627632"/>
                  <a:pt x="228600" y="1502232"/>
                </a:cubicBezTo>
                <a:cubicBezTo>
                  <a:pt x="228600" y="1502232"/>
                  <a:pt x="228600" y="228600"/>
                  <a:pt x="228600" y="228600"/>
                </a:cubicBezTo>
                <a:cubicBezTo>
                  <a:pt x="228600" y="103188"/>
                  <a:pt x="331788" y="0"/>
                  <a:pt x="457200" y="0"/>
                </a:cubicBezTo>
              </a:path>
            </a:pathLst>
          </a:custGeom>
          <a:noFill/>
          <a:ln cap="flat" cmpd="sng" w="19050">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800"/>
              <a:buFont typeface="Play"/>
              <a:buNone/>
            </a:pPr>
            <a:r>
              <a:t/>
            </a:r>
            <a:endParaRPr b="0" i="0" sz="1800" u="none" cap="none" strike="noStrike">
              <a:solidFill>
                <a:srgbClr val="000000"/>
              </a:solidFill>
              <a:latin typeface="Play"/>
              <a:ea typeface="Play"/>
              <a:cs typeface="Play"/>
              <a:sym typeface="Play"/>
            </a:endParaRPr>
          </a:p>
        </p:txBody>
      </p:sp>
      <p:sp>
        <p:nvSpPr>
          <p:cNvPr id="1183" name="Google Shape;1183;p100"/>
          <p:cNvSpPr/>
          <p:nvPr/>
        </p:nvSpPr>
        <p:spPr>
          <a:xfrm>
            <a:off x="7234563" y="1372688"/>
            <a:ext cx="1782900" cy="2273100"/>
          </a:xfrm>
          <a:prstGeom prst="roundRect">
            <a:avLst>
              <a:gd fmla="val 5239" name="adj"/>
            </a:avLst>
          </a:prstGeom>
          <a:solidFill>
            <a:srgbClr val="FFFFFF"/>
          </a:solidFill>
          <a:ln cap="flat" cmpd="sng" w="9525">
            <a:solidFill>
              <a:schemeClr val="dk1"/>
            </a:solidFill>
            <a:prstDash val="solid"/>
            <a:round/>
            <a:headEnd len="sm" w="sm" type="none"/>
            <a:tailEnd len="sm" w="sm" type="none"/>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8F3"/>
              </a:buClr>
              <a:buSzPts val="2000"/>
              <a:buFont typeface="Play"/>
              <a:buNone/>
            </a:pPr>
            <a:r>
              <a:t/>
            </a:r>
            <a:endParaRPr b="0" i="0" sz="2000" u="none" cap="none" strike="noStrike">
              <a:solidFill>
                <a:srgbClr val="0078D4"/>
              </a:solidFill>
              <a:latin typeface="Quattrocento Sans"/>
              <a:ea typeface="Quattrocento Sans"/>
              <a:cs typeface="Quattrocento Sans"/>
              <a:sym typeface="Quattrocento Sans"/>
            </a:endParaRPr>
          </a:p>
        </p:txBody>
      </p:sp>
      <p:sp>
        <p:nvSpPr>
          <p:cNvPr id="1184" name="Google Shape;1184;p100"/>
          <p:cNvSpPr/>
          <p:nvPr/>
        </p:nvSpPr>
        <p:spPr>
          <a:xfrm>
            <a:off x="7344313" y="1681038"/>
            <a:ext cx="1565100" cy="1742100"/>
          </a:xfrm>
          <a:prstGeom prst="rect">
            <a:avLst/>
          </a:prstGeom>
          <a:noFill/>
          <a:ln>
            <a:noFill/>
          </a:ln>
        </p:spPr>
        <p:txBody>
          <a:bodyPr anchorCtr="0" anchor="ctr" bIns="0" lIns="0" spcFirstLastPara="1" rIns="0" wrap="square" tIns="0">
            <a:noAutofit/>
          </a:bodyPr>
          <a:lstStyle/>
          <a:p>
            <a:pPr indent="0" lvl="0" marL="0" marR="0" rtl="0" algn="l">
              <a:lnSpc>
                <a:spcPct val="90000"/>
              </a:lnSpc>
              <a:spcBef>
                <a:spcPts val="0"/>
              </a:spcBef>
              <a:spcAft>
                <a:spcPts val="0"/>
              </a:spcAft>
              <a:buClr>
                <a:srgbClr val="243A5E"/>
              </a:buClr>
              <a:buSzPts val="2000"/>
              <a:buFont typeface="Play"/>
              <a:buNone/>
            </a:pPr>
            <a:r>
              <a:rPr b="1" i="0" lang="en" sz="1600" u="none" cap="none" strike="noStrike">
                <a:solidFill>
                  <a:schemeClr val="dk1"/>
                </a:solidFill>
                <a:latin typeface="Inter"/>
                <a:ea typeface="Inter"/>
                <a:cs typeface="Inter"/>
                <a:sym typeface="Inter"/>
              </a:rPr>
              <a:t>Microsoft 365 </a:t>
            </a:r>
            <a:br>
              <a:rPr b="1" i="0" lang="en" sz="1600" u="none" cap="none" strike="noStrike">
                <a:solidFill>
                  <a:schemeClr val="dk1"/>
                </a:solidFill>
                <a:latin typeface="Inter"/>
                <a:ea typeface="Inter"/>
                <a:cs typeface="Inter"/>
                <a:sym typeface="Inter"/>
              </a:rPr>
            </a:br>
            <a:r>
              <a:rPr b="1" i="0" lang="en" sz="1600" u="none" cap="none" strike="noStrike">
                <a:solidFill>
                  <a:schemeClr val="dk1"/>
                </a:solidFill>
                <a:latin typeface="Inter"/>
                <a:ea typeface="Inter"/>
                <a:cs typeface="Inter"/>
                <a:sym typeface="Inter"/>
              </a:rPr>
              <a:t>Business Premium</a:t>
            </a:r>
            <a:endParaRPr b="1" sz="1000">
              <a:solidFill>
                <a:schemeClr val="dk1"/>
              </a:solidFill>
              <a:latin typeface="Inter"/>
              <a:ea typeface="Inter"/>
              <a:cs typeface="Inter"/>
              <a:sym typeface="Inter"/>
            </a:endParaRPr>
          </a:p>
          <a:p>
            <a:pPr indent="0" lvl="0" marL="0" marR="0" rtl="0" algn="l">
              <a:lnSpc>
                <a:spcPct val="90000"/>
              </a:lnSpc>
              <a:spcBef>
                <a:spcPts val="360"/>
              </a:spcBef>
              <a:spcAft>
                <a:spcPts val="0"/>
              </a:spcAft>
              <a:buClr>
                <a:srgbClr val="000000"/>
              </a:buClr>
              <a:buSzPts val="1400"/>
              <a:buFont typeface="Play"/>
              <a:buNone/>
            </a:pPr>
            <a:r>
              <a:rPr i="0" lang="en" sz="1200" u="none" cap="none" strike="noStrike">
                <a:solidFill>
                  <a:schemeClr val="dk1"/>
                </a:solidFill>
                <a:latin typeface="Inter ExtraLight"/>
                <a:ea typeface="Inter ExtraLight"/>
                <a:cs typeface="Inter ExtraLight"/>
                <a:sym typeface="Inter ExtraLight"/>
              </a:rPr>
              <a:t>Everything your business needs to be more productive and secure</a:t>
            </a:r>
            <a:endParaRPr i="0" sz="850" u="none" cap="none" strike="noStrike">
              <a:solidFill>
                <a:schemeClr val="dk1"/>
              </a:solidFill>
              <a:latin typeface="Inter ExtraLight"/>
              <a:ea typeface="Inter ExtraLight"/>
              <a:cs typeface="Inter ExtraLight"/>
              <a:sym typeface="Inter ExtraLight"/>
            </a:endParaRPr>
          </a:p>
        </p:txBody>
      </p:sp>
      <p:sp>
        <p:nvSpPr>
          <p:cNvPr id="1185" name="Google Shape;1185;p100"/>
          <p:cNvSpPr/>
          <p:nvPr/>
        </p:nvSpPr>
        <p:spPr>
          <a:xfrm>
            <a:off x="1766113" y="1453339"/>
            <a:ext cx="457200" cy="2197503"/>
          </a:xfrm>
          <a:custGeom>
            <a:rect b="b" l="l" r="r" t="t"/>
            <a:pathLst>
              <a:path extrusionOk="0" h="3474313" w="457200">
                <a:moveTo>
                  <a:pt x="0" y="3474314"/>
                </a:moveTo>
                <a:cubicBezTo>
                  <a:pt x="125400" y="3474314"/>
                  <a:pt x="228600" y="3371113"/>
                  <a:pt x="228600" y="3245714"/>
                </a:cubicBezTo>
                <a:cubicBezTo>
                  <a:pt x="228600" y="3245714"/>
                  <a:pt x="228600" y="1959432"/>
                  <a:pt x="228600" y="1959432"/>
                </a:cubicBezTo>
                <a:cubicBezTo>
                  <a:pt x="228600" y="1834020"/>
                  <a:pt x="331788" y="1730832"/>
                  <a:pt x="457200" y="1730832"/>
                </a:cubicBezTo>
                <a:cubicBezTo>
                  <a:pt x="331788" y="1730832"/>
                  <a:pt x="228600" y="1627632"/>
                  <a:pt x="228600" y="1502232"/>
                </a:cubicBezTo>
                <a:cubicBezTo>
                  <a:pt x="228600" y="1502232"/>
                  <a:pt x="228600" y="228600"/>
                  <a:pt x="228600" y="228600"/>
                </a:cubicBezTo>
                <a:cubicBezTo>
                  <a:pt x="228600" y="103188"/>
                  <a:pt x="125400" y="0"/>
                  <a:pt x="0" y="0"/>
                </a:cubicBezTo>
              </a:path>
            </a:pathLst>
          </a:custGeom>
          <a:noFill/>
          <a:ln cap="flat" cmpd="sng" w="19050">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800"/>
              <a:buFont typeface="Play"/>
              <a:buNone/>
            </a:pPr>
            <a:r>
              <a:t/>
            </a:r>
            <a:endParaRPr b="0" i="0" sz="1800" u="none" cap="none" strike="noStrike">
              <a:solidFill>
                <a:srgbClr val="000000"/>
              </a:solidFill>
              <a:latin typeface="Play"/>
              <a:ea typeface="Play"/>
              <a:cs typeface="Play"/>
              <a:sym typeface="Play"/>
            </a:endParaRPr>
          </a:p>
        </p:txBody>
      </p:sp>
      <p:sp>
        <p:nvSpPr>
          <p:cNvPr id="1186" name="Google Shape;1186;p100"/>
          <p:cNvSpPr/>
          <p:nvPr/>
        </p:nvSpPr>
        <p:spPr>
          <a:xfrm>
            <a:off x="126538" y="1372688"/>
            <a:ext cx="1706700" cy="2322000"/>
          </a:xfrm>
          <a:prstGeom prst="roundRect">
            <a:avLst>
              <a:gd fmla="val 5239" name="adj"/>
            </a:avLst>
          </a:prstGeom>
          <a:solidFill>
            <a:srgbClr val="FFFFFF"/>
          </a:solidFill>
          <a:ln cap="flat" cmpd="sng" w="9525">
            <a:solidFill>
              <a:schemeClr val="dk1"/>
            </a:solidFill>
            <a:prstDash val="solid"/>
            <a:round/>
            <a:headEnd len="sm" w="sm" type="none"/>
            <a:tailEnd len="sm" w="sm" type="none"/>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8F3"/>
              </a:buClr>
              <a:buSzPts val="2000"/>
              <a:buFont typeface="Play"/>
              <a:buNone/>
            </a:pPr>
            <a:r>
              <a:t/>
            </a:r>
            <a:endParaRPr b="0" i="0" sz="2000" u="none" cap="none" strike="noStrike">
              <a:solidFill>
                <a:srgbClr val="0078D4"/>
              </a:solidFill>
              <a:latin typeface="Quattrocento Sans"/>
              <a:ea typeface="Quattrocento Sans"/>
              <a:cs typeface="Quattrocento Sans"/>
              <a:sym typeface="Quattrocento Sans"/>
            </a:endParaRPr>
          </a:p>
        </p:txBody>
      </p:sp>
      <p:sp>
        <p:nvSpPr>
          <p:cNvPr id="1187" name="Google Shape;1187;p100"/>
          <p:cNvSpPr/>
          <p:nvPr/>
        </p:nvSpPr>
        <p:spPr>
          <a:xfrm>
            <a:off x="239515" y="1453338"/>
            <a:ext cx="1509300" cy="293400"/>
          </a:xfrm>
          <a:prstGeom prst="rect">
            <a:avLst/>
          </a:prstGeom>
          <a:noFill/>
          <a:ln>
            <a:noFill/>
          </a:ln>
        </p:spPr>
        <p:txBody>
          <a:bodyPr anchorCtr="0" anchor="ctr" bIns="45700" lIns="0" spcFirstLastPara="1" rIns="91425" wrap="square" tIns="45700">
            <a:noAutofit/>
          </a:bodyPr>
          <a:lstStyle/>
          <a:p>
            <a:pPr indent="0" lvl="0" marL="0" marR="0" rtl="0" algn="l">
              <a:lnSpc>
                <a:spcPct val="100000"/>
              </a:lnSpc>
              <a:spcBef>
                <a:spcPts val="0"/>
              </a:spcBef>
              <a:spcAft>
                <a:spcPts val="0"/>
              </a:spcAft>
              <a:buClr>
                <a:srgbClr val="0078D4"/>
              </a:buClr>
              <a:buSzPts val="1200"/>
              <a:buFont typeface="Play"/>
              <a:buNone/>
            </a:pPr>
            <a:r>
              <a:rPr i="0" lang="en" sz="800" u="none" cap="none" strike="noStrike">
                <a:solidFill>
                  <a:srgbClr val="0078D4"/>
                </a:solidFill>
                <a:latin typeface="Inter ExtraLight"/>
                <a:ea typeface="Inter ExtraLight"/>
                <a:cs typeface="Inter ExtraLight"/>
                <a:sym typeface="Inter ExtraLight"/>
              </a:rPr>
              <a:t>Security, identity, and</a:t>
            </a:r>
            <a:r>
              <a:rPr lang="en" sz="800">
                <a:solidFill>
                  <a:srgbClr val="0078D4"/>
                </a:solidFill>
                <a:latin typeface="Inter ExtraLight"/>
                <a:ea typeface="Inter ExtraLight"/>
                <a:cs typeface="Inter ExtraLight"/>
                <a:sym typeface="Inter ExtraLight"/>
              </a:rPr>
              <a:t> </a:t>
            </a:r>
            <a:r>
              <a:rPr i="0" lang="en" sz="800" u="none" cap="none" strike="noStrike">
                <a:solidFill>
                  <a:srgbClr val="0078D4"/>
                </a:solidFill>
                <a:latin typeface="Inter ExtraLight"/>
                <a:ea typeface="Inter ExtraLight"/>
                <a:cs typeface="Inter ExtraLight"/>
                <a:sym typeface="Inter ExtraLight"/>
              </a:rPr>
              <a:t>device management</a:t>
            </a:r>
            <a:endParaRPr sz="800">
              <a:latin typeface="Inter ExtraLight"/>
              <a:ea typeface="Inter ExtraLight"/>
              <a:cs typeface="Inter ExtraLight"/>
              <a:sym typeface="Inter ExtraLight"/>
            </a:endParaRPr>
          </a:p>
        </p:txBody>
      </p:sp>
      <p:sp>
        <p:nvSpPr>
          <p:cNvPr id="1188" name="Google Shape;1188;p100"/>
          <p:cNvSpPr/>
          <p:nvPr/>
        </p:nvSpPr>
        <p:spPr>
          <a:xfrm>
            <a:off x="218113" y="1907738"/>
            <a:ext cx="1401600" cy="1195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Quattrocento Sans"/>
              <a:buNone/>
            </a:pPr>
            <a:r>
              <a:rPr i="0" lang="en" sz="600" u="none" cap="none" strike="noStrike">
                <a:solidFill>
                  <a:srgbClr val="000000"/>
                </a:solidFill>
                <a:latin typeface="Inter ExtraLight"/>
                <a:ea typeface="Inter ExtraLight"/>
                <a:cs typeface="Inter ExtraLight"/>
                <a:sym typeface="Inter ExtraLight"/>
              </a:rPr>
              <a:t>Remote access solutions</a:t>
            </a:r>
            <a:endParaRPr i="0" sz="6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200"/>
              </a:spcBef>
              <a:spcAft>
                <a:spcPts val="0"/>
              </a:spcAft>
              <a:buClr>
                <a:srgbClr val="000000"/>
              </a:buClr>
              <a:buSzPts val="1100"/>
              <a:buFont typeface="Quattrocento Sans"/>
              <a:buNone/>
            </a:pPr>
            <a:r>
              <a:rPr i="0" lang="en" sz="600" u="none" cap="none" strike="noStrike">
                <a:solidFill>
                  <a:srgbClr val="000000"/>
                </a:solidFill>
                <a:latin typeface="Inter ExtraLight"/>
                <a:ea typeface="Inter ExtraLight"/>
                <a:cs typeface="Inter ExtraLight"/>
                <a:sym typeface="Inter ExtraLight"/>
              </a:rPr>
              <a:t>Single sign-on</a:t>
            </a:r>
            <a:endParaRPr sz="600">
              <a:latin typeface="Inter ExtraLight"/>
              <a:ea typeface="Inter ExtraLight"/>
              <a:cs typeface="Inter ExtraLight"/>
              <a:sym typeface="Inter ExtraLight"/>
            </a:endParaRPr>
          </a:p>
          <a:p>
            <a:pPr indent="0" lvl="0" marL="0" marR="0" rtl="0" algn="l">
              <a:lnSpc>
                <a:spcPct val="100000"/>
              </a:lnSpc>
              <a:spcBef>
                <a:spcPts val="200"/>
              </a:spcBef>
              <a:spcAft>
                <a:spcPts val="0"/>
              </a:spcAft>
              <a:buClr>
                <a:srgbClr val="000000"/>
              </a:buClr>
              <a:buSzPts val="1100"/>
              <a:buFont typeface="Quattrocento Sans"/>
              <a:buNone/>
            </a:pPr>
            <a:r>
              <a:rPr i="0" lang="en" sz="600" u="none" cap="none" strike="noStrike">
                <a:solidFill>
                  <a:srgbClr val="000000"/>
                </a:solidFill>
                <a:latin typeface="Inter ExtraLight"/>
                <a:ea typeface="Inter ExtraLight"/>
                <a:cs typeface="Inter ExtraLight"/>
                <a:sym typeface="Inter ExtraLight"/>
              </a:rPr>
              <a:t>Conditional Access + MFA</a:t>
            </a:r>
            <a:endParaRPr i="0" sz="6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200"/>
              </a:spcBef>
              <a:spcAft>
                <a:spcPts val="0"/>
              </a:spcAft>
              <a:buClr>
                <a:srgbClr val="000000"/>
              </a:buClr>
              <a:buSzPts val="1100"/>
              <a:buFont typeface="Quattrocento Sans"/>
              <a:buNone/>
            </a:pPr>
            <a:r>
              <a:rPr i="0" lang="en" sz="600" u="none" cap="none" strike="noStrike">
                <a:solidFill>
                  <a:srgbClr val="000000"/>
                </a:solidFill>
                <a:latin typeface="Inter ExtraLight"/>
                <a:ea typeface="Inter ExtraLight"/>
                <a:cs typeface="Inter ExtraLight"/>
                <a:sym typeface="Inter ExtraLight"/>
              </a:rPr>
              <a:t>App proxy (on premises)</a:t>
            </a:r>
            <a:endParaRPr i="0" sz="6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200"/>
              </a:spcBef>
              <a:spcAft>
                <a:spcPts val="0"/>
              </a:spcAft>
              <a:buClr>
                <a:srgbClr val="000000"/>
              </a:buClr>
              <a:buSzPts val="1100"/>
              <a:buFont typeface="Quattrocento Sans"/>
              <a:buNone/>
            </a:pPr>
            <a:r>
              <a:rPr i="0" lang="en" sz="600" u="none" cap="none" strike="noStrike">
                <a:solidFill>
                  <a:srgbClr val="000000"/>
                </a:solidFill>
                <a:latin typeface="Inter ExtraLight"/>
                <a:ea typeface="Inter ExtraLight"/>
                <a:cs typeface="Inter ExtraLight"/>
                <a:sym typeface="Inter ExtraLight"/>
              </a:rPr>
              <a:t>API access mgmt</a:t>
            </a:r>
            <a:endParaRPr i="0" sz="6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200"/>
              </a:spcBef>
              <a:spcAft>
                <a:spcPts val="0"/>
              </a:spcAft>
              <a:buClr>
                <a:srgbClr val="000000"/>
              </a:buClr>
              <a:buSzPts val="1100"/>
              <a:buFont typeface="Quattrocento Sans"/>
              <a:buNone/>
            </a:pPr>
            <a:r>
              <a:rPr i="0" lang="en" sz="600" u="none" cap="none" strike="noStrike">
                <a:solidFill>
                  <a:srgbClr val="000000"/>
                </a:solidFill>
                <a:latin typeface="Inter ExtraLight"/>
                <a:ea typeface="Inter ExtraLight"/>
                <a:cs typeface="Inter ExtraLight"/>
                <a:sym typeface="Inter ExtraLight"/>
              </a:rPr>
              <a:t>Endpoint anti-virus protection</a:t>
            </a:r>
            <a:endParaRPr i="0" sz="6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200"/>
              </a:spcBef>
              <a:spcAft>
                <a:spcPts val="0"/>
              </a:spcAft>
              <a:buClr>
                <a:srgbClr val="000000"/>
              </a:buClr>
              <a:buSzPts val="1100"/>
              <a:buFont typeface="Quattrocento Sans"/>
              <a:buNone/>
            </a:pPr>
            <a:r>
              <a:rPr i="0" lang="en" sz="600" u="none" cap="none" strike="noStrike">
                <a:solidFill>
                  <a:srgbClr val="000000"/>
                </a:solidFill>
                <a:latin typeface="Inter ExtraLight"/>
                <a:ea typeface="Inter ExtraLight"/>
                <a:cs typeface="Inter ExtraLight"/>
                <a:sym typeface="Inter ExtraLight"/>
              </a:rPr>
              <a:t>Endpoint detection and response</a:t>
            </a:r>
            <a:endParaRPr i="0" sz="6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200"/>
              </a:spcBef>
              <a:spcAft>
                <a:spcPts val="0"/>
              </a:spcAft>
              <a:buClr>
                <a:srgbClr val="000000"/>
              </a:buClr>
              <a:buSzPts val="1100"/>
              <a:buFont typeface="Quattrocento Sans"/>
              <a:buNone/>
            </a:pPr>
            <a:r>
              <a:rPr i="0" lang="en" sz="600" u="none" cap="none" strike="noStrike">
                <a:solidFill>
                  <a:srgbClr val="000000"/>
                </a:solidFill>
                <a:latin typeface="Inter ExtraLight"/>
                <a:ea typeface="Inter ExtraLight"/>
                <a:cs typeface="Inter ExtraLight"/>
                <a:sym typeface="Inter ExtraLight"/>
              </a:rPr>
              <a:t>Device management (per device)</a:t>
            </a:r>
            <a:endParaRPr i="0" sz="600" u="none" cap="none" strike="noStrike">
              <a:solidFill>
                <a:srgbClr val="000000"/>
              </a:solidFill>
              <a:latin typeface="Inter ExtraLight"/>
              <a:ea typeface="Inter ExtraLight"/>
              <a:cs typeface="Inter ExtraLight"/>
              <a:sym typeface="Inter ExtraLight"/>
            </a:endParaRPr>
          </a:p>
        </p:txBody>
      </p:sp>
      <p:sp>
        <p:nvSpPr>
          <p:cNvPr id="1189" name="Google Shape;1189;p100"/>
          <p:cNvSpPr/>
          <p:nvPr/>
        </p:nvSpPr>
        <p:spPr>
          <a:xfrm>
            <a:off x="1472088" y="1907750"/>
            <a:ext cx="276300" cy="1193400"/>
          </a:xfrm>
          <a:prstGeom prst="rect">
            <a:avLst/>
          </a:prstGeom>
          <a:noFill/>
          <a:ln>
            <a:noFill/>
          </a:ln>
        </p:spPr>
        <p:txBody>
          <a:bodyPr anchorCtr="0" anchor="t" bIns="0" lIns="0" spcFirstLastPara="1" rIns="0" wrap="square" tIns="0">
            <a:noAutofit/>
          </a:bodyPr>
          <a:lstStyle/>
          <a:p>
            <a:pPr indent="0" lvl="0" marL="0" marR="0" rtl="0" algn="r">
              <a:lnSpc>
                <a:spcPct val="100000"/>
              </a:lnSpc>
              <a:spcBef>
                <a:spcPts val="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$5</a:t>
            </a:r>
            <a:endParaRPr sz="600">
              <a:latin typeface="Inter ExtraLight"/>
              <a:ea typeface="Inter ExtraLight"/>
              <a:cs typeface="Inter ExtraLight"/>
              <a:sym typeface="Inter ExtraLight"/>
            </a:endParaRPr>
          </a:p>
          <a:p>
            <a:pPr indent="0" lvl="0" marL="0" marR="0" rtl="0" algn="r">
              <a:lnSpc>
                <a:spcPct val="100000"/>
              </a:lnSpc>
              <a:spcBef>
                <a:spcPts val="20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$3</a:t>
            </a:r>
            <a:endParaRPr sz="600">
              <a:latin typeface="Inter ExtraLight"/>
              <a:ea typeface="Inter ExtraLight"/>
              <a:cs typeface="Inter ExtraLight"/>
              <a:sym typeface="Inter ExtraLight"/>
            </a:endParaRPr>
          </a:p>
          <a:p>
            <a:pPr indent="0" lvl="0" marL="0" marR="0" rtl="0" algn="r">
              <a:lnSpc>
                <a:spcPct val="100000"/>
              </a:lnSpc>
              <a:spcBef>
                <a:spcPts val="20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$6</a:t>
            </a:r>
            <a:endParaRPr sz="600">
              <a:latin typeface="Inter ExtraLight"/>
              <a:ea typeface="Inter ExtraLight"/>
              <a:cs typeface="Inter ExtraLight"/>
              <a:sym typeface="Inter ExtraLight"/>
            </a:endParaRPr>
          </a:p>
          <a:p>
            <a:pPr indent="0" lvl="0" marL="0" marR="0" rtl="0" algn="r">
              <a:lnSpc>
                <a:spcPct val="100000"/>
              </a:lnSpc>
              <a:spcBef>
                <a:spcPts val="20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$3</a:t>
            </a:r>
            <a:endParaRPr sz="600">
              <a:latin typeface="Inter ExtraLight"/>
              <a:ea typeface="Inter ExtraLight"/>
              <a:cs typeface="Inter ExtraLight"/>
              <a:sym typeface="Inter ExtraLight"/>
            </a:endParaRPr>
          </a:p>
          <a:p>
            <a:pPr indent="0" lvl="0" marL="0" marR="0" rtl="0" algn="r">
              <a:lnSpc>
                <a:spcPct val="100000"/>
              </a:lnSpc>
              <a:spcBef>
                <a:spcPts val="20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$2</a:t>
            </a:r>
            <a:endParaRPr sz="600">
              <a:latin typeface="Inter ExtraLight"/>
              <a:ea typeface="Inter ExtraLight"/>
              <a:cs typeface="Inter ExtraLight"/>
              <a:sym typeface="Inter ExtraLight"/>
            </a:endParaRPr>
          </a:p>
          <a:p>
            <a:pPr indent="0" lvl="0" marL="0" marR="0" rtl="0" algn="r">
              <a:lnSpc>
                <a:spcPct val="100000"/>
              </a:lnSpc>
              <a:spcBef>
                <a:spcPts val="20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~$3</a:t>
            </a:r>
            <a:endParaRPr sz="600">
              <a:latin typeface="Inter ExtraLight"/>
              <a:ea typeface="Inter ExtraLight"/>
              <a:cs typeface="Inter ExtraLight"/>
              <a:sym typeface="Inter ExtraLight"/>
            </a:endParaRPr>
          </a:p>
          <a:p>
            <a:pPr indent="0" lvl="0" marL="0" marR="0" rtl="0" algn="r">
              <a:lnSpc>
                <a:spcPct val="100000"/>
              </a:lnSpc>
              <a:spcBef>
                <a:spcPts val="20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~$5</a:t>
            </a:r>
            <a:endParaRPr sz="600">
              <a:latin typeface="Inter ExtraLight"/>
              <a:ea typeface="Inter ExtraLight"/>
              <a:cs typeface="Inter ExtraLight"/>
              <a:sym typeface="Inter ExtraLight"/>
            </a:endParaRPr>
          </a:p>
          <a:p>
            <a:pPr indent="0" lvl="0" marL="0" marR="0" rtl="0" algn="r">
              <a:lnSpc>
                <a:spcPct val="100000"/>
              </a:lnSpc>
              <a:spcBef>
                <a:spcPts val="20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$4</a:t>
            </a:r>
            <a:endParaRPr sz="600">
              <a:latin typeface="Inter ExtraLight"/>
              <a:ea typeface="Inter ExtraLight"/>
              <a:cs typeface="Inter ExtraLight"/>
              <a:sym typeface="Inter ExtraLight"/>
            </a:endParaRPr>
          </a:p>
        </p:txBody>
      </p:sp>
      <p:sp>
        <p:nvSpPr>
          <p:cNvPr id="1190" name="Google Shape;1190;p100"/>
          <p:cNvSpPr/>
          <p:nvPr/>
        </p:nvSpPr>
        <p:spPr>
          <a:xfrm>
            <a:off x="186838" y="3006713"/>
            <a:ext cx="1646400" cy="326400"/>
          </a:xfrm>
          <a:prstGeom prst="rect">
            <a:avLst/>
          </a:prstGeom>
          <a:solidFill>
            <a:srgbClr val="FFF8F3"/>
          </a:solidFill>
          <a:ln>
            <a:noFill/>
          </a:ln>
        </p:spPr>
        <p:txBody>
          <a:bodyPr anchorCtr="0" anchor="ctr" bIns="45700" lIns="0" spcFirstLastPara="1" rIns="91425" wrap="square" tIns="45700">
            <a:noAutofit/>
          </a:bodyPr>
          <a:lstStyle/>
          <a:p>
            <a:pPr indent="0" lvl="0" marL="0" marR="0" rtl="0" algn="l">
              <a:lnSpc>
                <a:spcPct val="100000"/>
              </a:lnSpc>
              <a:spcBef>
                <a:spcPts val="0"/>
              </a:spcBef>
              <a:spcAft>
                <a:spcPts val="0"/>
              </a:spcAft>
              <a:buClr>
                <a:srgbClr val="0078D4"/>
              </a:buClr>
              <a:buSzPts val="1200"/>
              <a:buFont typeface="Play"/>
              <a:buNone/>
            </a:pPr>
            <a:r>
              <a:rPr lang="en" sz="800">
                <a:solidFill>
                  <a:srgbClr val="0078D4"/>
                </a:solidFill>
                <a:latin typeface="Inter ExtraLight"/>
                <a:ea typeface="Inter ExtraLight"/>
                <a:cs typeface="Inter ExtraLight"/>
                <a:sym typeface="Inter ExtraLight"/>
              </a:rPr>
              <a:t>  </a:t>
            </a:r>
            <a:r>
              <a:rPr i="0" lang="en" sz="800" u="none" cap="none" strike="noStrike">
                <a:solidFill>
                  <a:srgbClr val="0078D4"/>
                </a:solidFill>
                <a:latin typeface="Inter ExtraLight"/>
                <a:ea typeface="Inter ExtraLight"/>
                <a:cs typeface="Inter ExtraLight"/>
                <a:sym typeface="Inter ExtraLight"/>
              </a:rPr>
              <a:t>Collaboration </a:t>
            </a:r>
            <a:r>
              <a:rPr lang="en" sz="800">
                <a:solidFill>
                  <a:srgbClr val="0078D4"/>
                </a:solidFill>
                <a:latin typeface="Inter ExtraLight"/>
                <a:ea typeface="Inter ExtraLight"/>
                <a:cs typeface="Inter ExtraLight"/>
                <a:sym typeface="Inter ExtraLight"/>
              </a:rPr>
              <a:t>&amp; </a:t>
            </a:r>
            <a:r>
              <a:rPr i="0" lang="en" sz="800" u="none" cap="none" strike="noStrike">
                <a:solidFill>
                  <a:srgbClr val="0078D4"/>
                </a:solidFill>
                <a:latin typeface="Inter ExtraLight"/>
                <a:ea typeface="Inter ExtraLight"/>
                <a:cs typeface="Inter ExtraLight"/>
                <a:sym typeface="Inter ExtraLight"/>
              </a:rPr>
              <a:t> productivity</a:t>
            </a:r>
            <a:endParaRPr sz="1000">
              <a:latin typeface="Inter ExtraLight"/>
              <a:ea typeface="Inter ExtraLight"/>
              <a:cs typeface="Inter ExtraLight"/>
              <a:sym typeface="Inter ExtraLight"/>
            </a:endParaRPr>
          </a:p>
        </p:txBody>
      </p:sp>
      <p:sp>
        <p:nvSpPr>
          <p:cNvPr id="1191" name="Google Shape;1191;p100"/>
          <p:cNvSpPr/>
          <p:nvPr/>
        </p:nvSpPr>
        <p:spPr>
          <a:xfrm>
            <a:off x="218113" y="3412788"/>
            <a:ext cx="1254000" cy="2331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Productivity, storage,</a:t>
            </a:r>
            <a:r>
              <a:rPr lang="en" sz="600">
                <a:latin typeface="Inter ExtraLight"/>
                <a:ea typeface="Inter ExtraLight"/>
                <a:cs typeface="Inter ExtraLight"/>
                <a:sym typeface="Inter ExtraLight"/>
              </a:rPr>
              <a:t> </a:t>
            </a:r>
            <a:r>
              <a:rPr i="0" lang="en" sz="600" u="none" cap="none" strike="noStrike">
                <a:solidFill>
                  <a:srgbClr val="000000"/>
                </a:solidFill>
                <a:latin typeface="Inter ExtraLight"/>
                <a:ea typeface="Inter ExtraLight"/>
                <a:cs typeface="Inter ExtraLight"/>
                <a:sym typeface="Inter ExtraLight"/>
              </a:rPr>
              <a:t>collaboration</a:t>
            </a:r>
            <a:endParaRPr i="0" sz="600" u="none" cap="none" strike="noStrike">
              <a:solidFill>
                <a:srgbClr val="000000"/>
              </a:solidFill>
              <a:latin typeface="Inter ExtraLight"/>
              <a:ea typeface="Inter ExtraLight"/>
              <a:cs typeface="Inter ExtraLight"/>
              <a:sym typeface="Inter ExtraLight"/>
            </a:endParaRPr>
          </a:p>
        </p:txBody>
      </p:sp>
      <p:sp>
        <p:nvSpPr>
          <p:cNvPr id="1192" name="Google Shape;1192;p100"/>
          <p:cNvSpPr/>
          <p:nvPr/>
        </p:nvSpPr>
        <p:spPr>
          <a:xfrm>
            <a:off x="1479021" y="3484460"/>
            <a:ext cx="287100" cy="169200"/>
          </a:xfrm>
          <a:prstGeom prst="rect">
            <a:avLst/>
          </a:prstGeom>
          <a:noFill/>
          <a:ln>
            <a:noFill/>
          </a:ln>
        </p:spPr>
        <p:txBody>
          <a:bodyPr anchorCtr="0" anchor="t" bIns="0" lIns="0" spcFirstLastPara="1" rIns="0" wrap="square" tIns="0">
            <a:noAutofit/>
          </a:bodyPr>
          <a:lstStyle/>
          <a:p>
            <a:pPr indent="0" lvl="0" marL="0" marR="0" rtl="0" algn="r">
              <a:lnSpc>
                <a:spcPct val="100000"/>
              </a:lnSpc>
              <a:spcBef>
                <a:spcPts val="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$12</a:t>
            </a:r>
            <a:endParaRPr sz="600">
              <a:latin typeface="Inter ExtraLight"/>
              <a:ea typeface="Inter ExtraLight"/>
              <a:cs typeface="Inter ExtraLight"/>
              <a:sym typeface="Inter ExtraLight"/>
            </a:endParaRPr>
          </a:p>
        </p:txBody>
      </p:sp>
      <p:sp>
        <p:nvSpPr>
          <p:cNvPr id="1193" name="Google Shape;1193;p100"/>
          <p:cNvSpPr txBox="1"/>
          <p:nvPr/>
        </p:nvSpPr>
        <p:spPr>
          <a:xfrm>
            <a:off x="310680" y="4219575"/>
            <a:ext cx="5638800" cy="554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FFFFFF"/>
              </a:buClr>
              <a:buSzPts val="900"/>
              <a:buFont typeface="Play"/>
              <a:buNone/>
            </a:pPr>
            <a:r>
              <a:rPr i="0" lang="en" sz="600" u="none" cap="none" strike="noStrike">
                <a:solidFill>
                  <a:schemeClr val="dk1"/>
                </a:solidFill>
                <a:latin typeface="Inter ExtraLight"/>
                <a:ea typeface="Inter ExtraLight"/>
                <a:cs typeface="Inter ExtraLight"/>
                <a:sym typeface="Inter ExtraLight"/>
              </a:rPr>
              <a:t>¹ Estimates based on published prices; price subject to changes </a:t>
            </a:r>
            <a:endParaRPr sz="600">
              <a:solidFill>
                <a:schemeClr val="dk1"/>
              </a:solidFill>
              <a:latin typeface="Inter ExtraLight"/>
              <a:ea typeface="Inter ExtraLight"/>
              <a:cs typeface="Inter ExtraLight"/>
              <a:sym typeface="Inter ExtraLight"/>
            </a:endParaRPr>
          </a:p>
          <a:p>
            <a:pPr indent="0" lvl="0" marL="0" marR="0" rtl="0" algn="l">
              <a:lnSpc>
                <a:spcPct val="100000"/>
              </a:lnSpc>
              <a:spcBef>
                <a:spcPts val="0"/>
              </a:spcBef>
              <a:spcAft>
                <a:spcPts val="0"/>
              </a:spcAft>
              <a:buClr>
                <a:srgbClr val="FFFFFF"/>
              </a:buClr>
              <a:buSzPts val="900"/>
              <a:buFont typeface="Play"/>
              <a:buNone/>
            </a:pPr>
            <a:r>
              <a:rPr i="0" lang="en" sz="600" u="none" cap="none" strike="noStrike">
                <a:solidFill>
                  <a:schemeClr val="dk1"/>
                </a:solidFill>
                <a:latin typeface="Inter ExtraLight"/>
                <a:ea typeface="Inter ExtraLight"/>
                <a:cs typeface="Inter ExtraLight"/>
                <a:sym typeface="Inter ExtraLight"/>
              </a:rPr>
              <a:t>² Microsoft 365 Business Premium priced at $22pupm starting March 1, 2022, Price is subject to change based on subscription term, currency and region</a:t>
            </a:r>
            <a:endParaRPr sz="600">
              <a:solidFill>
                <a:schemeClr val="dk1"/>
              </a:solidFill>
              <a:latin typeface="Inter ExtraLight"/>
              <a:ea typeface="Inter ExtraLight"/>
              <a:cs typeface="Inter ExtraLight"/>
              <a:sym typeface="Inter ExtraLight"/>
            </a:endParaRPr>
          </a:p>
          <a:p>
            <a:pPr indent="4762" lvl="0" marL="63500" marR="0" rtl="0" algn="l">
              <a:lnSpc>
                <a:spcPct val="100000"/>
              </a:lnSpc>
              <a:spcBef>
                <a:spcPts val="0"/>
              </a:spcBef>
              <a:spcAft>
                <a:spcPts val="0"/>
              </a:spcAft>
              <a:buClr>
                <a:srgbClr val="FFFFFF"/>
              </a:buClr>
              <a:buSzPts val="900"/>
              <a:buFont typeface="Play"/>
              <a:buNone/>
            </a:pPr>
            <a:r>
              <a:rPr i="0" lang="en" sz="600" u="none" cap="none" strike="noStrike">
                <a:solidFill>
                  <a:schemeClr val="dk1"/>
                </a:solidFill>
                <a:latin typeface="Inter ExtraLight"/>
                <a:ea typeface="Inter ExtraLight"/>
                <a:cs typeface="Inter ExtraLight"/>
                <a:sym typeface="Inter ExtraLight"/>
              </a:rPr>
              <a:t>File Storage and Productivity apps—Google Workspace $12 (unlimited storage)</a:t>
            </a:r>
            <a:endParaRPr sz="600">
              <a:solidFill>
                <a:schemeClr val="dk1"/>
              </a:solidFill>
              <a:latin typeface="Inter ExtraLight"/>
              <a:ea typeface="Inter ExtraLight"/>
              <a:cs typeface="Inter ExtraLight"/>
              <a:sym typeface="Inter ExtraLight"/>
            </a:endParaRPr>
          </a:p>
          <a:p>
            <a:pPr indent="4762" lvl="0" marL="63500" marR="0" rtl="0" algn="l">
              <a:lnSpc>
                <a:spcPct val="100000"/>
              </a:lnSpc>
              <a:spcBef>
                <a:spcPts val="0"/>
              </a:spcBef>
              <a:spcAft>
                <a:spcPts val="0"/>
              </a:spcAft>
              <a:buClr>
                <a:srgbClr val="FFFFFF"/>
              </a:buClr>
              <a:buSzPts val="900"/>
              <a:buFont typeface="Play"/>
              <a:buNone/>
            </a:pPr>
            <a:r>
              <a:rPr i="0" lang="en" sz="600" u="none" cap="none" strike="noStrike">
                <a:solidFill>
                  <a:schemeClr val="dk1"/>
                </a:solidFill>
                <a:latin typeface="Inter ExtraLight"/>
                <a:ea typeface="Inter ExtraLight"/>
                <a:cs typeface="Inter ExtraLight"/>
                <a:sym typeface="Inter ExtraLight"/>
              </a:rPr>
              <a:t>Single Sign On—Okta $2; Adaptive MFA (Conditional Access+ MFA)—Okta $6 </a:t>
            </a:r>
            <a:endParaRPr i="0" sz="600" u="none" cap="none" strike="noStrike">
              <a:solidFill>
                <a:schemeClr val="dk1"/>
              </a:solidFill>
              <a:latin typeface="Inter ExtraLight"/>
              <a:ea typeface="Inter ExtraLight"/>
              <a:cs typeface="Inter ExtraLight"/>
              <a:sym typeface="Inter ExtraLight"/>
            </a:endParaRPr>
          </a:p>
          <a:p>
            <a:pPr indent="4762" lvl="0" marL="63500" marR="0" rtl="0" algn="l">
              <a:lnSpc>
                <a:spcPct val="100000"/>
              </a:lnSpc>
              <a:spcBef>
                <a:spcPts val="0"/>
              </a:spcBef>
              <a:spcAft>
                <a:spcPts val="0"/>
              </a:spcAft>
              <a:buClr>
                <a:srgbClr val="FFFFFF"/>
              </a:buClr>
              <a:buSzPts val="900"/>
              <a:buFont typeface="Play"/>
              <a:buNone/>
            </a:pPr>
            <a:r>
              <a:rPr i="0" lang="en" sz="600" u="none" cap="none" strike="noStrike">
                <a:solidFill>
                  <a:schemeClr val="dk1"/>
                </a:solidFill>
                <a:latin typeface="Inter ExtraLight"/>
                <a:ea typeface="Inter ExtraLight"/>
                <a:cs typeface="Inter ExtraLight"/>
                <a:sym typeface="Inter ExtraLight"/>
              </a:rPr>
              <a:t>Device Management—IBM MaaS 360 - $4.00, Endpoint Protection: Sentinel One Complete (Antivirus with EDR) $8, </a:t>
            </a:r>
            <a:endParaRPr sz="600">
              <a:solidFill>
                <a:schemeClr val="dk1"/>
              </a:solidFill>
              <a:latin typeface="Inter ExtraLight"/>
              <a:ea typeface="Inter ExtraLight"/>
              <a:cs typeface="Inter ExtraLight"/>
              <a:sym typeface="Inter ExtraLight"/>
            </a:endParaRPr>
          </a:p>
          <a:p>
            <a:pPr indent="4762" lvl="0" marL="63500" marR="0" rtl="0" algn="l">
              <a:lnSpc>
                <a:spcPct val="100000"/>
              </a:lnSpc>
              <a:spcBef>
                <a:spcPts val="0"/>
              </a:spcBef>
              <a:spcAft>
                <a:spcPts val="0"/>
              </a:spcAft>
              <a:buClr>
                <a:srgbClr val="FFFFFF"/>
              </a:buClr>
              <a:buSzPts val="900"/>
              <a:buFont typeface="Play"/>
              <a:buNone/>
            </a:pPr>
            <a:r>
              <a:rPr i="0" lang="en" sz="600" u="none" cap="none" strike="noStrike">
                <a:solidFill>
                  <a:schemeClr val="dk1"/>
                </a:solidFill>
                <a:latin typeface="Inter ExtraLight"/>
                <a:ea typeface="Inter ExtraLight"/>
                <a:cs typeface="Inter ExtraLight"/>
                <a:sym typeface="Inter ExtraLight"/>
              </a:rPr>
              <a:t>Remote Access: Windows Terminal server CAL ($199 perpetual per user; over 3 years—per month would be around $5); TeamViewer—$49 per user per month</a:t>
            </a:r>
            <a:endParaRPr sz="600">
              <a:solidFill>
                <a:schemeClr val="dk1"/>
              </a:solidFill>
              <a:latin typeface="Inter ExtraLight"/>
              <a:ea typeface="Inter ExtraLight"/>
              <a:cs typeface="Inter ExtraLight"/>
              <a:sym typeface="Inter Extra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7" name="Shape 1197"/>
        <p:cNvGrpSpPr/>
        <p:nvPr/>
      </p:nvGrpSpPr>
      <p:grpSpPr>
        <a:xfrm>
          <a:off x="0" y="0"/>
          <a:ext cx="0" cy="0"/>
          <a:chOff x="0" y="0"/>
          <a:chExt cx="0" cy="0"/>
        </a:xfrm>
      </p:grpSpPr>
      <p:sp>
        <p:nvSpPr>
          <p:cNvPr id="1198" name="Google Shape;1198;p101"/>
          <p:cNvSpPr txBox="1"/>
          <p:nvPr>
            <p:ph type="title"/>
          </p:nvPr>
        </p:nvSpPr>
        <p:spPr>
          <a:xfrm>
            <a:off x="457200" y="1943100"/>
            <a:ext cx="7012500" cy="1257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latin typeface="Inter"/>
                <a:ea typeface="Inter"/>
                <a:cs typeface="Inter"/>
                <a:sym typeface="Inter"/>
              </a:rPr>
              <a:t>Why Microsoft 365 Business Premium with AppDirect? </a:t>
            </a:r>
            <a:endParaRPr b="1">
              <a:latin typeface="Inter"/>
              <a:ea typeface="Inter"/>
              <a:cs typeface="Inter"/>
              <a:sym typeface="Inte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2" name="Shape 1202"/>
        <p:cNvGrpSpPr/>
        <p:nvPr/>
      </p:nvGrpSpPr>
      <p:grpSpPr>
        <a:xfrm>
          <a:off x="0" y="0"/>
          <a:ext cx="0" cy="0"/>
          <a:chOff x="0" y="0"/>
          <a:chExt cx="0" cy="0"/>
        </a:xfrm>
      </p:grpSpPr>
      <p:sp>
        <p:nvSpPr>
          <p:cNvPr id="1203" name="Google Shape;1203;p102"/>
          <p:cNvSpPr/>
          <p:nvPr/>
        </p:nvSpPr>
        <p:spPr>
          <a:xfrm>
            <a:off x="3295580" y="826025"/>
            <a:ext cx="4773000" cy="3853500"/>
          </a:xfrm>
          <a:prstGeom prst="ellipse">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r">
              <a:spcBef>
                <a:spcPts val="0"/>
              </a:spcBef>
              <a:spcAft>
                <a:spcPts val="0"/>
              </a:spcAft>
              <a:buNone/>
            </a:pPr>
            <a:r>
              <a:rPr lang="en">
                <a:solidFill>
                  <a:schemeClr val="dk1"/>
                </a:solidFill>
                <a:latin typeface="Inter ExtraLight"/>
                <a:ea typeface="Inter ExtraLight"/>
                <a:cs typeface="Inter ExtraLight"/>
                <a:sym typeface="Inter ExtraLight"/>
              </a:rPr>
              <a:t>Cyber Security </a:t>
            </a:r>
            <a:endParaRPr>
              <a:solidFill>
                <a:schemeClr val="dk1"/>
              </a:solidFill>
              <a:latin typeface="Inter ExtraLight"/>
              <a:ea typeface="Inter ExtraLight"/>
              <a:cs typeface="Inter ExtraLight"/>
              <a:sym typeface="Inter ExtraLight"/>
            </a:endParaRPr>
          </a:p>
          <a:p>
            <a:pPr indent="0" lvl="0" marL="0" rtl="0" algn="r">
              <a:spcBef>
                <a:spcPts val="0"/>
              </a:spcBef>
              <a:spcAft>
                <a:spcPts val="0"/>
              </a:spcAft>
              <a:buNone/>
            </a:pPr>
            <a:r>
              <a:rPr b="1" lang="en">
                <a:solidFill>
                  <a:schemeClr val="dk1"/>
                </a:solidFill>
                <a:latin typeface="Inter"/>
                <a:ea typeface="Inter"/>
                <a:cs typeface="Inter"/>
                <a:sym typeface="Inter"/>
              </a:rPr>
              <a:t>1.8%</a:t>
            </a:r>
            <a:endParaRPr b="1">
              <a:solidFill>
                <a:schemeClr val="dk1"/>
              </a:solidFill>
              <a:latin typeface="Inter"/>
              <a:ea typeface="Inter"/>
              <a:cs typeface="Inter"/>
              <a:sym typeface="Inter"/>
            </a:endParaRPr>
          </a:p>
          <a:p>
            <a:pPr indent="0" lvl="0" marL="0" rtl="0" algn="r">
              <a:spcBef>
                <a:spcPts val="0"/>
              </a:spcBef>
              <a:spcAft>
                <a:spcPts val="0"/>
              </a:spcAft>
              <a:buNone/>
            </a:pPr>
            <a:r>
              <a:t/>
            </a:r>
            <a:endParaRPr>
              <a:latin typeface="Inter ExtraLight"/>
              <a:ea typeface="Inter ExtraLight"/>
              <a:cs typeface="Inter ExtraLight"/>
              <a:sym typeface="Inter ExtraLight"/>
            </a:endParaRPr>
          </a:p>
          <a:p>
            <a:pPr indent="0" lvl="0" marL="0" rtl="0" algn="r">
              <a:spcBef>
                <a:spcPts val="0"/>
              </a:spcBef>
              <a:spcAft>
                <a:spcPts val="0"/>
              </a:spcAft>
              <a:buNone/>
            </a:pPr>
            <a:r>
              <a:t/>
            </a:r>
            <a:endParaRPr>
              <a:latin typeface="Inter ExtraLight"/>
              <a:ea typeface="Inter ExtraLight"/>
              <a:cs typeface="Inter ExtraLight"/>
              <a:sym typeface="Inter ExtraLight"/>
            </a:endParaRPr>
          </a:p>
          <a:p>
            <a:pPr indent="0" lvl="0" marL="0" rtl="0" algn="r">
              <a:spcBef>
                <a:spcPts val="0"/>
              </a:spcBef>
              <a:spcAft>
                <a:spcPts val="0"/>
              </a:spcAft>
              <a:buNone/>
            </a:pPr>
            <a:r>
              <a:t/>
            </a:r>
            <a:endParaRPr>
              <a:latin typeface="Inter ExtraLight"/>
              <a:ea typeface="Inter ExtraLight"/>
              <a:cs typeface="Inter ExtraLight"/>
              <a:sym typeface="Inter ExtraLight"/>
            </a:endParaRPr>
          </a:p>
        </p:txBody>
      </p:sp>
      <p:sp>
        <p:nvSpPr>
          <p:cNvPr id="1204" name="Google Shape;1204;p102"/>
          <p:cNvSpPr/>
          <p:nvPr/>
        </p:nvSpPr>
        <p:spPr>
          <a:xfrm>
            <a:off x="4153318" y="1575165"/>
            <a:ext cx="1780200" cy="1848900"/>
          </a:xfrm>
          <a:prstGeom prst="ellipse">
            <a:avLst/>
          </a:prstGeom>
          <a:solidFill>
            <a:schemeClr val="accent2"/>
          </a:solid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Software</a:t>
            </a:r>
            <a:endParaRPr b="1"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ExtraLight"/>
              <a:ea typeface="Inter ExtraLight"/>
              <a:cs typeface="Inter ExtraLight"/>
              <a:sym typeface="Inter ExtraLight"/>
            </a:endParaRPr>
          </a:p>
          <a:p>
            <a:pPr indent="0" lvl="0" marL="0" rtl="0" algn="ctr">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0" lvl="0" marL="0" rtl="0" algn="ctr">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0" lvl="0" marL="0" rtl="0" algn="ctr">
              <a:spcBef>
                <a:spcPts val="0"/>
              </a:spcBef>
              <a:spcAft>
                <a:spcPts val="0"/>
              </a:spcAft>
              <a:buNone/>
            </a:pPr>
            <a:r>
              <a:rPr b="1" lang="en" sz="1200">
                <a:solidFill>
                  <a:schemeClr val="dk1"/>
                </a:solidFill>
                <a:latin typeface="Inter"/>
                <a:ea typeface="Inter"/>
                <a:cs typeface="Inter"/>
                <a:sym typeface="Inter"/>
              </a:rPr>
              <a:t>18.9%</a:t>
            </a:r>
            <a:endParaRPr b="1" sz="1200">
              <a:solidFill>
                <a:schemeClr val="dk1"/>
              </a:solidFill>
              <a:latin typeface="Inter"/>
              <a:ea typeface="Inter"/>
              <a:cs typeface="Inter"/>
              <a:sym typeface="Inter"/>
            </a:endParaRPr>
          </a:p>
        </p:txBody>
      </p:sp>
      <p:sp>
        <p:nvSpPr>
          <p:cNvPr id="1205" name="Google Shape;1205;p102"/>
          <p:cNvSpPr/>
          <p:nvPr/>
        </p:nvSpPr>
        <p:spPr>
          <a:xfrm>
            <a:off x="4437832" y="778818"/>
            <a:ext cx="1127100" cy="1122000"/>
          </a:xfrm>
          <a:prstGeom prst="ellipse">
            <a:avLst/>
          </a:prstGeom>
          <a:solidFill>
            <a:schemeClr val="accent3"/>
          </a:solid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lt1"/>
                </a:solidFill>
                <a:latin typeface="Inter ExtraLight"/>
                <a:ea typeface="Inter ExtraLight"/>
                <a:cs typeface="Inter ExtraLight"/>
                <a:sym typeface="Inter ExtraLight"/>
              </a:rPr>
              <a:t>Client Devices Imaging and Printing</a:t>
            </a:r>
            <a:endParaRPr sz="800">
              <a:solidFill>
                <a:schemeClr val="lt1"/>
              </a:solidFill>
              <a:latin typeface="Inter ExtraLight"/>
              <a:ea typeface="Inter ExtraLight"/>
              <a:cs typeface="Inter ExtraLight"/>
              <a:sym typeface="Inter ExtraLight"/>
            </a:endParaRPr>
          </a:p>
          <a:p>
            <a:pPr indent="0" lvl="0" marL="0" rtl="0" algn="ctr">
              <a:spcBef>
                <a:spcPts val="0"/>
              </a:spcBef>
              <a:spcAft>
                <a:spcPts val="0"/>
              </a:spcAft>
              <a:buNone/>
            </a:pPr>
            <a:r>
              <a:t/>
            </a:r>
            <a:endParaRPr sz="900">
              <a:latin typeface="Inter ExtraLight"/>
              <a:ea typeface="Inter ExtraLight"/>
              <a:cs typeface="Inter ExtraLight"/>
              <a:sym typeface="Inter ExtraLight"/>
            </a:endParaRPr>
          </a:p>
          <a:p>
            <a:pPr indent="0" lvl="0" marL="0" rtl="0" algn="ctr">
              <a:spcBef>
                <a:spcPts val="0"/>
              </a:spcBef>
              <a:spcAft>
                <a:spcPts val="0"/>
              </a:spcAft>
              <a:buNone/>
            </a:pPr>
            <a:r>
              <a:rPr b="1" lang="en" sz="1000">
                <a:solidFill>
                  <a:schemeClr val="lt1"/>
                </a:solidFill>
                <a:latin typeface="Inter"/>
                <a:ea typeface="Inter"/>
                <a:cs typeface="Inter"/>
                <a:sym typeface="Inter"/>
              </a:rPr>
              <a:t>6.4%</a:t>
            </a:r>
            <a:endParaRPr b="1" sz="1000">
              <a:solidFill>
                <a:schemeClr val="lt1"/>
              </a:solidFill>
              <a:latin typeface="Inter"/>
              <a:ea typeface="Inter"/>
              <a:cs typeface="Inter"/>
              <a:sym typeface="Inter"/>
            </a:endParaRPr>
          </a:p>
        </p:txBody>
      </p:sp>
      <p:sp>
        <p:nvSpPr>
          <p:cNvPr id="1206" name="Google Shape;1206;p102"/>
          <p:cNvSpPr/>
          <p:nvPr/>
        </p:nvSpPr>
        <p:spPr>
          <a:xfrm>
            <a:off x="1210675" y="900325"/>
            <a:ext cx="2357700" cy="2300100"/>
          </a:xfrm>
          <a:prstGeom prst="ellipse">
            <a:avLst/>
          </a:prstGeom>
          <a:solidFill>
            <a:schemeClr val="lt2"/>
          </a:solid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300">
                <a:solidFill>
                  <a:schemeClr val="dk1"/>
                </a:solidFill>
                <a:latin typeface="Inter ExtraLight"/>
                <a:ea typeface="Inter ExtraLight"/>
                <a:cs typeface="Inter ExtraLight"/>
                <a:sym typeface="Inter ExtraLight"/>
              </a:rPr>
              <a:t>Telecommunication Services</a:t>
            </a:r>
            <a:endParaRPr sz="1300">
              <a:solidFill>
                <a:schemeClr val="dk1"/>
              </a:solidFill>
              <a:latin typeface="Inter ExtraLight"/>
              <a:ea typeface="Inter ExtraLight"/>
              <a:cs typeface="Inter ExtraLight"/>
              <a:sym typeface="Inter ExtraLight"/>
            </a:endParaRPr>
          </a:p>
          <a:p>
            <a:pPr indent="0" lvl="0" marL="0" rtl="0" algn="ctr">
              <a:spcBef>
                <a:spcPts val="0"/>
              </a:spcBef>
              <a:spcAft>
                <a:spcPts val="0"/>
              </a:spcAft>
              <a:buNone/>
            </a:pPr>
            <a:r>
              <a:t/>
            </a:r>
            <a:endParaRPr sz="1300">
              <a:latin typeface="Inter ExtraLight"/>
              <a:ea typeface="Inter ExtraLight"/>
              <a:cs typeface="Inter ExtraLight"/>
              <a:sym typeface="Inter ExtraLight"/>
            </a:endParaRPr>
          </a:p>
          <a:p>
            <a:pPr indent="0" lvl="0" marL="0" rtl="0" algn="ctr">
              <a:spcBef>
                <a:spcPts val="0"/>
              </a:spcBef>
              <a:spcAft>
                <a:spcPts val="0"/>
              </a:spcAft>
              <a:buNone/>
            </a:pPr>
            <a:r>
              <a:rPr b="1" lang="en" sz="1300">
                <a:solidFill>
                  <a:schemeClr val="dk1"/>
                </a:solidFill>
                <a:latin typeface="Inter"/>
                <a:ea typeface="Inter"/>
                <a:cs typeface="Inter"/>
                <a:sym typeface="Inter"/>
              </a:rPr>
              <a:t>27.4%</a:t>
            </a:r>
            <a:endParaRPr b="1" sz="1300">
              <a:solidFill>
                <a:schemeClr val="dk1"/>
              </a:solidFill>
              <a:latin typeface="Inter"/>
              <a:ea typeface="Inter"/>
              <a:cs typeface="Inter"/>
              <a:sym typeface="Inter"/>
            </a:endParaRPr>
          </a:p>
        </p:txBody>
      </p:sp>
      <p:sp>
        <p:nvSpPr>
          <p:cNvPr id="1207" name="Google Shape;1207;p102"/>
          <p:cNvSpPr/>
          <p:nvPr/>
        </p:nvSpPr>
        <p:spPr>
          <a:xfrm>
            <a:off x="3627755" y="2891410"/>
            <a:ext cx="1249200" cy="1232700"/>
          </a:xfrm>
          <a:prstGeom prst="ellipse">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chemeClr val="lt1"/>
                </a:solidFill>
                <a:latin typeface="Inter ExtraLight"/>
                <a:ea typeface="Inter ExtraLight"/>
                <a:cs typeface="Inter ExtraLight"/>
                <a:sym typeface="Inter ExtraLight"/>
              </a:rPr>
              <a:t>Infrastructure</a:t>
            </a:r>
            <a:endParaRPr sz="900">
              <a:solidFill>
                <a:schemeClr val="lt1"/>
              </a:solidFill>
              <a:latin typeface="Inter ExtraLight"/>
              <a:ea typeface="Inter ExtraLight"/>
              <a:cs typeface="Inter ExtraLight"/>
              <a:sym typeface="Inter ExtraLight"/>
            </a:endParaRPr>
          </a:p>
          <a:p>
            <a:pPr indent="0" lvl="0" marL="0" rtl="0" algn="ctr">
              <a:spcBef>
                <a:spcPts val="0"/>
              </a:spcBef>
              <a:spcAft>
                <a:spcPts val="0"/>
              </a:spcAft>
              <a:buNone/>
            </a:pPr>
            <a:r>
              <a:rPr lang="en" sz="900">
                <a:solidFill>
                  <a:schemeClr val="lt1"/>
                </a:solidFill>
                <a:latin typeface="Inter ExtraLight"/>
                <a:ea typeface="Inter ExtraLight"/>
                <a:cs typeface="Inter ExtraLight"/>
                <a:sym typeface="Inter ExtraLight"/>
              </a:rPr>
              <a:t>(IaaS)</a:t>
            </a:r>
            <a:br>
              <a:rPr lang="en" sz="900">
                <a:solidFill>
                  <a:schemeClr val="lt1"/>
                </a:solidFill>
                <a:latin typeface="Inter ExtraLight"/>
                <a:ea typeface="Inter ExtraLight"/>
                <a:cs typeface="Inter ExtraLight"/>
                <a:sym typeface="Inter ExtraLight"/>
              </a:rPr>
            </a:br>
            <a:br>
              <a:rPr lang="en" sz="900">
                <a:solidFill>
                  <a:schemeClr val="lt1"/>
                </a:solidFill>
                <a:latin typeface="Inter ExtraLight"/>
                <a:ea typeface="Inter ExtraLight"/>
                <a:cs typeface="Inter ExtraLight"/>
                <a:sym typeface="Inter ExtraLight"/>
              </a:rPr>
            </a:br>
            <a:r>
              <a:rPr lang="en" sz="900">
                <a:solidFill>
                  <a:schemeClr val="lt1"/>
                </a:solidFill>
                <a:latin typeface="Inter ExtraLight"/>
                <a:ea typeface="Inter ExtraLight"/>
                <a:cs typeface="Inter ExtraLight"/>
                <a:sym typeface="Inter ExtraLight"/>
              </a:rPr>
              <a:t>Microsoft Azure</a:t>
            </a:r>
            <a:endParaRPr sz="900">
              <a:solidFill>
                <a:schemeClr val="lt1"/>
              </a:solidFill>
              <a:latin typeface="Inter ExtraLight"/>
              <a:ea typeface="Inter ExtraLight"/>
              <a:cs typeface="Inter ExtraLight"/>
              <a:sym typeface="Inter ExtraLight"/>
            </a:endParaRPr>
          </a:p>
          <a:p>
            <a:pPr indent="0" lvl="0" marL="0" rtl="0" algn="ctr">
              <a:spcBef>
                <a:spcPts val="0"/>
              </a:spcBef>
              <a:spcAft>
                <a:spcPts val="0"/>
              </a:spcAft>
              <a:buNone/>
            </a:pPr>
            <a:r>
              <a:t/>
            </a:r>
            <a:endParaRPr sz="900">
              <a:latin typeface="Inter ExtraLight"/>
              <a:ea typeface="Inter ExtraLight"/>
              <a:cs typeface="Inter ExtraLight"/>
              <a:sym typeface="Inter ExtraLight"/>
            </a:endParaRPr>
          </a:p>
          <a:p>
            <a:pPr indent="0" lvl="0" marL="0" rtl="0" algn="ctr">
              <a:spcBef>
                <a:spcPts val="0"/>
              </a:spcBef>
              <a:spcAft>
                <a:spcPts val="0"/>
              </a:spcAft>
              <a:buNone/>
            </a:pPr>
            <a:r>
              <a:rPr b="1" lang="en" sz="1100">
                <a:solidFill>
                  <a:schemeClr val="lt1"/>
                </a:solidFill>
                <a:latin typeface="Inter"/>
                <a:ea typeface="Inter"/>
                <a:cs typeface="Inter"/>
                <a:sym typeface="Inter"/>
              </a:rPr>
              <a:t>5.5%</a:t>
            </a:r>
            <a:endParaRPr b="1" sz="1100">
              <a:solidFill>
                <a:schemeClr val="lt1"/>
              </a:solidFill>
              <a:latin typeface="Inter"/>
              <a:ea typeface="Inter"/>
              <a:cs typeface="Inter"/>
              <a:sym typeface="Inter"/>
            </a:endParaRPr>
          </a:p>
        </p:txBody>
      </p:sp>
      <p:sp>
        <p:nvSpPr>
          <p:cNvPr id="1208" name="Google Shape;1208;p102"/>
          <p:cNvSpPr/>
          <p:nvPr/>
        </p:nvSpPr>
        <p:spPr>
          <a:xfrm>
            <a:off x="3443000" y="1644325"/>
            <a:ext cx="829800" cy="812100"/>
          </a:xfrm>
          <a:prstGeom prst="ellipse">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lt1"/>
                </a:solidFill>
                <a:latin typeface="Inter ExtraLight"/>
                <a:ea typeface="Inter ExtraLight"/>
                <a:cs typeface="Inter ExtraLight"/>
                <a:sym typeface="Inter ExtraLight"/>
              </a:rPr>
              <a:t>Unified Comm. (UCaaS)</a:t>
            </a:r>
            <a:endParaRPr sz="700">
              <a:solidFill>
                <a:schemeClr val="lt1"/>
              </a:solidFill>
              <a:latin typeface="Inter ExtraLight"/>
              <a:ea typeface="Inter ExtraLight"/>
              <a:cs typeface="Inter ExtraLight"/>
              <a:sym typeface="Inter ExtraLight"/>
            </a:endParaRPr>
          </a:p>
          <a:p>
            <a:pPr indent="0" lvl="0" marL="0" rtl="0" algn="ctr">
              <a:spcBef>
                <a:spcPts val="0"/>
              </a:spcBef>
              <a:spcAft>
                <a:spcPts val="0"/>
              </a:spcAft>
              <a:buNone/>
            </a:pPr>
            <a:r>
              <a:rPr b="1" lang="en" sz="900">
                <a:solidFill>
                  <a:schemeClr val="lt1"/>
                </a:solidFill>
                <a:latin typeface="Inter"/>
                <a:ea typeface="Inter"/>
                <a:cs typeface="Inter"/>
                <a:sym typeface="Inter"/>
              </a:rPr>
              <a:t>1.2%</a:t>
            </a:r>
            <a:endParaRPr b="1" sz="900">
              <a:solidFill>
                <a:schemeClr val="lt1"/>
              </a:solidFill>
              <a:latin typeface="Inter"/>
              <a:ea typeface="Inter"/>
              <a:cs typeface="Inter"/>
              <a:sym typeface="Inter"/>
            </a:endParaRPr>
          </a:p>
        </p:txBody>
      </p:sp>
      <p:sp>
        <p:nvSpPr>
          <p:cNvPr id="1209" name="Google Shape;1209;p102"/>
          <p:cNvSpPr/>
          <p:nvPr/>
        </p:nvSpPr>
        <p:spPr>
          <a:xfrm>
            <a:off x="330325" y="4679525"/>
            <a:ext cx="8737800" cy="542700"/>
          </a:xfrm>
          <a:prstGeom prst="leftRightArrow">
            <a:avLst>
              <a:gd fmla="val 50000" name="adj1"/>
              <a:gd fmla="val 50000" name="adj2"/>
            </a:avLst>
          </a:prstGeom>
          <a:solidFill>
            <a:schemeClr val="accen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lt1"/>
                </a:solidFill>
                <a:latin typeface="Inter"/>
                <a:ea typeface="Inter"/>
                <a:cs typeface="Inter"/>
                <a:sym typeface="Inter"/>
              </a:rPr>
              <a:t>IT Services 32.2%</a:t>
            </a:r>
            <a:endParaRPr>
              <a:solidFill>
                <a:schemeClr val="lt1"/>
              </a:solidFill>
              <a:latin typeface="Inter"/>
              <a:ea typeface="Inter"/>
              <a:cs typeface="Inter"/>
              <a:sym typeface="Inter"/>
            </a:endParaRPr>
          </a:p>
        </p:txBody>
      </p:sp>
      <p:sp>
        <p:nvSpPr>
          <p:cNvPr id="1210" name="Google Shape;1210;p102"/>
          <p:cNvSpPr/>
          <p:nvPr/>
        </p:nvSpPr>
        <p:spPr>
          <a:xfrm>
            <a:off x="5118525" y="3048900"/>
            <a:ext cx="1127100" cy="1075200"/>
          </a:xfrm>
          <a:prstGeom prst="ellipse">
            <a:avLst/>
          </a:prstGeom>
          <a:solidFill>
            <a:schemeClr val="accent6"/>
          </a:solidFill>
          <a:ln cap="flat" cmpd="sng" w="952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lt1"/>
                </a:solidFill>
                <a:latin typeface="Inter ExtraLight"/>
                <a:ea typeface="Inter ExtraLight"/>
                <a:cs typeface="Inter ExtraLight"/>
                <a:sym typeface="Inter ExtraLight"/>
              </a:rPr>
              <a:t>Components and Peripherals</a:t>
            </a:r>
            <a:endParaRPr sz="800">
              <a:solidFill>
                <a:schemeClr val="lt1"/>
              </a:solidFill>
              <a:latin typeface="Inter ExtraLight"/>
              <a:ea typeface="Inter ExtraLight"/>
              <a:cs typeface="Inter ExtraLight"/>
              <a:sym typeface="Inter ExtraLight"/>
            </a:endParaRPr>
          </a:p>
          <a:p>
            <a:pPr indent="0" lvl="0" marL="0" rtl="0" algn="ctr">
              <a:spcBef>
                <a:spcPts val="0"/>
              </a:spcBef>
              <a:spcAft>
                <a:spcPts val="0"/>
              </a:spcAft>
              <a:buNone/>
            </a:pPr>
            <a:r>
              <a:t/>
            </a:r>
            <a:endParaRPr sz="1000">
              <a:latin typeface="Inter ExtraLight"/>
              <a:ea typeface="Inter ExtraLight"/>
              <a:cs typeface="Inter ExtraLight"/>
              <a:sym typeface="Inter ExtraLight"/>
            </a:endParaRPr>
          </a:p>
          <a:p>
            <a:pPr indent="0" lvl="0" marL="0" rtl="0" algn="ctr">
              <a:spcBef>
                <a:spcPts val="0"/>
              </a:spcBef>
              <a:spcAft>
                <a:spcPts val="0"/>
              </a:spcAft>
              <a:buNone/>
            </a:pPr>
            <a:r>
              <a:rPr b="1" lang="en" sz="1000">
                <a:solidFill>
                  <a:schemeClr val="lt1"/>
                </a:solidFill>
                <a:latin typeface="Inter"/>
                <a:ea typeface="Inter"/>
                <a:cs typeface="Inter"/>
                <a:sym typeface="Inter"/>
              </a:rPr>
              <a:t>3.3%</a:t>
            </a:r>
            <a:endParaRPr b="1" sz="1000">
              <a:solidFill>
                <a:schemeClr val="lt1"/>
              </a:solidFill>
              <a:latin typeface="Inter"/>
              <a:ea typeface="Inter"/>
              <a:cs typeface="Inter"/>
              <a:sym typeface="Inter"/>
            </a:endParaRPr>
          </a:p>
        </p:txBody>
      </p:sp>
      <p:sp>
        <p:nvSpPr>
          <p:cNvPr id="1211" name="Google Shape;1211;p102"/>
          <p:cNvSpPr txBox="1"/>
          <p:nvPr>
            <p:ph type="title"/>
          </p:nvPr>
        </p:nvSpPr>
        <p:spPr>
          <a:xfrm>
            <a:off x="323850" y="283925"/>
            <a:ext cx="5448300" cy="392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latin typeface="Inter"/>
                <a:ea typeface="Inter"/>
                <a:cs typeface="Inter"/>
                <a:sym typeface="Inter"/>
              </a:rPr>
              <a:t>Worldwide IT Spending</a:t>
            </a:r>
            <a:r>
              <a:rPr lang="en"/>
              <a:t> by Category</a:t>
            </a:r>
            <a:endParaRPr/>
          </a:p>
        </p:txBody>
      </p:sp>
      <p:sp>
        <p:nvSpPr>
          <p:cNvPr id="1212" name="Google Shape;1212;p102"/>
          <p:cNvSpPr txBox="1"/>
          <p:nvPr/>
        </p:nvSpPr>
        <p:spPr>
          <a:xfrm>
            <a:off x="7735050" y="4533475"/>
            <a:ext cx="1046100" cy="25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u="sng">
                <a:solidFill>
                  <a:schemeClr val="hlink"/>
                </a:solidFill>
                <a:latin typeface="Inter ExtraLight"/>
                <a:ea typeface="Inter ExtraLight"/>
                <a:cs typeface="Inter ExtraLight"/>
                <a:sym typeface="Inter ExtraLight"/>
                <a:hlinkClick r:id="rId3"/>
              </a:rPr>
              <a:t>Canalys 2025</a:t>
            </a:r>
            <a:endParaRPr sz="900">
              <a:solidFill>
                <a:schemeClr val="dk2"/>
              </a:solidFill>
              <a:latin typeface="Inter ExtraLight"/>
              <a:ea typeface="Inter ExtraLight"/>
              <a:cs typeface="Inter ExtraLight"/>
              <a:sym typeface="Inter ExtraLight"/>
            </a:endParaRPr>
          </a:p>
        </p:txBody>
      </p:sp>
      <p:pic>
        <p:nvPicPr>
          <p:cNvPr id="1213" name="Google Shape;1213;p102"/>
          <p:cNvPicPr preferRelativeResize="0"/>
          <p:nvPr/>
        </p:nvPicPr>
        <p:blipFill>
          <a:blip r:embed="rId4">
            <a:alphaModFix/>
          </a:blip>
          <a:stretch>
            <a:fillRect/>
          </a:stretch>
        </p:blipFill>
        <p:spPr>
          <a:xfrm>
            <a:off x="4520375" y="2384013"/>
            <a:ext cx="1046099" cy="22307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7" name="Shape 1217"/>
        <p:cNvGrpSpPr/>
        <p:nvPr/>
      </p:nvGrpSpPr>
      <p:grpSpPr>
        <a:xfrm>
          <a:off x="0" y="0"/>
          <a:ext cx="0" cy="0"/>
          <a:chOff x="0" y="0"/>
          <a:chExt cx="0" cy="0"/>
        </a:xfrm>
      </p:grpSpPr>
      <p:sp>
        <p:nvSpPr>
          <p:cNvPr id="1218" name="Google Shape;1218;p103"/>
          <p:cNvSpPr txBox="1"/>
          <p:nvPr>
            <p:ph idx="4294967295" type="title"/>
          </p:nvPr>
        </p:nvSpPr>
        <p:spPr>
          <a:xfrm>
            <a:off x="0" y="250650"/>
            <a:ext cx="9144000" cy="3918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sz="1800">
                <a:solidFill>
                  <a:schemeClr val="lt1"/>
                </a:solidFill>
              </a:rPr>
              <a:t>The AppDirect Technology Wheel</a:t>
            </a:r>
            <a:endParaRPr sz="1800">
              <a:solidFill>
                <a:schemeClr val="lt1"/>
              </a:solidFill>
            </a:endParaRPr>
          </a:p>
        </p:txBody>
      </p:sp>
      <p:sp>
        <p:nvSpPr>
          <p:cNvPr descr="e7d195523061f1c0cef09ac28eaae964ec9988a5cce77c8b8C1E4685C6E6B40CD7615480512384A61EE159C6FE0045D14B61E85D0A95589D558B81FFC809322ACC20DC2254D928200A3EA0841B8B18145E4076E2716215F9CA74215B300285468169D7DD1FA2F2873B8815601B39E841862D712EA7F5373BA315BA9E7E16882AEF70AD4E677971A3" id="1219" name="Google Shape;1219;p103"/>
          <p:cNvSpPr/>
          <p:nvPr/>
        </p:nvSpPr>
        <p:spPr>
          <a:xfrm>
            <a:off x="807900" y="1188657"/>
            <a:ext cx="3155700" cy="442800"/>
          </a:xfrm>
          <a:prstGeom prst="rect">
            <a:avLst/>
          </a:prstGeom>
          <a:noFill/>
          <a:ln>
            <a:noFill/>
          </a:ln>
        </p:spPr>
        <p:txBody>
          <a:bodyPr anchorCtr="0" anchor="ctr" bIns="45700" lIns="91425" spcFirstLastPara="1" rIns="91425" wrap="square" tIns="45700">
            <a:noAutofit/>
          </a:bodyPr>
          <a:lstStyle/>
          <a:p>
            <a:pPr indent="0" lvl="0" marL="0" rtl="0" algn="r">
              <a:spcBef>
                <a:spcPts val="300"/>
              </a:spcBef>
              <a:spcAft>
                <a:spcPts val="0"/>
              </a:spcAft>
              <a:buClr>
                <a:srgbClr val="000000"/>
              </a:buClr>
              <a:buSzPts val="850"/>
              <a:buFont typeface="Arial"/>
              <a:buNone/>
            </a:pPr>
            <a:r>
              <a:rPr lang="en" sz="850">
                <a:solidFill>
                  <a:schemeClr val="lt1"/>
                </a:solidFill>
                <a:latin typeface="Inter Light"/>
                <a:ea typeface="Inter Light"/>
                <a:cs typeface="Inter Light"/>
                <a:sym typeface="Inter Light"/>
              </a:rPr>
              <a:t>EV Charging  |  Water &amp; Waste  </a:t>
            </a:r>
            <a:br>
              <a:rPr lang="en" sz="850">
                <a:solidFill>
                  <a:schemeClr val="lt1"/>
                </a:solidFill>
                <a:latin typeface="Inter Light"/>
                <a:ea typeface="Inter Light"/>
                <a:cs typeface="Inter Light"/>
                <a:sym typeface="Inter Light"/>
              </a:rPr>
            </a:br>
            <a:r>
              <a:rPr lang="en" sz="850">
                <a:solidFill>
                  <a:schemeClr val="lt1"/>
                </a:solidFill>
                <a:latin typeface="Inter Light"/>
                <a:ea typeface="Inter Light"/>
                <a:cs typeface="Inter Light"/>
                <a:sym typeface="Inter Light"/>
              </a:rPr>
              <a:t>Electricity  |  Natural Gas  |  Solar </a:t>
            </a:r>
            <a:endParaRPr sz="850">
              <a:solidFill>
                <a:schemeClr val="lt1"/>
              </a:solidFill>
              <a:latin typeface="Inter Light"/>
              <a:ea typeface="Inter Light"/>
              <a:cs typeface="Inter Light"/>
              <a:sym typeface="Inter Light"/>
            </a:endParaRPr>
          </a:p>
          <a:p>
            <a:pPr indent="0" lvl="0" marL="0" rtl="0" algn="r">
              <a:spcBef>
                <a:spcPts val="300"/>
              </a:spcBef>
              <a:spcAft>
                <a:spcPts val="0"/>
              </a:spcAft>
              <a:buClr>
                <a:srgbClr val="000000"/>
              </a:buClr>
              <a:buSzPts val="850"/>
              <a:buFont typeface="Arial"/>
              <a:buNone/>
            </a:pPr>
            <a:r>
              <a:t/>
            </a:r>
            <a:endParaRPr i="0" sz="1000" u="none" cap="none" strike="noStrike">
              <a:solidFill>
                <a:schemeClr val="lt1"/>
              </a:solidFill>
              <a:latin typeface="Inter Light"/>
              <a:ea typeface="Inter Light"/>
              <a:cs typeface="Inter Light"/>
              <a:sym typeface="Inter Light"/>
            </a:endParaRPr>
          </a:p>
        </p:txBody>
      </p:sp>
      <p:sp>
        <p:nvSpPr>
          <p:cNvPr descr="e7d195523061f1c0cef09ac28eaae964ec9988a5cce77c8b8C1E4685C6E6B40CD7615480512384A61EE159C6FE0045D14B61E85D0A95589D558B81FFC809322ACC20DC2254D928200A3EA0841B8B18145E4076E2716215F9CA74215B300285468169D7DD1FA2F2873B8815601B39E841862D712EA7F5373BA315BA9E7E16882AEF70AD4E677971A3" id="1220" name="Google Shape;1220;p103"/>
          <p:cNvSpPr/>
          <p:nvPr/>
        </p:nvSpPr>
        <p:spPr>
          <a:xfrm>
            <a:off x="5956250" y="2230187"/>
            <a:ext cx="3000000" cy="3306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300"/>
              </a:spcBef>
              <a:spcAft>
                <a:spcPts val="0"/>
              </a:spcAft>
              <a:buClr>
                <a:srgbClr val="000000"/>
              </a:buClr>
              <a:buSzPts val="850"/>
              <a:buFont typeface="Arial"/>
              <a:buNone/>
            </a:pPr>
            <a:r>
              <a:rPr i="0" lang="en" sz="850" u="none" cap="none" strike="noStrike">
                <a:solidFill>
                  <a:srgbClr val="F0F0F0"/>
                </a:solidFill>
                <a:latin typeface="Inter Light"/>
                <a:ea typeface="Inter Light"/>
                <a:cs typeface="Inter Light"/>
                <a:sym typeface="Inter Light"/>
              </a:rPr>
              <a:t>Wireless Services</a:t>
            </a:r>
            <a:r>
              <a:rPr lang="en" sz="850">
                <a:solidFill>
                  <a:srgbClr val="F0F0F0"/>
                </a:solidFill>
                <a:latin typeface="Inter Light"/>
                <a:ea typeface="Inter Light"/>
                <a:cs typeface="Inter Light"/>
                <a:sym typeface="Inter Light"/>
              </a:rPr>
              <a:t>   |  </a:t>
            </a:r>
            <a:r>
              <a:rPr i="0" lang="en" sz="850" u="none" cap="none" strike="noStrike">
                <a:solidFill>
                  <a:srgbClr val="F0F0F0"/>
                </a:solidFill>
                <a:latin typeface="Inter Light"/>
                <a:ea typeface="Inter Light"/>
                <a:cs typeface="Inter Light"/>
                <a:sym typeface="Inter Light"/>
              </a:rPr>
              <a:t>Internet of Things (IoT) </a:t>
            </a:r>
            <a:br>
              <a:rPr i="0" lang="en" sz="850" u="none" cap="none" strike="noStrike">
                <a:solidFill>
                  <a:srgbClr val="F0F0F0"/>
                </a:solidFill>
                <a:latin typeface="Inter Light"/>
                <a:ea typeface="Inter Light"/>
                <a:cs typeface="Inter Light"/>
                <a:sym typeface="Inter Light"/>
              </a:rPr>
            </a:br>
            <a:r>
              <a:rPr i="0" lang="en" sz="850" u="none" cap="none" strike="noStrike">
                <a:solidFill>
                  <a:srgbClr val="F0F0F0"/>
                </a:solidFill>
                <a:latin typeface="Inter Light"/>
                <a:ea typeface="Inter Light"/>
                <a:cs typeface="Inter Light"/>
                <a:sym typeface="Inter Light"/>
              </a:rPr>
              <a:t>Managed Mobility</a:t>
            </a:r>
            <a:r>
              <a:rPr lang="en" sz="850">
                <a:solidFill>
                  <a:srgbClr val="F0F0F0"/>
                </a:solidFill>
                <a:latin typeface="Inter Light"/>
                <a:ea typeface="Inter Light"/>
                <a:cs typeface="Inter Light"/>
                <a:sym typeface="Inter Light"/>
              </a:rPr>
              <a:t>  |  Expense Management (WEM)   </a:t>
            </a:r>
            <a:endParaRPr sz="850">
              <a:solidFill>
                <a:srgbClr val="F0F0F0"/>
              </a:solidFill>
              <a:latin typeface="Inter Light"/>
              <a:ea typeface="Inter Light"/>
              <a:cs typeface="Inter Light"/>
              <a:sym typeface="Inter Light"/>
            </a:endParaRPr>
          </a:p>
        </p:txBody>
      </p:sp>
      <p:sp>
        <p:nvSpPr>
          <p:cNvPr descr="e7d195523061f1c0cef09ac28eaae964ec9988a5cce77c8b8C1E4685C6E6B40CD7615480512384A61EE159C6FE0045D14B61E85D0A95589D558B81FFC809322ACC20DC2254D928200A3EA0841B8B18145E4076E2716215F9CA74215B300285468169D7DD1FA2F2873B8815601B39E841862D712EA7F5373BA315BA9E7E16882AEF70AD4E677971A3" id="1221" name="Google Shape;1221;p103"/>
          <p:cNvSpPr/>
          <p:nvPr/>
        </p:nvSpPr>
        <p:spPr>
          <a:xfrm>
            <a:off x="687000" y="4295874"/>
            <a:ext cx="3276600" cy="3849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300"/>
              </a:spcBef>
              <a:spcAft>
                <a:spcPts val="0"/>
              </a:spcAft>
              <a:buClr>
                <a:srgbClr val="000000"/>
              </a:buClr>
              <a:buSzPts val="850"/>
              <a:buFont typeface="Arial"/>
              <a:buNone/>
            </a:pPr>
            <a:r>
              <a:rPr i="0" lang="en" sz="850" u="none" cap="none" strike="noStrike">
                <a:solidFill>
                  <a:srgbClr val="F0F0F0"/>
                </a:solidFill>
                <a:latin typeface="Inter Light"/>
                <a:ea typeface="Inter Light"/>
                <a:cs typeface="Inter Light"/>
                <a:sym typeface="Inter Light"/>
              </a:rPr>
              <a:t>Public, Private, &amp; Hybrid Cloud  </a:t>
            </a:r>
            <a:br>
              <a:rPr lang="en" sz="850">
                <a:solidFill>
                  <a:srgbClr val="F0F0F0"/>
                </a:solidFill>
                <a:latin typeface="Inter Light"/>
                <a:ea typeface="Inter Light"/>
                <a:cs typeface="Inter Light"/>
                <a:sym typeface="Inter Light"/>
              </a:rPr>
            </a:br>
            <a:r>
              <a:rPr i="0" lang="en" sz="850" u="none" cap="none" strike="noStrike">
                <a:solidFill>
                  <a:srgbClr val="F0F0F0"/>
                </a:solidFill>
                <a:latin typeface="Inter Light"/>
                <a:ea typeface="Inter Light"/>
                <a:cs typeface="Inter Light"/>
                <a:sym typeface="Inter Light"/>
              </a:rPr>
              <a:t>Data Center &amp; Colocation</a:t>
            </a:r>
            <a:r>
              <a:rPr lang="en" sz="850">
                <a:solidFill>
                  <a:schemeClr val="lt2"/>
                </a:solidFill>
                <a:latin typeface="Inter Light"/>
                <a:ea typeface="Inter Light"/>
                <a:cs typeface="Inter Light"/>
                <a:sym typeface="Inter Light"/>
              </a:rPr>
              <a:t>  |  </a:t>
            </a:r>
            <a:r>
              <a:rPr i="0" lang="en" sz="850" u="none" cap="none" strike="noStrike">
                <a:solidFill>
                  <a:srgbClr val="F0F0F0"/>
                </a:solidFill>
                <a:latin typeface="Inter Light"/>
                <a:ea typeface="Inter Light"/>
                <a:cs typeface="Inter Light"/>
                <a:sym typeface="Inter Light"/>
              </a:rPr>
              <a:t>Disaster Recovery</a:t>
            </a:r>
            <a:r>
              <a:rPr lang="en" sz="850">
                <a:solidFill>
                  <a:srgbClr val="F0F0F0"/>
                </a:solidFill>
                <a:latin typeface="Inter Light"/>
                <a:ea typeface="Inter Light"/>
                <a:cs typeface="Inter Light"/>
                <a:sym typeface="Inter Light"/>
              </a:rPr>
              <a:t>                                     </a:t>
            </a:r>
            <a:endParaRPr i="0" sz="850" u="none" cap="none" strike="noStrike">
              <a:solidFill>
                <a:srgbClr val="F0F0F0"/>
              </a:solidFill>
              <a:latin typeface="Inter Light"/>
              <a:ea typeface="Inter Light"/>
              <a:cs typeface="Inter Light"/>
              <a:sym typeface="Inter Light"/>
            </a:endParaRPr>
          </a:p>
        </p:txBody>
      </p:sp>
      <p:sp>
        <p:nvSpPr>
          <p:cNvPr descr="e7d195523061f1c0cef09ac28eaae964ec9988a5cce77c8b8C1E4685C6E6B40CD7615480512384A61EE159C6FE0045D14B61E85D0A95589D558B81FFC809322ACC20DC2254D928200A3EA0841B8B18145E4076E2716215F9CA74215B300285468169D7DD1FA2F2873B8815601B39E841862D712EA7F5373BA315BA9E7E16882AEF70AD4E677971A3" id="1222" name="Google Shape;1222;p103"/>
          <p:cNvSpPr/>
          <p:nvPr/>
        </p:nvSpPr>
        <p:spPr>
          <a:xfrm>
            <a:off x="362925" y="3246000"/>
            <a:ext cx="2775900" cy="3918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300"/>
              </a:spcBef>
              <a:spcAft>
                <a:spcPts val="0"/>
              </a:spcAft>
              <a:buClr>
                <a:srgbClr val="000000"/>
              </a:buClr>
              <a:buSzPts val="850"/>
              <a:buFont typeface="Arial"/>
              <a:buNone/>
            </a:pPr>
            <a:r>
              <a:rPr lang="en" sz="850">
                <a:solidFill>
                  <a:srgbClr val="F0F0F0"/>
                </a:solidFill>
                <a:latin typeface="Inter Light"/>
                <a:ea typeface="Inter Light"/>
                <a:cs typeface="Inter Light"/>
                <a:sym typeface="Inter Light"/>
              </a:rPr>
              <a:t>Physical Security  |  Network Security  </a:t>
            </a:r>
            <a:br>
              <a:rPr lang="en" sz="850">
                <a:solidFill>
                  <a:srgbClr val="F0F0F0"/>
                </a:solidFill>
                <a:latin typeface="Inter Light"/>
                <a:ea typeface="Inter Light"/>
                <a:cs typeface="Inter Light"/>
                <a:sym typeface="Inter Light"/>
              </a:rPr>
            </a:br>
            <a:r>
              <a:rPr lang="en" sz="850">
                <a:solidFill>
                  <a:srgbClr val="F0F0F0"/>
                </a:solidFill>
                <a:latin typeface="Inter Light"/>
                <a:ea typeface="Inter Light"/>
                <a:cs typeface="Inter Light"/>
                <a:sym typeface="Inter Light"/>
              </a:rPr>
              <a:t>Endpoint Security  |  Cloud Security  |  SASE</a:t>
            </a:r>
            <a:endParaRPr i="0" sz="850" u="none" cap="none" strike="noStrike">
              <a:solidFill>
                <a:srgbClr val="F0F0F0"/>
              </a:solidFill>
              <a:latin typeface="Inter Light"/>
              <a:ea typeface="Inter Light"/>
              <a:cs typeface="Inter Light"/>
              <a:sym typeface="Inter Light"/>
            </a:endParaRPr>
          </a:p>
        </p:txBody>
      </p:sp>
      <p:sp>
        <p:nvSpPr>
          <p:cNvPr descr="e7d195523061f1c0cef09ac28eaae964ec9988a5cce77c8b8C1E4685C6E6B40CD7615480512384A61EE159C6FE0045D14B61E85D0A95589D558B81FFC809322ACC20DC2254D928200A3EA0841B8B18145E4076E2716215F9CA74215B300285468169D7DD1FA2F2873B8815601B39E841862D712EA7F5373BA315BA9E7E16882AEF70AD4E677971A3" id="1223" name="Google Shape;1223;p103"/>
          <p:cNvSpPr/>
          <p:nvPr/>
        </p:nvSpPr>
        <p:spPr>
          <a:xfrm>
            <a:off x="5154175" y="1188657"/>
            <a:ext cx="3599400" cy="1497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300"/>
              </a:spcBef>
              <a:spcAft>
                <a:spcPts val="0"/>
              </a:spcAft>
              <a:buClr>
                <a:srgbClr val="000000"/>
              </a:buClr>
              <a:buSzPts val="850"/>
              <a:buFont typeface="Arial"/>
              <a:buNone/>
            </a:pPr>
            <a:r>
              <a:rPr i="0" lang="en" sz="850" u="none" cap="none" strike="noStrike">
                <a:solidFill>
                  <a:srgbClr val="F0F0F0"/>
                </a:solidFill>
                <a:latin typeface="Inter Light"/>
                <a:ea typeface="Inter Light"/>
                <a:cs typeface="Inter Light"/>
                <a:sym typeface="Inter Light"/>
              </a:rPr>
              <a:t>Fiber   |   Cable   |   Wireless   |   Satellite  |  TEM  </a:t>
            </a:r>
            <a:endParaRPr i="0" sz="1000" u="none" cap="none" strike="noStrike">
              <a:solidFill>
                <a:srgbClr val="F0F0F0"/>
              </a:solidFill>
              <a:latin typeface="Helvetica Neue Light"/>
              <a:ea typeface="Helvetica Neue Light"/>
              <a:cs typeface="Helvetica Neue Light"/>
              <a:sym typeface="Helvetica Neue Light"/>
            </a:endParaRPr>
          </a:p>
        </p:txBody>
      </p:sp>
      <p:sp>
        <p:nvSpPr>
          <p:cNvPr descr="e7d195523061f1c0cef09ac28eaae964ec9988a5cce77c8b8C1E4685C6E6B40CD7615480512384A61EE159C6FE0045D14B61E85D0A95589D558B81FFC809322ACC20DC2254D928200A3EA0841B8B18145E4076E2716215F9CA74215B300285468169D7DD1FA2F2873B8815601B39E841862D712EA7F5373BA315BA9E7E16882AEF70AD4E677971A3" id="1224" name="Google Shape;1224;p103"/>
          <p:cNvSpPr/>
          <p:nvPr/>
        </p:nvSpPr>
        <p:spPr>
          <a:xfrm>
            <a:off x="323025" y="2230187"/>
            <a:ext cx="2815800" cy="3678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300"/>
              </a:spcBef>
              <a:spcAft>
                <a:spcPts val="0"/>
              </a:spcAft>
              <a:buClr>
                <a:srgbClr val="000000"/>
              </a:buClr>
              <a:buSzPts val="850"/>
              <a:buFont typeface="Arial"/>
              <a:buNone/>
            </a:pPr>
            <a:r>
              <a:rPr lang="en" sz="850">
                <a:solidFill>
                  <a:srgbClr val="F0F0F0"/>
                </a:solidFill>
                <a:latin typeface="Inter Light"/>
                <a:ea typeface="Inter Light"/>
                <a:cs typeface="Inter Light"/>
                <a:sym typeface="Inter Light"/>
              </a:rPr>
              <a:t>NOC</a:t>
            </a:r>
            <a:r>
              <a:rPr b="1" lang="en" sz="850">
                <a:solidFill>
                  <a:srgbClr val="F0F0F0"/>
                </a:solidFill>
                <a:latin typeface="Inter"/>
                <a:ea typeface="Inter"/>
                <a:cs typeface="Inter"/>
                <a:sym typeface="Inter"/>
              </a:rPr>
              <a:t> </a:t>
            </a:r>
            <a:r>
              <a:rPr lang="en" sz="850">
                <a:solidFill>
                  <a:srgbClr val="F0F0F0"/>
                </a:solidFill>
                <a:latin typeface="Inter Light"/>
                <a:ea typeface="Inter Light"/>
                <a:cs typeface="Inter Light"/>
                <a:sym typeface="Inter Light"/>
              </a:rPr>
              <a:t> |  SOC  |  </a:t>
            </a:r>
            <a:r>
              <a:rPr i="0" lang="en" sz="850" u="none" cap="none" strike="noStrike">
                <a:solidFill>
                  <a:srgbClr val="F0F0F0"/>
                </a:solidFill>
                <a:latin typeface="Inter Light"/>
                <a:ea typeface="Inter Light"/>
                <a:cs typeface="Inter Light"/>
                <a:sym typeface="Inter Light"/>
              </a:rPr>
              <a:t>Professional Services </a:t>
            </a:r>
            <a:br>
              <a:rPr lang="en" sz="850">
                <a:solidFill>
                  <a:srgbClr val="F0F0F0"/>
                </a:solidFill>
                <a:latin typeface="Inter Light"/>
                <a:ea typeface="Inter Light"/>
                <a:cs typeface="Inter Light"/>
                <a:sym typeface="Inter Light"/>
              </a:rPr>
            </a:br>
            <a:r>
              <a:rPr lang="en" sz="850">
                <a:solidFill>
                  <a:srgbClr val="F0F0F0"/>
                </a:solidFill>
                <a:latin typeface="Inter Light"/>
                <a:ea typeface="Inter Light"/>
                <a:cs typeface="Inter Light"/>
                <a:sym typeface="Inter Light"/>
              </a:rPr>
              <a:t> SmartSupport</a:t>
            </a:r>
            <a:r>
              <a:rPr i="0" lang="en" sz="850" u="none" cap="none" strike="noStrike">
                <a:solidFill>
                  <a:srgbClr val="F0F0F0"/>
                </a:solidFill>
                <a:latin typeface="Inter Light"/>
                <a:ea typeface="Inter Light"/>
                <a:cs typeface="Inter Light"/>
                <a:sym typeface="Inter Light"/>
              </a:rPr>
              <a:t>  |</a:t>
            </a:r>
            <a:r>
              <a:rPr lang="en" sz="850">
                <a:solidFill>
                  <a:srgbClr val="F0F0F0"/>
                </a:solidFill>
                <a:latin typeface="Inter Light"/>
                <a:ea typeface="Inter Light"/>
                <a:cs typeface="Inter Light"/>
                <a:sym typeface="Inter Light"/>
              </a:rPr>
              <a:t>  Asset Management</a:t>
            </a:r>
            <a:endParaRPr b="0" i="0" sz="1000" u="none" cap="none" strike="noStrike">
              <a:solidFill>
                <a:srgbClr val="F0F0F0"/>
              </a:solidFill>
              <a:latin typeface="Open Sans Light"/>
              <a:ea typeface="Open Sans Light"/>
              <a:cs typeface="Open Sans Light"/>
              <a:sym typeface="Open Sans Light"/>
            </a:endParaRPr>
          </a:p>
        </p:txBody>
      </p:sp>
      <p:sp>
        <p:nvSpPr>
          <p:cNvPr descr="e7d195523061f1c0cef09ac28eaae964ec9988a5cce77c8b8C1E4685C6E6B40CD7615480512384A61EE159C6FE0045D14B61E85D0A95589D558B81FFC809322ACC20DC2254D928200A3EA0841B8B18145E4076E2716215F9CA74215B300285468169D7DD1FA2F2873B8815601B39E841862D712EA7F5373BA315BA9E7E16882AEF70AD4E677971A3" id="1225" name="Google Shape;1225;p103"/>
          <p:cNvSpPr/>
          <p:nvPr/>
        </p:nvSpPr>
        <p:spPr>
          <a:xfrm>
            <a:off x="5956250" y="3246000"/>
            <a:ext cx="2685900" cy="33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300"/>
              </a:spcBef>
              <a:spcAft>
                <a:spcPts val="0"/>
              </a:spcAft>
              <a:buClr>
                <a:srgbClr val="000000"/>
              </a:buClr>
              <a:buSzPts val="850"/>
              <a:buFont typeface="Arial"/>
              <a:buNone/>
            </a:pPr>
            <a:r>
              <a:rPr i="0" lang="en" sz="850" u="none" cap="none" strike="noStrike">
                <a:solidFill>
                  <a:srgbClr val="F0F0F0"/>
                </a:solidFill>
                <a:latin typeface="Inter Light"/>
                <a:ea typeface="Inter Light"/>
                <a:cs typeface="Inter Light"/>
                <a:sym typeface="Inter Light"/>
              </a:rPr>
              <a:t>U</a:t>
            </a:r>
            <a:r>
              <a:rPr lang="en" sz="850">
                <a:solidFill>
                  <a:srgbClr val="F0F0F0"/>
                </a:solidFill>
                <a:latin typeface="Inter Light"/>
                <a:ea typeface="Inter Light"/>
                <a:cs typeface="Inter Light"/>
                <a:sym typeface="Inter Light"/>
              </a:rPr>
              <a:t>CaaS</a:t>
            </a:r>
            <a:r>
              <a:rPr i="0" lang="en" sz="850" u="none" cap="none" strike="noStrike">
                <a:solidFill>
                  <a:srgbClr val="F0F0F0"/>
                </a:solidFill>
                <a:latin typeface="Inter Light"/>
                <a:ea typeface="Inter Light"/>
                <a:cs typeface="Inter Light"/>
                <a:sym typeface="Inter Light"/>
              </a:rPr>
              <a:t>  |  C</a:t>
            </a:r>
            <a:r>
              <a:rPr lang="en" sz="850">
                <a:solidFill>
                  <a:srgbClr val="F0F0F0"/>
                </a:solidFill>
                <a:latin typeface="Inter Light"/>
                <a:ea typeface="Inter Light"/>
                <a:cs typeface="Inter Light"/>
                <a:sym typeface="Inter Light"/>
              </a:rPr>
              <a:t>ontact Center</a:t>
            </a:r>
            <a:r>
              <a:rPr i="0" lang="en" sz="850" u="none" cap="none" strike="noStrike">
                <a:solidFill>
                  <a:srgbClr val="F0F0F0"/>
                </a:solidFill>
                <a:latin typeface="Inter Light"/>
                <a:ea typeface="Inter Light"/>
                <a:cs typeface="Inter Light"/>
                <a:sym typeface="Inter Light"/>
              </a:rPr>
              <a:t>  |  </a:t>
            </a:r>
            <a:r>
              <a:rPr lang="en" sz="850">
                <a:solidFill>
                  <a:srgbClr val="F0F0F0"/>
                </a:solidFill>
                <a:latin typeface="Inter Light"/>
                <a:ea typeface="Inter Light"/>
                <a:cs typeface="Inter Light"/>
                <a:sym typeface="Inter Light"/>
              </a:rPr>
              <a:t>CPaaS</a:t>
            </a:r>
            <a:r>
              <a:rPr lang="en" sz="850">
                <a:solidFill>
                  <a:schemeClr val="lt2"/>
                </a:solidFill>
                <a:latin typeface="Inter Light"/>
                <a:ea typeface="Inter Light"/>
                <a:cs typeface="Inter Light"/>
                <a:sym typeface="Inter Light"/>
              </a:rPr>
              <a:t>  |  </a:t>
            </a:r>
            <a:r>
              <a:rPr lang="en" sz="850">
                <a:solidFill>
                  <a:srgbClr val="F0F0F0"/>
                </a:solidFill>
                <a:latin typeface="Inter Light"/>
                <a:ea typeface="Inter Light"/>
                <a:cs typeface="Inter Light"/>
                <a:sym typeface="Inter Light"/>
              </a:rPr>
              <a:t>SMS    Analytics</a:t>
            </a:r>
            <a:r>
              <a:rPr lang="en" sz="850">
                <a:solidFill>
                  <a:schemeClr val="lt2"/>
                </a:solidFill>
                <a:latin typeface="Inter Light"/>
                <a:ea typeface="Inter Light"/>
                <a:cs typeface="Inter Light"/>
                <a:sym typeface="Inter Light"/>
              </a:rPr>
              <a:t>  |  </a:t>
            </a:r>
            <a:r>
              <a:rPr lang="en" sz="850">
                <a:solidFill>
                  <a:srgbClr val="F0F0F0"/>
                </a:solidFill>
                <a:latin typeface="Inter Light"/>
                <a:ea typeface="Inter Light"/>
                <a:cs typeface="Inter Light"/>
                <a:sym typeface="Inter Light"/>
              </a:rPr>
              <a:t>Artificial Intelligence (AI)</a:t>
            </a:r>
            <a:endParaRPr sz="850">
              <a:solidFill>
                <a:srgbClr val="F0F0F0"/>
              </a:solidFill>
              <a:latin typeface="Inter Light"/>
              <a:ea typeface="Inter Light"/>
              <a:cs typeface="Inter Light"/>
              <a:sym typeface="Inter Light"/>
            </a:endParaRPr>
          </a:p>
          <a:p>
            <a:pPr indent="0" lvl="0" marL="0" marR="0" rtl="0" algn="r">
              <a:lnSpc>
                <a:spcPct val="100000"/>
              </a:lnSpc>
              <a:spcBef>
                <a:spcPts val="300"/>
              </a:spcBef>
              <a:spcAft>
                <a:spcPts val="0"/>
              </a:spcAft>
              <a:buClr>
                <a:srgbClr val="000000"/>
              </a:buClr>
              <a:buSzPts val="1000"/>
              <a:buFont typeface="Arial"/>
              <a:buNone/>
            </a:pPr>
            <a:r>
              <a:rPr b="0" i="0" lang="en" sz="1000" u="none" cap="none" strike="noStrike">
                <a:solidFill>
                  <a:srgbClr val="FFFFFF"/>
                </a:solidFill>
                <a:latin typeface="Open Sans Light"/>
                <a:ea typeface="Open Sans Light"/>
                <a:cs typeface="Open Sans Light"/>
                <a:sym typeface="Open Sans Light"/>
              </a:rPr>
              <a:t> </a:t>
            </a:r>
            <a:endParaRPr b="0" i="0" sz="1000" u="none" cap="none" strike="noStrike">
              <a:solidFill>
                <a:srgbClr val="FFFFFF"/>
              </a:solidFill>
              <a:latin typeface="Open Sans Light"/>
              <a:ea typeface="Open Sans Light"/>
              <a:cs typeface="Open Sans Light"/>
              <a:sym typeface="Open Sans Light"/>
            </a:endParaRPr>
          </a:p>
        </p:txBody>
      </p:sp>
      <p:sp>
        <p:nvSpPr>
          <p:cNvPr descr="e7d195523061f1c0cef09ac28eaae964ec9988a5cce77c8b8C1E4685C6E6B40CD7615480512384A61EE159C6FE0045D14B61E85D0A95589D558B81FFC809322ACC20DC2254D928200A3EA0841B8B18145E4076E2716215F9CA74215B300285468169D7DD1FA2F2873B8815601B39E841862D712EA7F5373BA315BA9E7E16882AEF70AD4E677971A3" id="1226" name="Google Shape;1226;p103"/>
          <p:cNvSpPr/>
          <p:nvPr/>
        </p:nvSpPr>
        <p:spPr>
          <a:xfrm>
            <a:off x="5154175" y="4295874"/>
            <a:ext cx="3688500" cy="36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300"/>
              </a:spcBef>
              <a:spcAft>
                <a:spcPts val="0"/>
              </a:spcAft>
              <a:buClr>
                <a:srgbClr val="000000"/>
              </a:buClr>
              <a:buSzPts val="850"/>
              <a:buFont typeface="Arial"/>
              <a:buNone/>
            </a:pPr>
            <a:r>
              <a:rPr i="0" lang="en" sz="850" u="none" cap="none" strike="noStrike">
                <a:solidFill>
                  <a:srgbClr val="F0F0F0"/>
                </a:solidFill>
                <a:latin typeface="Inter Light"/>
                <a:ea typeface="Inter Light"/>
                <a:cs typeface="Inter Light"/>
                <a:sym typeface="Inter Light"/>
              </a:rPr>
              <a:t>Microsoft  |  Google </a:t>
            </a:r>
            <a:r>
              <a:rPr lang="en" sz="850">
                <a:solidFill>
                  <a:srgbClr val="F0F0F0"/>
                </a:solidFill>
                <a:latin typeface="Inter Light"/>
                <a:ea typeface="Inter Light"/>
                <a:cs typeface="Inter Light"/>
                <a:sym typeface="Inter Light"/>
              </a:rPr>
              <a:t> |  ERP  |  CRM  |  Productivity  |  Business Applications  |  IT Management  |  BI</a:t>
            </a:r>
            <a:endParaRPr i="0" sz="850" u="none" cap="none" strike="noStrike">
              <a:solidFill>
                <a:srgbClr val="FFFFFF"/>
              </a:solidFill>
              <a:latin typeface="Inter Light"/>
              <a:ea typeface="Inter Light"/>
              <a:cs typeface="Inter Light"/>
              <a:sym typeface="Inter Light"/>
            </a:endParaRPr>
          </a:p>
        </p:txBody>
      </p:sp>
      <p:sp>
        <p:nvSpPr>
          <p:cNvPr id="1227" name="Google Shape;1227;p103"/>
          <p:cNvSpPr txBox="1"/>
          <p:nvPr/>
        </p:nvSpPr>
        <p:spPr>
          <a:xfrm>
            <a:off x="963600" y="781750"/>
            <a:ext cx="3000000" cy="384900"/>
          </a:xfrm>
          <a:prstGeom prst="rect">
            <a:avLst/>
          </a:prstGeom>
          <a:noFill/>
          <a:ln>
            <a:noFill/>
          </a:ln>
        </p:spPr>
        <p:txBody>
          <a:bodyPr anchorCtr="0" anchor="t" bIns="91425" lIns="91425" spcFirstLastPara="1" rIns="91425" wrap="square" tIns="91425">
            <a:spAutoFit/>
          </a:bodyPr>
          <a:lstStyle/>
          <a:p>
            <a:pPr indent="0" lvl="0" marL="0" rtl="0" algn="r">
              <a:lnSpc>
                <a:spcPct val="120000"/>
              </a:lnSpc>
              <a:spcBef>
                <a:spcPts val="0"/>
              </a:spcBef>
              <a:spcAft>
                <a:spcPts val="0"/>
              </a:spcAft>
              <a:buNone/>
            </a:pPr>
            <a:r>
              <a:rPr lang="en" sz="1300">
                <a:solidFill>
                  <a:schemeClr val="dk2"/>
                </a:solidFill>
                <a:latin typeface="Inter SemiBold"/>
                <a:ea typeface="Inter SemiBold"/>
                <a:cs typeface="Inter SemiBold"/>
                <a:sym typeface="Inter SemiBold"/>
              </a:rPr>
              <a:t>ENERGY</a:t>
            </a:r>
            <a:endParaRPr sz="1300" u="sng">
              <a:solidFill>
                <a:schemeClr val="dk2"/>
              </a:solidFill>
              <a:latin typeface="Inter SemiBold"/>
              <a:ea typeface="Inter SemiBold"/>
              <a:cs typeface="Inter SemiBold"/>
              <a:sym typeface="Inter SemiBold"/>
            </a:endParaRPr>
          </a:p>
        </p:txBody>
      </p:sp>
      <p:sp>
        <p:nvSpPr>
          <p:cNvPr id="1228" name="Google Shape;1228;p103"/>
          <p:cNvSpPr txBox="1"/>
          <p:nvPr/>
        </p:nvSpPr>
        <p:spPr>
          <a:xfrm>
            <a:off x="5154175" y="781750"/>
            <a:ext cx="3000000" cy="384900"/>
          </a:xfrm>
          <a:prstGeom prst="rect">
            <a:avLst/>
          </a:prstGeom>
          <a:noFill/>
          <a:ln>
            <a:noFill/>
          </a:ln>
        </p:spPr>
        <p:txBody>
          <a:bodyPr anchorCtr="0" anchor="t" bIns="91425" lIns="91425" spcFirstLastPara="1" rIns="91425" wrap="square" tIns="91425">
            <a:spAutoFit/>
          </a:bodyPr>
          <a:lstStyle/>
          <a:p>
            <a:pPr indent="0" lvl="0" marL="0" rtl="0" algn="l">
              <a:lnSpc>
                <a:spcPct val="120000"/>
              </a:lnSpc>
              <a:spcBef>
                <a:spcPts val="0"/>
              </a:spcBef>
              <a:spcAft>
                <a:spcPts val="0"/>
              </a:spcAft>
              <a:buNone/>
            </a:pPr>
            <a:r>
              <a:rPr lang="en" sz="1300">
                <a:solidFill>
                  <a:srgbClr val="ABE6FF"/>
                </a:solidFill>
                <a:latin typeface="Inter SemiBold"/>
                <a:ea typeface="Inter SemiBold"/>
                <a:cs typeface="Inter SemiBold"/>
                <a:sym typeface="Inter SemiBold"/>
              </a:rPr>
              <a:t>CONNECTIVITY &amp;  SD-WAN/SASE</a:t>
            </a:r>
            <a:endParaRPr sz="1300">
              <a:solidFill>
                <a:srgbClr val="ABE6FF"/>
              </a:solidFill>
              <a:latin typeface="Inter SemiBold"/>
              <a:ea typeface="Inter SemiBold"/>
              <a:cs typeface="Inter SemiBold"/>
              <a:sym typeface="Inter SemiBold"/>
            </a:endParaRPr>
          </a:p>
        </p:txBody>
      </p:sp>
      <p:sp>
        <p:nvSpPr>
          <p:cNvPr id="1229" name="Google Shape;1229;p103"/>
          <p:cNvSpPr txBox="1"/>
          <p:nvPr/>
        </p:nvSpPr>
        <p:spPr>
          <a:xfrm>
            <a:off x="138825" y="1828419"/>
            <a:ext cx="3000000" cy="384900"/>
          </a:xfrm>
          <a:prstGeom prst="rect">
            <a:avLst/>
          </a:prstGeom>
          <a:noFill/>
          <a:ln>
            <a:noFill/>
          </a:ln>
        </p:spPr>
        <p:txBody>
          <a:bodyPr anchorCtr="0" anchor="t" bIns="91425" lIns="91425" spcFirstLastPara="1" rIns="91425" wrap="square" tIns="91425">
            <a:spAutoFit/>
          </a:bodyPr>
          <a:lstStyle/>
          <a:p>
            <a:pPr indent="0" lvl="0" marL="0" rtl="0" algn="r">
              <a:lnSpc>
                <a:spcPct val="120000"/>
              </a:lnSpc>
              <a:spcBef>
                <a:spcPts val="0"/>
              </a:spcBef>
              <a:spcAft>
                <a:spcPts val="0"/>
              </a:spcAft>
              <a:buNone/>
            </a:pPr>
            <a:r>
              <a:rPr lang="en" sz="1300">
                <a:solidFill>
                  <a:srgbClr val="ABE6FF"/>
                </a:solidFill>
                <a:latin typeface="Inter SemiBold"/>
                <a:ea typeface="Inter SemiBold"/>
                <a:cs typeface="Inter SemiBold"/>
                <a:sym typeface="Inter SemiBold"/>
              </a:rPr>
              <a:t>MANAGED SERVICES</a:t>
            </a:r>
            <a:endParaRPr/>
          </a:p>
        </p:txBody>
      </p:sp>
      <p:sp>
        <p:nvSpPr>
          <p:cNvPr id="1230" name="Google Shape;1230;p103"/>
          <p:cNvSpPr txBox="1"/>
          <p:nvPr/>
        </p:nvSpPr>
        <p:spPr>
          <a:xfrm>
            <a:off x="5956250" y="1828419"/>
            <a:ext cx="3000000" cy="384900"/>
          </a:xfrm>
          <a:prstGeom prst="rect">
            <a:avLst/>
          </a:prstGeom>
          <a:noFill/>
          <a:ln>
            <a:noFill/>
          </a:ln>
        </p:spPr>
        <p:txBody>
          <a:bodyPr anchorCtr="0" anchor="t" bIns="91425" lIns="91425" spcFirstLastPara="1" rIns="91425" wrap="square" tIns="91425">
            <a:spAutoFit/>
          </a:bodyPr>
          <a:lstStyle/>
          <a:p>
            <a:pPr indent="0" lvl="0" marL="0" rtl="0" algn="l">
              <a:lnSpc>
                <a:spcPct val="120000"/>
              </a:lnSpc>
              <a:spcBef>
                <a:spcPts val="0"/>
              </a:spcBef>
              <a:spcAft>
                <a:spcPts val="0"/>
              </a:spcAft>
              <a:buNone/>
            </a:pPr>
            <a:r>
              <a:rPr lang="en" sz="1300">
                <a:solidFill>
                  <a:srgbClr val="ABE6FF"/>
                </a:solidFill>
                <a:latin typeface="Inter SemiBold"/>
                <a:ea typeface="Inter SemiBold"/>
                <a:cs typeface="Inter SemiBold"/>
                <a:sym typeface="Inter SemiBold"/>
              </a:rPr>
              <a:t>MOBILITY &amp; IoT</a:t>
            </a:r>
            <a:endParaRPr sz="1300">
              <a:solidFill>
                <a:srgbClr val="ABE6FF"/>
              </a:solidFill>
              <a:latin typeface="Inter SemiBold"/>
              <a:ea typeface="Inter SemiBold"/>
              <a:cs typeface="Inter SemiBold"/>
              <a:sym typeface="Inter SemiBold"/>
            </a:endParaRPr>
          </a:p>
        </p:txBody>
      </p:sp>
      <p:sp>
        <p:nvSpPr>
          <p:cNvPr id="1231" name="Google Shape;1231;p103"/>
          <p:cNvSpPr txBox="1"/>
          <p:nvPr/>
        </p:nvSpPr>
        <p:spPr>
          <a:xfrm>
            <a:off x="5956250" y="2870738"/>
            <a:ext cx="3000000" cy="384900"/>
          </a:xfrm>
          <a:prstGeom prst="rect">
            <a:avLst/>
          </a:prstGeom>
          <a:noFill/>
          <a:ln>
            <a:noFill/>
          </a:ln>
        </p:spPr>
        <p:txBody>
          <a:bodyPr anchorCtr="0" anchor="t" bIns="91425" lIns="91425" spcFirstLastPara="1" rIns="91425" wrap="square" tIns="91425">
            <a:spAutoFit/>
          </a:bodyPr>
          <a:lstStyle/>
          <a:p>
            <a:pPr indent="0" lvl="0" marL="0" rtl="0" algn="l">
              <a:lnSpc>
                <a:spcPct val="120000"/>
              </a:lnSpc>
              <a:spcBef>
                <a:spcPts val="0"/>
              </a:spcBef>
              <a:spcAft>
                <a:spcPts val="0"/>
              </a:spcAft>
              <a:buNone/>
            </a:pPr>
            <a:r>
              <a:rPr lang="en" sz="1300">
                <a:solidFill>
                  <a:schemeClr val="dk2"/>
                </a:solidFill>
                <a:latin typeface="Inter SemiBold"/>
                <a:ea typeface="Inter SemiBold"/>
                <a:cs typeface="Inter SemiBold"/>
                <a:sym typeface="Inter SemiBold"/>
              </a:rPr>
              <a:t>CUSTOMER EXPERIENCE (CX)</a:t>
            </a:r>
            <a:endParaRPr/>
          </a:p>
        </p:txBody>
      </p:sp>
      <p:sp>
        <p:nvSpPr>
          <p:cNvPr id="1232" name="Google Shape;1232;p103"/>
          <p:cNvSpPr txBox="1"/>
          <p:nvPr/>
        </p:nvSpPr>
        <p:spPr>
          <a:xfrm>
            <a:off x="138825" y="2870738"/>
            <a:ext cx="3000000" cy="384900"/>
          </a:xfrm>
          <a:prstGeom prst="rect">
            <a:avLst/>
          </a:prstGeom>
          <a:noFill/>
          <a:ln>
            <a:noFill/>
          </a:ln>
        </p:spPr>
        <p:txBody>
          <a:bodyPr anchorCtr="0" anchor="t" bIns="91425" lIns="91425" spcFirstLastPara="1" rIns="91425" wrap="square" tIns="91425">
            <a:spAutoFit/>
          </a:bodyPr>
          <a:lstStyle/>
          <a:p>
            <a:pPr indent="0" lvl="0" marL="0" rtl="0" algn="r">
              <a:lnSpc>
                <a:spcPct val="120000"/>
              </a:lnSpc>
              <a:spcBef>
                <a:spcPts val="0"/>
              </a:spcBef>
              <a:spcAft>
                <a:spcPts val="0"/>
              </a:spcAft>
              <a:buNone/>
            </a:pPr>
            <a:r>
              <a:rPr lang="en" sz="1300">
                <a:solidFill>
                  <a:schemeClr val="dk2"/>
                </a:solidFill>
                <a:latin typeface="Inter SemiBold"/>
                <a:ea typeface="Inter SemiBold"/>
                <a:cs typeface="Inter SemiBold"/>
                <a:sym typeface="Inter SemiBold"/>
              </a:rPr>
              <a:t>SECURITY</a:t>
            </a:r>
            <a:endParaRPr/>
          </a:p>
        </p:txBody>
      </p:sp>
      <p:sp>
        <p:nvSpPr>
          <p:cNvPr id="1233" name="Google Shape;1233;p103"/>
          <p:cNvSpPr txBox="1"/>
          <p:nvPr/>
        </p:nvSpPr>
        <p:spPr>
          <a:xfrm>
            <a:off x="5154175" y="3906300"/>
            <a:ext cx="3000000" cy="384900"/>
          </a:xfrm>
          <a:prstGeom prst="rect">
            <a:avLst/>
          </a:prstGeom>
          <a:noFill/>
          <a:ln>
            <a:noFill/>
          </a:ln>
        </p:spPr>
        <p:txBody>
          <a:bodyPr anchorCtr="0" anchor="t" bIns="91425" lIns="91425" spcFirstLastPara="1" rIns="91425" wrap="square" tIns="91425">
            <a:spAutoFit/>
          </a:bodyPr>
          <a:lstStyle/>
          <a:p>
            <a:pPr indent="0" lvl="0" marL="0" rtl="0" algn="l">
              <a:lnSpc>
                <a:spcPct val="120000"/>
              </a:lnSpc>
              <a:spcBef>
                <a:spcPts val="0"/>
              </a:spcBef>
              <a:spcAft>
                <a:spcPts val="0"/>
              </a:spcAft>
              <a:buNone/>
            </a:pPr>
            <a:r>
              <a:rPr lang="en" sz="1300">
                <a:solidFill>
                  <a:schemeClr val="dk2"/>
                </a:solidFill>
                <a:latin typeface="Inter SemiBold"/>
                <a:ea typeface="Inter SemiBold"/>
                <a:cs typeface="Inter SemiBold"/>
                <a:sym typeface="Inter SemiBold"/>
              </a:rPr>
              <a:t>SOFTWARE AS A SERVICE</a:t>
            </a:r>
            <a:endParaRPr/>
          </a:p>
        </p:txBody>
      </p:sp>
      <p:sp>
        <p:nvSpPr>
          <p:cNvPr id="1234" name="Google Shape;1234;p103"/>
          <p:cNvSpPr txBox="1"/>
          <p:nvPr/>
        </p:nvSpPr>
        <p:spPr>
          <a:xfrm>
            <a:off x="963600" y="3906300"/>
            <a:ext cx="3000000" cy="384900"/>
          </a:xfrm>
          <a:prstGeom prst="rect">
            <a:avLst/>
          </a:prstGeom>
          <a:noFill/>
          <a:ln>
            <a:noFill/>
          </a:ln>
        </p:spPr>
        <p:txBody>
          <a:bodyPr anchorCtr="0" anchor="t" bIns="91425" lIns="91425" spcFirstLastPara="1" rIns="91425" wrap="square" tIns="91425">
            <a:spAutoFit/>
          </a:bodyPr>
          <a:lstStyle/>
          <a:p>
            <a:pPr indent="0" lvl="0" marL="0" rtl="0" algn="r">
              <a:lnSpc>
                <a:spcPct val="120000"/>
              </a:lnSpc>
              <a:spcBef>
                <a:spcPts val="0"/>
              </a:spcBef>
              <a:spcAft>
                <a:spcPts val="0"/>
              </a:spcAft>
              <a:buNone/>
            </a:pPr>
            <a:r>
              <a:rPr lang="en" sz="1300">
                <a:solidFill>
                  <a:schemeClr val="dk2"/>
                </a:solidFill>
                <a:latin typeface="Inter SemiBold"/>
                <a:ea typeface="Inter SemiBold"/>
                <a:cs typeface="Inter SemiBold"/>
                <a:sym typeface="Inter SemiBold"/>
              </a:rPr>
              <a:t>CLOUD INFRASTRUCTURE</a:t>
            </a:r>
            <a:endParaRPr sz="1300">
              <a:solidFill>
                <a:schemeClr val="dk2"/>
              </a:solidFill>
              <a:latin typeface="Inter SemiBold"/>
              <a:ea typeface="Inter SemiBold"/>
              <a:cs typeface="Inter SemiBold"/>
              <a:sym typeface="Inter SemiBold"/>
            </a:endParaRPr>
          </a:p>
        </p:txBody>
      </p:sp>
      <p:pic>
        <p:nvPicPr>
          <p:cNvPr id="1235" name="Google Shape;1235;p103"/>
          <p:cNvPicPr preferRelativeResize="0"/>
          <p:nvPr/>
        </p:nvPicPr>
        <p:blipFill rotWithShape="1">
          <a:blip r:embed="rId3">
            <a:alphaModFix/>
          </a:blip>
          <a:srcRect b="0" l="0" r="0" t="0"/>
          <a:stretch/>
        </p:blipFill>
        <p:spPr>
          <a:xfrm>
            <a:off x="3242350" y="1399826"/>
            <a:ext cx="2506476" cy="2506476"/>
          </a:xfrm>
          <a:prstGeom prst="rect">
            <a:avLst/>
          </a:prstGeom>
          <a:noFill/>
          <a:ln>
            <a:noFill/>
          </a:ln>
        </p:spPr>
      </p:pic>
      <p:pic>
        <p:nvPicPr>
          <p:cNvPr id="1236" name="Google Shape;1236;p103" title="Microsoft Logo - White.png"/>
          <p:cNvPicPr preferRelativeResize="0"/>
          <p:nvPr/>
        </p:nvPicPr>
        <p:blipFill rotWithShape="1">
          <a:blip r:embed="rId4">
            <a:alphaModFix/>
          </a:blip>
          <a:srcRect b="23253" l="7676" r="7685" t="24665"/>
          <a:stretch/>
        </p:blipFill>
        <p:spPr>
          <a:xfrm>
            <a:off x="7218125" y="4792425"/>
            <a:ext cx="847976" cy="233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6" name="Shape 806"/>
        <p:cNvGrpSpPr/>
        <p:nvPr/>
      </p:nvGrpSpPr>
      <p:grpSpPr>
        <a:xfrm>
          <a:off x="0" y="0"/>
          <a:ext cx="0" cy="0"/>
          <a:chOff x="0" y="0"/>
          <a:chExt cx="0" cy="0"/>
        </a:xfrm>
      </p:grpSpPr>
      <p:sp>
        <p:nvSpPr>
          <p:cNvPr id="807" name="Google Shape;807;p86"/>
          <p:cNvSpPr txBox="1"/>
          <p:nvPr>
            <p:ph type="title"/>
          </p:nvPr>
        </p:nvSpPr>
        <p:spPr>
          <a:xfrm>
            <a:off x="457200" y="1943100"/>
            <a:ext cx="8229600" cy="1257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The opportunity in the market</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0" name="Shape 1240"/>
        <p:cNvGrpSpPr/>
        <p:nvPr/>
      </p:nvGrpSpPr>
      <p:grpSpPr>
        <a:xfrm>
          <a:off x="0" y="0"/>
          <a:ext cx="0" cy="0"/>
          <a:chOff x="0" y="0"/>
          <a:chExt cx="0" cy="0"/>
        </a:xfrm>
      </p:grpSpPr>
      <p:sp>
        <p:nvSpPr>
          <p:cNvPr id="1241" name="Google Shape;1241;p104"/>
          <p:cNvSpPr txBox="1"/>
          <p:nvPr>
            <p:ph type="title"/>
          </p:nvPr>
        </p:nvSpPr>
        <p:spPr>
          <a:xfrm>
            <a:off x="457200" y="622150"/>
            <a:ext cx="8229600" cy="3936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b="1" lang="en">
                <a:latin typeface="Inter"/>
                <a:ea typeface="Inter"/>
                <a:cs typeface="Inter"/>
                <a:sym typeface="Inter"/>
              </a:rPr>
              <a:t>Why Microsoft with AppDirect?</a:t>
            </a:r>
            <a:endParaRPr b="1">
              <a:latin typeface="Inter"/>
              <a:ea typeface="Inter"/>
              <a:cs typeface="Inter"/>
              <a:sym typeface="Inter"/>
            </a:endParaRPr>
          </a:p>
        </p:txBody>
      </p:sp>
      <p:sp>
        <p:nvSpPr>
          <p:cNvPr id="1242" name="Google Shape;1242;p104"/>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1243" name="Google Shape;1243;p104"/>
          <p:cNvSpPr txBox="1"/>
          <p:nvPr>
            <p:ph idx="2" type="subTitle"/>
          </p:nvPr>
        </p:nvSpPr>
        <p:spPr>
          <a:xfrm>
            <a:off x="226025" y="2548321"/>
            <a:ext cx="1964400" cy="16320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b="1" lang="en" sz="1500">
                <a:latin typeface="Inter"/>
                <a:ea typeface="Inter"/>
                <a:cs typeface="Inter"/>
                <a:sym typeface="Inter"/>
              </a:rPr>
              <a:t>It’s easy</a:t>
            </a:r>
            <a:endParaRPr b="1" sz="1500">
              <a:latin typeface="Inter"/>
              <a:ea typeface="Inter"/>
              <a:cs typeface="Inter"/>
              <a:sym typeface="Inter"/>
            </a:endParaRPr>
          </a:p>
          <a:p>
            <a:pPr indent="0" lvl="0" marL="0" rtl="0" algn="ctr">
              <a:spcBef>
                <a:spcPts val="0"/>
              </a:spcBef>
              <a:spcAft>
                <a:spcPts val="0"/>
              </a:spcAft>
              <a:buNone/>
            </a:pPr>
            <a:r>
              <a:t/>
            </a:r>
            <a:endParaRPr b="1" sz="1500">
              <a:latin typeface="Inter"/>
              <a:ea typeface="Inter"/>
              <a:cs typeface="Inter"/>
              <a:sym typeface="Inter"/>
            </a:endParaRPr>
          </a:p>
          <a:p>
            <a:pPr indent="0" lvl="0" marL="0" rtl="0" algn="ctr">
              <a:spcBef>
                <a:spcPts val="0"/>
              </a:spcBef>
              <a:spcAft>
                <a:spcPts val="0"/>
              </a:spcAft>
              <a:buNone/>
            </a:pPr>
            <a:r>
              <a:rPr lang="en" sz="1100"/>
              <a:t>AppDirect’s Microsoft specialists support you and your customers throughout the entire sales journey. </a:t>
            </a:r>
            <a:endParaRPr sz="1100"/>
          </a:p>
        </p:txBody>
      </p:sp>
      <p:sp>
        <p:nvSpPr>
          <p:cNvPr id="1244" name="Google Shape;1244;p104"/>
          <p:cNvSpPr txBox="1"/>
          <p:nvPr>
            <p:ph idx="3" type="subTitle"/>
          </p:nvPr>
        </p:nvSpPr>
        <p:spPr>
          <a:xfrm>
            <a:off x="2297125" y="2548262"/>
            <a:ext cx="1964400" cy="16866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b="1" lang="en" sz="1500">
                <a:latin typeface="Inter"/>
                <a:ea typeface="Inter"/>
                <a:cs typeface="Inter"/>
                <a:sym typeface="Inter"/>
              </a:rPr>
              <a:t>It’s quick</a:t>
            </a:r>
            <a:endParaRPr b="1" sz="1500">
              <a:latin typeface="Inter"/>
              <a:ea typeface="Inter"/>
              <a:cs typeface="Inter"/>
              <a:sym typeface="Inter"/>
            </a:endParaRPr>
          </a:p>
          <a:p>
            <a:pPr indent="0" lvl="0" marL="0" rtl="0" algn="l">
              <a:spcBef>
                <a:spcPts val="0"/>
              </a:spcBef>
              <a:spcAft>
                <a:spcPts val="0"/>
              </a:spcAft>
              <a:buNone/>
            </a:pPr>
            <a:r>
              <a:t/>
            </a:r>
            <a:endParaRPr sz="1100"/>
          </a:p>
          <a:p>
            <a:pPr indent="0" lvl="0" marL="0" rtl="0" algn="ctr">
              <a:spcBef>
                <a:spcPts val="0"/>
              </a:spcBef>
              <a:spcAft>
                <a:spcPts val="0"/>
              </a:spcAft>
              <a:buNone/>
            </a:pPr>
            <a:r>
              <a:rPr lang="en" sz="1100"/>
              <a:t>Easily quote &amp; procure Microsoft in the AppDirect Marketplace. It’s easy to set up customers &amp; transact, too. </a:t>
            </a:r>
            <a:endParaRPr sz="1100"/>
          </a:p>
          <a:p>
            <a:pPr indent="0" lvl="0" marL="0" rtl="0" algn="ctr">
              <a:spcBef>
                <a:spcPts val="0"/>
              </a:spcBef>
              <a:spcAft>
                <a:spcPts val="0"/>
              </a:spcAft>
              <a:buNone/>
            </a:pPr>
            <a:r>
              <a:t/>
            </a:r>
            <a:endParaRPr/>
          </a:p>
        </p:txBody>
      </p:sp>
      <p:sp>
        <p:nvSpPr>
          <p:cNvPr id="1245" name="Google Shape;1245;p104"/>
          <p:cNvSpPr txBox="1"/>
          <p:nvPr>
            <p:ph idx="4" type="subTitle"/>
          </p:nvPr>
        </p:nvSpPr>
        <p:spPr>
          <a:xfrm>
            <a:off x="4368225" y="2510945"/>
            <a:ext cx="1964400" cy="15462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b="1" lang="en" sz="1500">
                <a:latin typeface="Inter"/>
                <a:ea typeface="Inter"/>
                <a:cs typeface="Inter"/>
                <a:sym typeface="Inter"/>
              </a:rPr>
              <a:t>Competitive pricing</a:t>
            </a:r>
            <a:endParaRPr b="1" sz="1500">
              <a:latin typeface="Inter"/>
              <a:ea typeface="Inter"/>
              <a:cs typeface="Inter"/>
              <a:sym typeface="Inter"/>
            </a:endParaRPr>
          </a:p>
          <a:p>
            <a:pPr indent="0" lvl="0" marL="0" rtl="0" algn="ctr">
              <a:spcBef>
                <a:spcPts val="0"/>
              </a:spcBef>
              <a:spcAft>
                <a:spcPts val="0"/>
              </a:spcAft>
              <a:buNone/>
            </a:pPr>
            <a:r>
              <a:t/>
            </a:r>
            <a:endParaRPr b="1" sz="1500">
              <a:latin typeface="Inter"/>
              <a:ea typeface="Inter"/>
              <a:cs typeface="Inter"/>
              <a:sym typeface="Inter"/>
            </a:endParaRPr>
          </a:p>
          <a:p>
            <a:pPr indent="0" lvl="0" marL="0" rtl="0" algn="ctr">
              <a:spcBef>
                <a:spcPts val="0"/>
              </a:spcBef>
              <a:spcAft>
                <a:spcPts val="0"/>
              </a:spcAft>
              <a:buNone/>
            </a:pPr>
            <a:r>
              <a:rPr lang="en" sz="1100"/>
              <a:t>AppDirect works with you to create competitive pricing and offers for Microsoft products.</a:t>
            </a:r>
            <a:endParaRPr/>
          </a:p>
          <a:p>
            <a:pPr indent="0" lvl="0" marL="0" rtl="0" algn="ctr">
              <a:spcBef>
                <a:spcPts val="0"/>
              </a:spcBef>
              <a:spcAft>
                <a:spcPts val="0"/>
              </a:spcAft>
              <a:buNone/>
            </a:pPr>
            <a:r>
              <a:t/>
            </a:r>
            <a:endParaRPr/>
          </a:p>
        </p:txBody>
      </p:sp>
      <p:sp>
        <p:nvSpPr>
          <p:cNvPr id="1246" name="Google Shape;1246;p104"/>
          <p:cNvSpPr txBox="1"/>
          <p:nvPr>
            <p:ph idx="4" type="subTitle"/>
          </p:nvPr>
        </p:nvSpPr>
        <p:spPr>
          <a:xfrm>
            <a:off x="6439313" y="2510950"/>
            <a:ext cx="2513100" cy="14604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b="1" lang="en" sz="1500">
                <a:latin typeface="Inter"/>
                <a:ea typeface="Inter"/>
                <a:cs typeface="Inter"/>
                <a:sym typeface="Inter"/>
              </a:rPr>
              <a:t>Competitive Commissions</a:t>
            </a:r>
            <a:endParaRPr b="1" sz="1500">
              <a:latin typeface="Inter"/>
              <a:ea typeface="Inter"/>
              <a:cs typeface="Inter"/>
              <a:sym typeface="Inter"/>
            </a:endParaRPr>
          </a:p>
          <a:p>
            <a:pPr indent="0" lvl="0" marL="0" rtl="0" algn="ctr">
              <a:spcBef>
                <a:spcPts val="0"/>
              </a:spcBef>
              <a:spcAft>
                <a:spcPts val="0"/>
              </a:spcAft>
              <a:buNone/>
            </a:pPr>
            <a:r>
              <a:t/>
            </a:r>
            <a:endParaRPr/>
          </a:p>
          <a:p>
            <a:pPr indent="0" lvl="0" marL="0" rtl="0" algn="ctr">
              <a:spcBef>
                <a:spcPts val="0"/>
              </a:spcBef>
              <a:spcAft>
                <a:spcPts val="0"/>
              </a:spcAft>
              <a:buNone/>
            </a:pPr>
            <a:r>
              <a:rPr lang="en"/>
              <a:t>AppDirect keeps your best interest in mind with competitive commissions for advisors. </a:t>
            </a:r>
            <a:endParaRPr/>
          </a:p>
        </p:txBody>
      </p:sp>
      <p:pic>
        <p:nvPicPr>
          <p:cNvPr id="1247" name="Google Shape;1247;p104"/>
          <p:cNvPicPr preferRelativeResize="0"/>
          <p:nvPr/>
        </p:nvPicPr>
        <p:blipFill>
          <a:blip r:embed="rId3">
            <a:alphaModFix/>
          </a:blip>
          <a:stretch>
            <a:fillRect/>
          </a:stretch>
        </p:blipFill>
        <p:spPr>
          <a:xfrm>
            <a:off x="826791" y="1581675"/>
            <a:ext cx="762868" cy="766476"/>
          </a:xfrm>
          <a:prstGeom prst="rect">
            <a:avLst/>
          </a:prstGeom>
          <a:noFill/>
          <a:ln>
            <a:noFill/>
          </a:ln>
        </p:spPr>
      </p:pic>
      <p:pic>
        <p:nvPicPr>
          <p:cNvPr id="1248" name="Google Shape;1248;p104"/>
          <p:cNvPicPr preferRelativeResize="0"/>
          <p:nvPr/>
        </p:nvPicPr>
        <p:blipFill>
          <a:blip r:embed="rId4">
            <a:alphaModFix/>
          </a:blip>
          <a:stretch>
            <a:fillRect/>
          </a:stretch>
        </p:blipFill>
        <p:spPr>
          <a:xfrm>
            <a:off x="2935017" y="1618989"/>
            <a:ext cx="688608" cy="691775"/>
          </a:xfrm>
          <a:prstGeom prst="rect">
            <a:avLst/>
          </a:prstGeom>
          <a:noFill/>
          <a:ln>
            <a:noFill/>
          </a:ln>
        </p:spPr>
      </p:pic>
      <p:pic>
        <p:nvPicPr>
          <p:cNvPr id="1249" name="Google Shape;1249;p104"/>
          <p:cNvPicPr preferRelativeResize="0"/>
          <p:nvPr/>
        </p:nvPicPr>
        <p:blipFill>
          <a:blip r:embed="rId5">
            <a:alphaModFix/>
          </a:blip>
          <a:stretch>
            <a:fillRect/>
          </a:stretch>
        </p:blipFill>
        <p:spPr>
          <a:xfrm>
            <a:off x="5043325" y="1619000"/>
            <a:ext cx="614200" cy="617100"/>
          </a:xfrm>
          <a:prstGeom prst="rect">
            <a:avLst/>
          </a:prstGeom>
          <a:noFill/>
          <a:ln>
            <a:noFill/>
          </a:ln>
        </p:spPr>
      </p:pic>
      <p:pic>
        <p:nvPicPr>
          <p:cNvPr id="1250" name="Google Shape;1250;p104"/>
          <p:cNvPicPr preferRelativeResize="0"/>
          <p:nvPr/>
        </p:nvPicPr>
        <p:blipFill>
          <a:blip r:embed="rId6">
            <a:alphaModFix/>
          </a:blip>
          <a:stretch>
            <a:fillRect/>
          </a:stretch>
        </p:blipFill>
        <p:spPr>
          <a:xfrm>
            <a:off x="7351575" y="1618974"/>
            <a:ext cx="725723" cy="729175"/>
          </a:xfrm>
          <a:prstGeom prst="rect">
            <a:avLst/>
          </a:prstGeom>
          <a:noFill/>
          <a:ln>
            <a:noFill/>
          </a:ln>
        </p:spPr>
      </p:pic>
      <p:pic>
        <p:nvPicPr>
          <p:cNvPr id="1251" name="Google Shape;1251;p104"/>
          <p:cNvPicPr preferRelativeResize="0"/>
          <p:nvPr/>
        </p:nvPicPr>
        <p:blipFill>
          <a:blip r:embed="rId7">
            <a:alphaModFix/>
          </a:blip>
          <a:stretch>
            <a:fillRect/>
          </a:stretch>
        </p:blipFill>
        <p:spPr>
          <a:xfrm>
            <a:off x="7329422" y="4839738"/>
            <a:ext cx="652528" cy="1391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5" name="Shape 1255"/>
        <p:cNvGrpSpPr/>
        <p:nvPr/>
      </p:nvGrpSpPr>
      <p:grpSpPr>
        <a:xfrm>
          <a:off x="0" y="0"/>
          <a:ext cx="0" cy="0"/>
          <a:chOff x="0" y="0"/>
          <a:chExt cx="0" cy="0"/>
        </a:xfrm>
      </p:grpSpPr>
      <p:sp>
        <p:nvSpPr>
          <p:cNvPr id="1256" name="Google Shape;1256;p105"/>
          <p:cNvSpPr txBox="1"/>
          <p:nvPr>
            <p:ph type="title"/>
          </p:nvPr>
        </p:nvSpPr>
        <p:spPr>
          <a:xfrm>
            <a:off x="2239013" y="638975"/>
            <a:ext cx="4568100" cy="3936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sz="2300">
                <a:solidFill>
                  <a:schemeClr val="lt1"/>
                </a:solidFill>
              </a:rPr>
              <a:t>Your AppDirect Microsoft Team</a:t>
            </a:r>
            <a:endParaRPr sz="2300">
              <a:solidFill>
                <a:schemeClr val="lt1"/>
              </a:solidFill>
            </a:endParaRPr>
          </a:p>
        </p:txBody>
      </p:sp>
      <p:sp>
        <p:nvSpPr>
          <p:cNvPr id="1257" name="Google Shape;1257;p105"/>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grpSp>
        <p:nvGrpSpPr>
          <p:cNvPr id="1258" name="Google Shape;1258;p105"/>
          <p:cNvGrpSpPr/>
          <p:nvPr/>
        </p:nvGrpSpPr>
        <p:grpSpPr>
          <a:xfrm>
            <a:off x="6030275" y="3429025"/>
            <a:ext cx="1804276" cy="836309"/>
            <a:chOff x="3841174" y="2601287"/>
            <a:chExt cx="1329901" cy="1572600"/>
          </a:xfrm>
        </p:grpSpPr>
        <p:sp>
          <p:nvSpPr>
            <p:cNvPr id="1259" name="Google Shape;1259;p105"/>
            <p:cNvSpPr/>
            <p:nvPr/>
          </p:nvSpPr>
          <p:spPr>
            <a:xfrm>
              <a:off x="3841174" y="2601287"/>
              <a:ext cx="1329900" cy="1572600"/>
            </a:xfrm>
            <a:prstGeom prst="rect">
              <a:avLst/>
            </a:prstGeom>
            <a:noFill/>
            <a:ln cap="flat" cmpd="sng" w="28575">
              <a:solidFill>
                <a:schemeClr val="dk2"/>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0"/>
                </a:spcBef>
                <a:spcAft>
                  <a:spcPts val="0"/>
                </a:spcAft>
                <a:buNone/>
              </a:pPr>
              <a:r>
                <a:t/>
              </a:r>
              <a:endParaRPr sz="1100">
                <a:solidFill>
                  <a:srgbClr val="2F9DE4"/>
                </a:solidFill>
              </a:endParaRPr>
            </a:p>
          </p:txBody>
        </p:sp>
        <p:sp>
          <p:nvSpPr>
            <p:cNvPr id="1260" name="Google Shape;1260;p105"/>
            <p:cNvSpPr txBox="1"/>
            <p:nvPr/>
          </p:nvSpPr>
          <p:spPr>
            <a:xfrm>
              <a:off x="3841175" y="2628975"/>
              <a:ext cx="1329900" cy="665700"/>
            </a:xfrm>
            <a:prstGeom prst="rect">
              <a:avLst/>
            </a:prstGeom>
            <a:noFill/>
            <a:ln>
              <a:noFill/>
            </a:ln>
          </p:spPr>
          <p:txBody>
            <a:bodyPr anchorCtr="0" anchor="t" bIns="68575" lIns="68575" spcFirstLastPara="1" rIns="68575" wrap="square" tIns="68575">
              <a:spAutoFit/>
            </a:bodyPr>
            <a:lstStyle/>
            <a:p>
              <a:pPr indent="0" lvl="0" marL="0" rtl="0" algn="ctr">
                <a:spcBef>
                  <a:spcPts val="0"/>
                </a:spcBef>
                <a:spcAft>
                  <a:spcPts val="0"/>
                </a:spcAft>
                <a:buNone/>
              </a:pPr>
              <a:r>
                <a:rPr lang="en">
                  <a:solidFill>
                    <a:schemeClr val="lt1"/>
                  </a:solidFill>
                </a:rPr>
                <a:t>End User Support</a:t>
              </a:r>
              <a:endParaRPr sz="1400">
                <a:solidFill>
                  <a:schemeClr val="lt1"/>
                </a:solidFill>
              </a:endParaRPr>
            </a:p>
          </p:txBody>
        </p:sp>
      </p:grpSp>
      <p:grpSp>
        <p:nvGrpSpPr>
          <p:cNvPr id="1261" name="Google Shape;1261;p105"/>
          <p:cNvGrpSpPr/>
          <p:nvPr/>
        </p:nvGrpSpPr>
        <p:grpSpPr>
          <a:xfrm>
            <a:off x="3669862" y="3429028"/>
            <a:ext cx="1804278" cy="836302"/>
            <a:chOff x="6751323" y="2589063"/>
            <a:chExt cx="1329902" cy="1613238"/>
          </a:xfrm>
        </p:grpSpPr>
        <p:sp>
          <p:nvSpPr>
            <p:cNvPr id="1262" name="Google Shape;1262;p105"/>
            <p:cNvSpPr/>
            <p:nvPr/>
          </p:nvSpPr>
          <p:spPr>
            <a:xfrm>
              <a:off x="6751323" y="2589200"/>
              <a:ext cx="1329900" cy="1613100"/>
            </a:xfrm>
            <a:prstGeom prst="rect">
              <a:avLst/>
            </a:prstGeom>
            <a:noFill/>
            <a:ln cap="flat" cmpd="sng" w="28575">
              <a:solidFill>
                <a:schemeClr val="dk2"/>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0"/>
                </a:spcBef>
                <a:spcAft>
                  <a:spcPts val="0"/>
                </a:spcAft>
                <a:buNone/>
              </a:pPr>
              <a:r>
                <a:t/>
              </a:r>
              <a:endParaRPr sz="1100">
                <a:solidFill>
                  <a:srgbClr val="2F9DE4"/>
                </a:solidFill>
              </a:endParaRPr>
            </a:p>
          </p:txBody>
        </p:sp>
        <p:sp>
          <p:nvSpPr>
            <p:cNvPr id="1263" name="Google Shape;1263;p105"/>
            <p:cNvSpPr txBox="1"/>
            <p:nvPr/>
          </p:nvSpPr>
          <p:spPr>
            <a:xfrm>
              <a:off x="6751325" y="2589063"/>
              <a:ext cx="1329900" cy="682800"/>
            </a:xfrm>
            <a:prstGeom prst="rect">
              <a:avLst/>
            </a:prstGeom>
            <a:noFill/>
            <a:ln>
              <a:noFill/>
            </a:ln>
          </p:spPr>
          <p:txBody>
            <a:bodyPr anchorCtr="0" anchor="t" bIns="68575" lIns="68575" spcFirstLastPara="1" rIns="68575" wrap="square" tIns="68575">
              <a:spAutoFit/>
            </a:bodyPr>
            <a:lstStyle/>
            <a:p>
              <a:pPr indent="0" lvl="0" marL="0" rtl="0" algn="ctr">
                <a:spcBef>
                  <a:spcPts val="0"/>
                </a:spcBef>
                <a:spcAft>
                  <a:spcPts val="0"/>
                </a:spcAft>
                <a:buNone/>
              </a:pPr>
              <a:r>
                <a:rPr lang="en">
                  <a:solidFill>
                    <a:schemeClr val="lt1"/>
                  </a:solidFill>
                </a:rPr>
                <a:t>Marketplace Support</a:t>
              </a:r>
              <a:endParaRPr sz="1400">
                <a:solidFill>
                  <a:schemeClr val="lt1"/>
                </a:solidFill>
              </a:endParaRPr>
            </a:p>
          </p:txBody>
        </p:sp>
      </p:grpSp>
      <p:grpSp>
        <p:nvGrpSpPr>
          <p:cNvPr id="1264" name="Google Shape;1264;p105"/>
          <p:cNvGrpSpPr/>
          <p:nvPr/>
        </p:nvGrpSpPr>
        <p:grpSpPr>
          <a:xfrm>
            <a:off x="1309450" y="3429000"/>
            <a:ext cx="1804276" cy="836352"/>
            <a:chOff x="931025" y="2583122"/>
            <a:chExt cx="1329900" cy="1585200"/>
          </a:xfrm>
        </p:grpSpPr>
        <p:sp>
          <p:nvSpPr>
            <p:cNvPr id="1265" name="Google Shape;1265;p105"/>
            <p:cNvSpPr/>
            <p:nvPr/>
          </p:nvSpPr>
          <p:spPr>
            <a:xfrm>
              <a:off x="931025" y="2583122"/>
              <a:ext cx="1329900" cy="1585200"/>
            </a:xfrm>
            <a:prstGeom prst="rect">
              <a:avLst/>
            </a:prstGeom>
            <a:noFill/>
            <a:ln cap="flat" cmpd="sng" w="28575">
              <a:solidFill>
                <a:schemeClr val="dk2"/>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0"/>
                </a:spcBef>
                <a:spcAft>
                  <a:spcPts val="0"/>
                </a:spcAft>
                <a:buNone/>
              </a:pPr>
              <a:r>
                <a:t/>
              </a:r>
              <a:endParaRPr sz="1100">
                <a:solidFill>
                  <a:srgbClr val="2F9DE4"/>
                </a:solidFill>
              </a:endParaRPr>
            </a:p>
          </p:txBody>
        </p:sp>
        <p:sp>
          <p:nvSpPr>
            <p:cNvPr id="1266" name="Google Shape;1266;p105"/>
            <p:cNvSpPr txBox="1"/>
            <p:nvPr/>
          </p:nvSpPr>
          <p:spPr>
            <a:xfrm>
              <a:off x="931025" y="2610875"/>
              <a:ext cx="1329900" cy="641700"/>
            </a:xfrm>
            <a:prstGeom prst="rect">
              <a:avLst/>
            </a:prstGeom>
            <a:noFill/>
            <a:ln>
              <a:noFill/>
            </a:ln>
          </p:spPr>
          <p:txBody>
            <a:bodyPr anchorCtr="0" anchor="t" bIns="68575" lIns="68575" spcFirstLastPara="1" rIns="68575" wrap="square" tIns="68575">
              <a:spAutoFit/>
            </a:bodyPr>
            <a:lstStyle/>
            <a:p>
              <a:pPr indent="0" lvl="0" marL="0" rtl="0" algn="ctr">
                <a:spcBef>
                  <a:spcPts val="0"/>
                </a:spcBef>
                <a:spcAft>
                  <a:spcPts val="0"/>
                </a:spcAft>
                <a:buNone/>
              </a:pPr>
              <a:r>
                <a:rPr lang="en" sz="1300">
                  <a:solidFill>
                    <a:schemeClr val="lt1"/>
                  </a:solidFill>
                </a:rPr>
                <a:t>Professional Services</a:t>
              </a:r>
              <a:endParaRPr sz="1300">
                <a:solidFill>
                  <a:schemeClr val="lt1"/>
                </a:solidFill>
              </a:endParaRPr>
            </a:p>
          </p:txBody>
        </p:sp>
      </p:grpSp>
      <p:grpSp>
        <p:nvGrpSpPr>
          <p:cNvPr id="1267" name="Google Shape;1267;p105"/>
          <p:cNvGrpSpPr/>
          <p:nvPr/>
        </p:nvGrpSpPr>
        <p:grpSpPr>
          <a:xfrm>
            <a:off x="2383775" y="1381400"/>
            <a:ext cx="4278600" cy="1788000"/>
            <a:chOff x="2338600" y="848375"/>
            <a:chExt cx="4278600" cy="1788000"/>
          </a:xfrm>
        </p:grpSpPr>
        <p:sp>
          <p:nvSpPr>
            <p:cNvPr id="1268" name="Google Shape;1268;p105"/>
            <p:cNvSpPr/>
            <p:nvPr/>
          </p:nvSpPr>
          <p:spPr>
            <a:xfrm>
              <a:off x="2338600" y="848375"/>
              <a:ext cx="4278600" cy="1788000"/>
            </a:xfrm>
            <a:prstGeom prst="rect">
              <a:avLst/>
            </a:prstGeom>
            <a:noFill/>
            <a:ln cap="flat" cmpd="sng" w="28575">
              <a:solidFill>
                <a:schemeClr val="dk2"/>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0"/>
                </a:spcBef>
                <a:spcAft>
                  <a:spcPts val="0"/>
                </a:spcAft>
                <a:buNone/>
              </a:pPr>
              <a:r>
                <a:t/>
              </a:r>
              <a:endParaRPr sz="1100">
                <a:solidFill>
                  <a:schemeClr val="dk2"/>
                </a:solidFill>
              </a:endParaRPr>
            </a:p>
          </p:txBody>
        </p:sp>
        <p:pic>
          <p:nvPicPr>
            <p:cNvPr id="1269" name="Google Shape;1269;p105">
              <a:hlinkClick r:id="rId3"/>
            </p:cNvPr>
            <p:cNvPicPr preferRelativeResize="0"/>
            <p:nvPr/>
          </p:nvPicPr>
          <p:blipFill>
            <a:blip r:embed="rId4">
              <a:alphaModFix/>
            </a:blip>
            <a:stretch>
              <a:fillRect/>
            </a:stretch>
          </p:blipFill>
          <p:spPr>
            <a:xfrm>
              <a:off x="2600494" y="1243532"/>
              <a:ext cx="1070925" cy="1270602"/>
            </a:xfrm>
            <a:prstGeom prst="rect">
              <a:avLst/>
            </a:prstGeom>
            <a:noFill/>
            <a:ln>
              <a:noFill/>
            </a:ln>
          </p:spPr>
        </p:pic>
        <p:pic>
          <p:nvPicPr>
            <p:cNvPr id="1270" name="Google Shape;1270;p105">
              <a:hlinkClick r:id="rId5"/>
            </p:cNvPr>
            <p:cNvPicPr preferRelativeResize="0"/>
            <p:nvPr/>
          </p:nvPicPr>
          <p:blipFill>
            <a:blip r:embed="rId6">
              <a:alphaModFix/>
            </a:blip>
            <a:stretch>
              <a:fillRect/>
            </a:stretch>
          </p:blipFill>
          <p:spPr>
            <a:xfrm>
              <a:off x="3862647" y="1254535"/>
              <a:ext cx="1230508" cy="1248601"/>
            </a:xfrm>
            <a:prstGeom prst="rect">
              <a:avLst/>
            </a:prstGeom>
            <a:noFill/>
            <a:ln>
              <a:noFill/>
            </a:ln>
          </p:spPr>
        </p:pic>
        <p:pic>
          <p:nvPicPr>
            <p:cNvPr id="1271" name="Google Shape;1271;p105">
              <a:hlinkClick r:id="rId7"/>
            </p:cNvPr>
            <p:cNvPicPr preferRelativeResize="0"/>
            <p:nvPr/>
          </p:nvPicPr>
          <p:blipFill>
            <a:blip r:embed="rId8">
              <a:alphaModFix/>
            </a:blip>
            <a:stretch>
              <a:fillRect/>
            </a:stretch>
          </p:blipFill>
          <p:spPr>
            <a:xfrm>
              <a:off x="5284385" y="1271672"/>
              <a:ext cx="1070925" cy="1214300"/>
            </a:xfrm>
            <a:prstGeom prst="rect">
              <a:avLst/>
            </a:prstGeom>
            <a:noFill/>
            <a:ln>
              <a:noFill/>
            </a:ln>
          </p:spPr>
        </p:pic>
        <p:sp>
          <p:nvSpPr>
            <p:cNvPr id="1272" name="Google Shape;1272;p105"/>
            <p:cNvSpPr txBox="1"/>
            <p:nvPr/>
          </p:nvSpPr>
          <p:spPr>
            <a:xfrm>
              <a:off x="2398662" y="873875"/>
              <a:ext cx="4158600" cy="384900"/>
            </a:xfrm>
            <a:prstGeom prst="rect">
              <a:avLst/>
            </a:prstGeom>
            <a:noFill/>
            <a:ln>
              <a:noFill/>
            </a:ln>
          </p:spPr>
          <p:txBody>
            <a:bodyPr anchorCtr="0" anchor="t" bIns="68575" lIns="68575" spcFirstLastPara="1" rIns="68575" wrap="square" tIns="68575">
              <a:spAutoFit/>
            </a:bodyPr>
            <a:lstStyle/>
            <a:p>
              <a:pPr indent="0" lvl="0" marL="0" rtl="0" algn="ctr">
                <a:spcBef>
                  <a:spcPts val="0"/>
                </a:spcBef>
                <a:spcAft>
                  <a:spcPts val="0"/>
                </a:spcAft>
                <a:buNone/>
              </a:pPr>
              <a:r>
                <a:rPr b="1" lang="en" sz="1600">
                  <a:solidFill>
                    <a:schemeClr val="dk2"/>
                  </a:solidFill>
                  <a:latin typeface="Inter"/>
                  <a:ea typeface="Inter"/>
                  <a:cs typeface="Inter"/>
                  <a:sym typeface="Inter"/>
                </a:rPr>
                <a:t>Hyperscaler Team</a:t>
              </a:r>
              <a:endParaRPr b="1" sz="1600">
                <a:solidFill>
                  <a:schemeClr val="dk2"/>
                </a:solidFill>
                <a:latin typeface="Inter"/>
                <a:ea typeface="Inter"/>
                <a:cs typeface="Inter"/>
                <a:sym typeface="Inter"/>
              </a:endParaRPr>
            </a:p>
          </p:txBody>
        </p:sp>
      </p:grpSp>
      <p:grpSp>
        <p:nvGrpSpPr>
          <p:cNvPr id="1273" name="Google Shape;1273;p105"/>
          <p:cNvGrpSpPr/>
          <p:nvPr/>
        </p:nvGrpSpPr>
        <p:grpSpPr>
          <a:xfrm>
            <a:off x="534774" y="930631"/>
            <a:ext cx="1642273" cy="1788029"/>
            <a:chOff x="899695" y="367500"/>
            <a:chExt cx="1566905" cy="1545000"/>
          </a:xfrm>
        </p:grpSpPr>
        <p:grpSp>
          <p:nvGrpSpPr>
            <p:cNvPr id="1274" name="Google Shape;1274;p105"/>
            <p:cNvGrpSpPr/>
            <p:nvPr/>
          </p:nvGrpSpPr>
          <p:grpSpPr>
            <a:xfrm>
              <a:off x="899695" y="367500"/>
              <a:ext cx="1566766" cy="1545000"/>
              <a:chOff x="922225" y="969875"/>
              <a:chExt cx="1346250" cy="1545000"/>
            </a:xfrm>
          </p:grpSpPr>
          <p:sp>
            <p:nvSpPr>
              <p:cNvPr id="1275" name="Google Shape;1275;p105"/>
              <p:cNvSpPr/>
              <p:nvPr/>
            </p:nvSpPr>
            <p:spPr>
              <a:xfrm>
                <a:off x="922225" y="969875"/>
                <a:ext cx="1329900" cy="1545000"/>
              </a:xfrm>
              <a:prstGeom prst="rect">
                <a:avLst/>
              </a:prstGeom>
              <a:noFill/>
              <a:ln cap="flat" cmpd="sng" w="28575">
                <a:solidFill>
                  <a:schemeClr val="dk2"/>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0"/>
                  </a:spcBef>
                  <a:spcAft>
                    <a:spcPts val="0"/>
                  </a:spcAft>
                  <a:buNone/>
                </a:pPr>
                <a:r>
                  <a:t/>
                </a:r>
                <a:endParaRPr sz="1100">
                  <a:solidFill>
                    <a:schemeClr val="dk2"/>
                  </a:solidFill>
                </a:endParaRPr>
              </a:p>
            </p:txBody>
          </p:sp>
          <p:sp>
            <p:nvSpPr>
              <p:cNvPr id="1276" name="Google Shape;1276;p105"/>
              <p:cNvSpPr txBox="1"/>
              <p:nvPr/>
            </p:nvSpPr>
            <p:spPr>
              <a:xfrm>
                <a:off x="938575" y="993275"/>
                <a:ext cx="1329900" cy="266100"/>
              </a:xfrm>
              <a:prstGeom prst="rect">
                <a:avLst/>
              </a:prstGeom>
              <a:noFill/>
              <a:ln>
                <a:noFill/>
              </a:ln>
            </p:spPr>
            <p:txBody>
              <a:bodyPr anchorCtr="0" anchor="t" bIns="68575" lIns="68575" spcFirstLastPara="1" rIns="68575" wrap="square" tIns="68575">
                <a:spAutoFit/>
              </a:bodyPr>
              <a:lstStyle/>
              <a:p>
                <a:pPr indent="0" lvl="0" marL="0" rtl="0" algn="ctr">
                  <a:spcBef>
                    <a:spcPts val="0"/>
                  </a:spcBef>
                  <a:spcAft>
                    <a:spcPts val="0"/>
                  </a:spcAft>
                  <a:buNone/>
                </a:pPr>
                <a:r>
                  <a:rPr b="1" lang="en" sz="1100">
                    <a:solidFill>
                      <a:schemeClr val="lt1"/>
                    </a:solidFill>
                    <a:latin typeface="Inter"/>
                    <a:ea typeface="Inter"/>
                    <a:cs typeface="Inter"/>
                    <a:sym typeface="Inter"/>
                  </a:rPr>
                  <a:t>Business Lead</a:t>
                </a:r>
                <a:endParaRPr b="1" sz="1100">
                  <a:solidFill>
                    <a:schemeClr val="lt1"/>
                  </a:solidFill>
                  <a:latin typeface="Inter"/>
                  <a:ea typeface="Inter"/>
                  <a:cs typeface="Inter"/>
                  <a:sym typeface="Inter"/>
                </a:endParaRPr>
              </a:p>
            </p:txBody>
          </p:sp>
        </p:grpSp>
        <p:pic>
          <p:nvPicPr>
            <p:cNvPr id="1277" name="Google Shape;1277;p105"/>
            <p:cNvPicPr preferRelativeResize="0"/>
            <p:nvPr/>
          </p:nvPicPr>
          <p:blipFill rotWithShape="1">
            <a:blip r:embed="rId9">
              <a:alphaModFix/>
            </a:blip>
            <a:srcRect b="22221" l="0" r="0" t="0"/>
            <a:stretch/>
          </p:blipFill>
          <p:spPr>
            <a:xfrm>
              <a:off x="1282413" y="730225"/>
              <a:ext cx="801324" cy="819557"/>
            </a:xfrm>
            <a:prstGeom prst="rect">
              <a:avLst/>
            </a:prstGeom>
            <a:noFill/>
            <a:ln>
              <a:noFill/>
            </a:ln>
          </p:spPr>
        </p:pic>
        <p:sp>
          <p:nvSpPr>
            <p:cNvPr id="1278" name="Google Shape;1278;p105"/>
            <p:cNvSpPr txBox="1"/>
            <p:nvPr/>
          </p:nvSpPr>
          <p:spPr>
            <a:xfrm>
              <a:off x="899700" y="1522050"/>
              <a:ext cx="1566900" cy="332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700">
                  <a:solidFill>
                    <a:schemeClr val="lt1"/>
                  </a:solidFill>
                  <a:latin typeface="Inter"/>
                  <a:ea typeface="Inter"/>
                  <a:cs typeface="Inter"/>
                  <a:sym typeface="Inter"/>
                </a:rPr>
                <a:t>Mitchell Wengreniuk</a:t>
              </a:r>
              <a:endParaRPr b="1" sz="700">
                <a:solidFill>
                  <a:schemeClr val="lt1"/>
                </a:solidFill>
                <a:latin typeface="Inter"/>
                <a:ea typeface="Inter"/>
                <a:cs typeface="Inter"/>
                <a:sym typeface="Inter"/>
              </a:endParaRPr>
            </a:p>
            <a:p>
              <a:pPr indent="0" lvl="0" marL="0" rtl="0" algn="ctr">
                <a:spcBef>
                  <a:spcPts val="0"/>
                </a:spcBef>
                <a:spcAft>
                  <a:spcPts val="0"/>
                </a:spcAft>
                <a:buNone/>
              </a:pPr>
              <a:r>
                <a:rPr lang="en" sz="600">
                  <a:solidFill>
                    <a:schemeClr val="lt1"/>
                  </a:solidFill>
                  <a:latin typeface="Inter"/>
                  <a:ea typeface="Inter"/>
                  <a:cs typeface="Inter"/>
                  <a:sym typeface="Inter"/>
                </a:rPr>
                <a:t>mitchell.wengreniuk@appdirect.com</a:t>
              </a:r>
              <a:endParaRPr sz="1300">
                <a:solidFill>
                  <a:schemeClr val="lt1"/>
                </a:solidFill>
                <a:latin typeface="Inter ExtraLight"/>
                <a:ea typeface="Inter ExtraLight"/>
                <a:cs typeface="Inter ExtraLight"/>
                <a:sym typeface="Inter ExtraLight"/>
              </a:endParaRPr>
            </a:p>
          </p:txBody>
        </p:sp>
      </p:grpSp>
      <p:grpSp>
        <p:nvGrpSpPr>
          <p:cNvPr id="1279" name="Google Shape;1279;p105"/>
          <p:cNvGrpSpPr/>
          <p:nvPr/>
        </p:nvGrpSpPr>
        <p:grpSpPr>
          <a:xfrm>
            <a:off x="6869099" y="820475"/>
            <a:ext cx="1642444" cy="1788051"/>
            <a:chOff x="6914078" y="265287"/>
            <a:chExt cx="1642444" cy="1545020"/>
          </a:xfrm>
        </p:grpSpPr>
        <p:grpSp>
          <p:nvGrpSpPr>
            <p:cNvPr id="1280" name="Google Shape;1280;p105"/>
            <p:cNvGrpSpPr/>
            <p:nvPr/>
          </p:nvGrpSpPr>
          <p:grpSpPr>
            <a:xfrm>
              <a:off x="6914078" y="265287"/>
              <a:ext cx="1642444" cy="1545020"/>
              <a:chOff x="6807714" y="1002263"/>
              <a:chExt cx="1457101" cy="1578000"/>
            </a:xfrm>
          </p:grpSpPr>
          <p:sp>
            <p:nvSpPr>
              <p:cNvPr id="1281" name="Google Shape;1281;p105"/>
              <p:cNvSpPr/>
              <p:nvPr/>
            </p:nvSpPr>
            <p:spPr>
              <a:xfrm>
                <a:off x="6807715" y="1002263"/>
                <a:ext cx="1457100" cy="1578000"/>
              </a:xfrm>
              <a:prstGeom prst="rect">
                <a:avLst/>
              </a:prstGeom>
              <a:noFill/>
              <a:ln cap="flat" cmpd="sng" w="28575">
                <a:solidFill>
                  <a:schemeClr val="dk2"/>
                </a:solidFill>
                <a:prstDash val="solid"/>
                <a:round/>
                <a:headEnd len="sm" w="sm" type="none"/>
                <a:tailEnd len="sm" w="sm" type="none"/>
              </a:ln>
            </p:spPr>
            <p:txBody>
              <a:bodyPr anchorCtr="0" anchor="ctr" bIns="68575" lIns="68575" spcFirstLastPara="1" rIns="68575" wrap="square" tIns="68575">
                <a:noAutofit/>
              </a:bodyPr>
              <a:lstStyle/>
              <a:p>
                <a:pPr indent="0" lvl="0" marL="0" rtl="0" algn="ctr">
                  <a:spcBef>
                    <a:spcPts val="0"/>
                  </a:spcBef>
                  <a:spcAft>
                    <a:spcPts val="0"/>
                  </a:spcAft>
                  <a:buNone/>
                </a:pPr>
                <a:r>
                  <a:t/>
                </a:r>
                <a:endParaRPr sz="1100">
                  <a:solidFill>
                    <a:srgbClr val="2F9DE4"/>
                  </a:solidFill>
                </a:endParaRPr>
              </a:p>
            </p:txBody>
          </p:sp>
          <p:sp>
            <p:nvSpPr>
              <p:cNvPr id="1282" name="Google Shape;1282;p105"/>
              <p:cNvSpPr txBox="1"/>
              <p:nvPr/>
            </p:nvSpPr>
            <p:spPr>
              <a:xfrm>
                <a:off x="6807714" y="1002307"/>
                <a:ext cx="1457100" cy="421200"/>
              </a:xfrm>
              <a:prstGeom prst="rect">
                <a:avLst/>
              </a:prstGeom>
              <a:noFill/>
              <a:ln>
                <a:noFill/>
              </a:ln>
            </p:spPr>
            <p:txBody>
              <a:bodyPr anchorCtr="0" anchor="t" bIns="68575" lIns="68575" spcFirstLastPara="1" rIns="68575" wrap="square" tIns="68575">
                <a:spAutoFit/>
              </a:bodyPr>
              <a:lstStyle/>
              <a:p>
                <a:pPr indent="0" lvl="0" marL="0" rtl="0" algn="ctr">
                  <a:spcBef>
                    <a:spcPts val="0"/>
                  </a:spcBef>
                  <a:spcAft>
                    <a:spcPts val="0"/>
                  </a:spcAft>
                  <a:buNone/>
                </a:pPr>
                <a:r>
                  <a:rPr b="1" lang="en" sz="1100">
                    <a:solidFill>
                      <a:schemeClr val="lt1"/>
                    </a:solidFill>
                    <a:latin typeface="Inter"/>
                    <a:ea typeface="Inter"/>
                    <a:cs typeface="Inter"/>
                    <a:sym typeface="Inter"/>
                  </a:rPr>
                  <a:t>Marketing Program Manager</a:t>
                </a:r>
                <a:endParaRPr b="1" sz="1100">
                  <a:solidFill>
                    <a:schemeClr val="lt1"/>
                  </a:solidFill>
                  <a:latin typeface="Inter"/>
                  <a:ea typeface="Inter"/>
                  <a:cs typeface="Inter"/>
                  <a:sym typeface="Inter"/>
                </a:endParaRPr>
              </a:p>
            </p:txBody>
          </p:sp>
        </p:grpSp>
        <p:pic>
          <p:nvPicPr>
            <p:cNvPr id="1283" name="Google Shape;1283;p105"/>
            <p:cNvPicPr preferRelativeResize="0"/>
            <p:nvPr/>
          </p:nvPicPr>
          <p:blipFill rotWithShape="1">
            <a:blip r:embed="rId10">
              <a:alphaModFix/>
            </a:blip>
            <a:srcRect b="23471" l="0" r="0" t="0"/>
            <a:stretch/>
          </p:blipFill>
          <p:spPr>
            <a:xfrm>
              <a:off x="7263004" y="677734"/>
              <a:ext cx="858175" cy="806445"/>
            </a:xfrm>
            <a:prstGeom prst="rect">
              <a:avLst/>
            </a:prstGeom>
            <a:noFill/>
            <a:ln>
              <a:noFill/>
            </a:ln>
          </p:spPr>
        </p:pic>
        <p:sp>
          <p:nvSpPr>
            <p:cNvPr id="1284" name="Google Shape;1284;p105"/>
            <p:cNvSpPr txBox="1"/>
            <p:nvPr/>
          </p:nvSpPr>
          <p:spPr>
            <a:xfrm>
              <a:off x="6979975" y="1458375"/>
              <a:ext cx="1367400" cy="332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700">
                  <a:solidFill>
                    <a:schemeClr val="lt1"/>
                  </a:solidFill>
                  <a:latin typeface="Inter"/>
                  <a:ea typeface="Inter"/>
                  <a:cs typeface="Inter"/>
                  <a:sym typeface="Inter"/>
                </a:rPr>
                <a:t>Amanda Green</a:t>
              </a:r>
              <a:endParaRPr b="1" sz="700">
                <a:solidFill>
                  <a:schemeClr val="lt1"/>
                </a:solidFill>
                <a:latin typeface="Inter"/>
                <a:ea typeface="Inter"/>
                <a:cs typeface="Inter"/>
                <a:sym typeface="Inter"/>
              </a:endParaRPr>
            </a:p>
            <a:p>
              <a:pPr indent="0" lvl="0" marL="0" rtl="0" algn="ctr">
                <a:spcBef>
                  <a:spcPts val="0"/>
                </a:spcBef>
                <a:spcAft>
                  <a:spcPts val="0"/>
                </a:spcAft>
                <a:buNone/>
              </a:pPr>
              <a:r>
                <a:rPr lang="en" sz="600">
                  <a:solidFill>
                    <a:schemeClr val="lt1"/>
                  </a:solidFill>
                  <a:latin typeface="Inter"/>
                  <a:ea typeface="Inter"/>
                  <a:cs typeface="Inter"/>
                  <a:sym typeface="Inter"/>
                </a:rPr>
                <a:t>amanda.green@appdirect.com</a:t>
              </a:r>
              <a:endParaRPr sz="600">
                <a:solidFill>
                  <a:schemeClr val="lt1"/>
                </a:solidFill>
                <a:latin typeface="Inter ExtraLight"/>
                <a:ea typeface="Inter ExtraLight"/>
                <a:cs typeface="Inter ExtraLight"/>
                <a:sym typeface="Inter ExtraLight"/>
              </a:endParaRPr>
            </a:p>
          </p:txBody>
        </p:sp>
      </p:grpSp>
      <p:pic>
        <p:nvPicPr>
          <p:cNvPr id="1285" name="Google Shape;1285;p105"/>
          <p:cNvPicPr preferRelativeResize="0"/>
          <p:nvPr/>
        </p:nvPicPr>
        <p:blipFill rotWithShape="1">
          <a:blip r:embed="rId11">
            <a:alphaModFix/>
          </a:blip>
          <a:srcRect b="0" l="228" r="238" t="0"/>
          <a:stretch/>
        </p:blipFill>
        <p:spPr>
          <a:xfrm>
            <a:off x="2015698" y="3796877"/>
            <a:ext cx="391779" cy="393600"/>
          </a:xfrm>
          <a:prstGeom prst="rect">
            <a:avLst/>
          </a:prstGeom>
          <a:noFill/>
          <a:ln>
            <a:noFill/>
          </a:ln>
        </p:spPr>
      </p:pic>
      <p:pic>
        <p:nvPicPr>
          <p:cNvPr id="1286" name="Google Shape;1286;p105"/>
          <p:cNvPicPr preferRelativeResize="0"/>
          <p:nvPr/>
        </p:nvPicPr>
        <p:blipFill rotWithShape="1">
          <a:blip r:embed="rId11">
            <a:alphaModFix/>
          </a:blip>
          <a:srcRect b="0" l="228" r="238" t="0"/>
          <a:stretch/>
        </p:blipFill>
        <p:spPr>
          <a:xfrm>
            <a:off x="4327190" y="3796865"/>
            <a:ext cx="391775" cy="393627"/>
          </a:xfrm>
          <a:prstGeom prst="rect">
            <a:avLst/>
          </a:prstGeom>
          <a:noFill/>
          <a:ln>
            <a:noFill/>
          </a:ln>
        </p:spPr>
      </p:pic>
      <p:pic>
        <p:nvPicPr>
          <p:cNvPr id="1287" name="Google Shape;1287;p105"/>
          <p:cNvPicPr preferRelativeResize="0"/>
          <p:nvPr/>
        </p:nvPicPr>
        <p:blipFill rotWithShape="1">
          <a:blip r:embed="rId11">
            <a:alphaModFix/>
          </a:blip>
          <a:srcRect b="0" l="228" r="238" t="0"/>
          <a:stretch/>
        </p:blipFill>
        <p:spPr>
          <a:xfrm>
            <a:off x="6736515" y="3748753"/>
            <a:ext cx="391775" cy="39362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1" name="Shape 1291"/>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1" name="Shape 811"/>
        <p:cNvGrpSpPr/>
        <p:nvPr/>
      </p:nvGrpSpPr>
      <p:grpSpPr>
        <a:xfrm>
          <a:off x="0" y="0"/>
          <a:ext cx="0" cy="0"/>
          <a:chOff x="0" y="0"/>
          <a:chExt cx="0" cy="0"/>
        </a:xfrm>
      </p:grpSpPr>
      <p:pic>
        <p:nvPicPr>
          <p:cNvPr id="812" name="Google Shape;812;p87" title="Points scored"/>
          <p:cNvPicPr preferRelativeResize="0"/>
          <p:nvPr/>
        </p:nvPicPr>
        <p:blipFill>
          <a:blip r:embed="rId3">
            <a:alphaModFix/>
          </a:blip>
          <a:stretch>
            <a:fillRect/>
          </a:stretch>
        </p:blipFill>
        <p:spPr>
          <a:xfrm>
            <a:off x="3898176" y="1990687"/>
            <a:ext cx="1342857" cy="1186174"/>
          </a:xfrm>
          <a:prstGeom prst="rect">
            <a:avLst/>
          </a:prstGeom>
          <a:noFill/>
          <a:ln>
            <a:noFill/>
          </a:ln>
        </p:spPr>
      </p:pic>
      <p:sp>
        <p:nvSpPr>
          <p:cNvPr id="813" name="Google Shape;813;p87"/>
          <p:cNvSpPr txBox="1"/>
          <p:nvPr>
            <p:ph type="title"/>
          </p:nvPr>
        </p:nvSpPr>
        <p:spPr>
          <a:xfrm>
            <a:off x="457200" y="480275"/>
            <a:ext cx="8229600" cy="3936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b="1" lang="en">
                <a:latin typeface="Inter"/>
                <a:ea typeface="Inter"/>
                <a:cs typeface="Inter"/>
                <a:sym typeface="Inter"/>
              </a:rPr>
              <a:t>Security is top of mind </a:t>
            </a:r>
            <a:r>
              <a:rPr lang="en"/>
              <a:t>for your SMB customers</a:t>
            </a:r>
            <a:endParaRPr/>
          </a:p>
        </p:txBody>
      </p:sp>
      <p:sp>
        <p:nvSpPr>
          <p:cNvPr id="814" name="Google Shape;814;p87"/>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815" name="Google Shape;815;p87"/>
          <p:cNvSpPr txBox="1"/>
          <p:nvPr>
            <p:ph idx="2" type="subTitle"/>
          </p:nvPr>
        </p:nvSpPr>
        <p:spPr>
          <a:xfrm>
            <a:off x="470775" y="3312100"/>
            <a:ext cx="2577300" cy="617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sz="1100"/>
              <a:t>Nearly </a:t>
            </a:r>
            <a:r>
              <a:rPr b="1" lang="en" sz="1100">
                <a:latin typeface="Inter"/>
                <a:ea typeface="Inter"/>
                <a:cs typeface="Inter"/>
                <a:sym typeface="Inter"/>
              </a:rPr>
              <a:t>one in four</a:t>
            </a:r>
            <a:r>
              <a:rPr lang="en" sz="1100"/>
              <a:t> SMBs state that they had a security breach in the last year</a:t>
            </a:r>
            <a:r>
              <a:rPr baseline="30000" lang="en">
                <a:solidFill>
                  <a:srgbClr val="000000"/>
                </a:solidFill>
              </a:rPr>
              <a:t>2</a:t>
            </a:r>
            <a:endParaRPr sz="1100"/>
          </a:p>
        </p:txBody>
      </p:sp>
      <p:sp>
        <p:nvSpPr>
          <p:cNvPr id="816" name="Google Shape;816;p87"/>
          <p:cNvSpPr txBox="1"/>
          <p:nvPr>
            <p:ph idx="1" type="subTitle"/>
          </p:nvPr>
        </p:nvSpPr>
        <p:spPr>
          <a:xfrm>
            <a:off x="454800" y="1097274"/>
            <a:ext cx="8229600" cy="617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b="1" lang="en" sz="2200">
                <a:solidFill>
                  <a:schemeClr val="accent4"/>
                </a:solidFill>
                <a:latin typeface="Inter"/>
                <a:ea typeface="Inter"/>
                <a:cs typeface="Inter"/>
                <a:sym typeface="Inter"/>
              </a:rPr>
              <a:t>+300%</a:t>
            </a:r>
            <a:r>
              <a:rPr lang="en" sz="2200">
                <a:solidFill>
                  <a:schemeClr val="accent4"/>
                </a:solidFill>
              </a:rPr>
              <a:t> </a:t>
            </a:r>
            <a:endParaRPr sz="2200">
              <a:solidFill>
                <a:schemeClr val="accent4"/>
              </a:solidFill>
            </a:endParaRPr>
          </a:p>
          <a:p>
            <a:pPr indent="0" lvl="0" marL="0" rtl="0" algn="ctr">
              <a:spcBef>
                <a:spcPts val="0"/>
              </a:spcBef>
              <a:spcAft>
                <a:spcPts val="0"/>
              </a:spcAft>
              <a:buNone/>
            </a:pPr>
            <a:r>
              <a:rPr lang="en" sz="1500"/>
              <a:t>ransomware</a:t>
            </a:r>
            <a:r>
              <a:rPr lang="en" sz="1500"/>
              <a:t> attacks in the past year, </a:t>
            </a:r>
            <a:r>
              <a:rPr lang="en" sz="1500"/>
              <a:t>with</a:t>
            </a:r>
            <a:r>
              <a:rPr lang="en" sz="1500"/>
              <a:t> more than 50% targeted at small businesses</a:t>
            </a:r>
            <a:r>
              <a:rPr baseline="30000" lang="en" sz="1300">
                <a:solidFill>
                  <a:srgbClr val="000000"/>
                </a:solidFill>
              </a:rPr>
              <a:t>1</a:t>
            </a:r>
            <a:endParaRPr sz="1000"/>
          </a:p>
        </p:txBody>
      </p:sp>
      <p:sp>
        <p:nvSpPr>
          <p:cNvPr id="817" name="Google Shape;817;p87"/>
          <p:cNvSpPr txBox="1"/>
          <p:nvPr>
            <p:ph idx="3" type="subTitle"/>
          </p:nvPr>
        </p:nvSpPr>
        <p:spPr>
          <a:xfrm>
            <a:off x="3280950" y="3312100"/>
            <a:ext cx="2577300" cy="617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b="1" lang="en" sz="1100">
                <a:latin typeface="Inter"/>
                <a:ea typeface="Inter"/>
                <a:cs typeface="Inter"/>
                <a:sym typeface="Inter"/>
              </a:rPr>
              <a:t>Over 70%</a:t>
            </a:r>
            <a:r>
              <a:rPr lang="en" sz="1100"/>
              <a:t> of SMBs think cyber threats are becoming more of a business risk</a:t>
            </a:r>
            <a:r>
              <a:rPr baseline="30000" lang="en">
                <a:solidFill>
                  <a:srgbClr val="000000"/>
                </a:solidFill>
              </a:rPr>
              <a:t>2</a:t>
            </a:r>
            <a:endParaRPr sz="1100"/>
          </a:p>
          <a:p>
            <a:pPr indent="0" lvl="0" marL="0" rtl="0" algn="ctr">
              <a:spcBef>
                <a:spcPts val="0"/>
              </a:spcBef>
              <a:spcAft>
                <a:spcPts val="0"/>
              </a:spcAft>
              <a:buNone/>
            </a:pPr>
            <a:r>
              <a:t/>
            </a:r>
            <a:endParaRPr sz="1100"/>
          </a:p>
        </p:txBody>
      </p:sp>
      <p:sp>
        <p:nvSpPr>
          <p:cNvPr id="818" name="Google Shape;818;p87"/>
          <p:cNvSpPr txBox="1"/>
          <p:nvPr>
            <p:ph idx="4" type="subTitle"/>
          </p:nvPr>
        </p:nvSpPr>
        <p:spPr>
          <a:xfrm>
            <a:off x="6091125" y="3312100"/>
            <a:ext cx="2577300" cy="617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sz="1100"/>
              <a:t>SMBs would </a:t>
            </a:r>
            <a:r>
              <a:rPr b="1" lang="en" sz="1100">
                <a:latin typeface="Inter"/>
                <a:ea typeface="Inter"/>
                <a:cs typeface="Inter"/>
                <a:sym typeface="Inter"/>
              </a:rPr>
              <a:t>consider hiring a new MSP</a:t>
            </a:r>
            <a:r>
              <a:rPr lang="en" sz="1100"/>
              <a:t> if they offered the right cybersecurity solution</a:t>
            </a:r>
            <a:r>
              <a:rPr baseline="30000" lang="en">
                <a:solidFill>
                  <a:srgbClr val="000000"/>
                </a:solidFill>
              </a:rPr>
              <a:t>2</a:t>
            </a:r>
            <a:endParaRPr sz="1100"/>
          </a:p>
          <a:p>
            <a:pPr indent="0" lvl="0" marL="0" rtl="0" algn="l">
              <a:spcBef>
                <a:spcPts val="0"/>
              </a:spcBef>
              <a:spcAft>
                <a:spcPts val="0"/>
              </a:spcAft>
              <a:buNone/>
            </a:pPr>
            <a:r>
              <a:t/>
            </a:r>
            <a:endParaRPr sz="1100"/>
          </a:p>
        </p:txBody>
      </p:sp>
      <p:sp>
        <p:nvSpPr>
          <p:cNvPr id="819" name="Google Shape;819;p87"/>
          <p:cNvSpPr txBox="1"/>
          <p:nvPr>
            <p:ph idx="2" type="subTitle"/>
          </p:nvPr>
        </p:nvSpPr>
        <p:spPr>
          <a:xfrm>
            <a:off x="4271150" y="2415125"/>
            <a:ext cx="695400" cy="246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sz="2100">
                <a:solidFill>
                  <a:schemeClr val="accent1"/>
                </a:solidFill>
                <a:latin typeface="Inter"/>
                <a:ea typeface="Inter"/>
                <a:cs typeface="Inter"/>
                <a:sym typeface="Inter"/>
              </a:rPr>
              <a:t>70%</a:t>
            </a:r>
            <a:endParaRPr b="1" sz="2100">
              <a:solidFill>
                <a:schemeClr val="accent1"/>
              </a:solidFill>
              <a:latin typeface="Inter"/>
              <a:ea typeface="Inter"/>
              <a:cs typeface="Inter"/>
              <a:sym typeface="Inter"/>
            </a:endParaRPr>
          </a:p>
        </p:txBody>
      </p:sp>
      <p:pic>
        <p:nvPicPr>
          <p:cNvPr id="820" name="Google Shape;820;p87"/>
          <p:cNvPicPr preferRelativeResize="0"/>
          <p:nvPr/>
        </p:nvPicPr>
        <p:blipFill>
          <a:blip r:embed="rId4">
            <a:alphaModFix/>
          </a:blip>
          <a:stretch>
            <a:fillRect/>
          </a:stretch>
        </p:blipFill>
        <p:spPr>
          <a:xfrm>
            <a:off x="1192250" y="2214325"/>
            <a:ext cx="327918" cy="329454"/>
          </a:xfrm>
          <a:prstGeom prst="rect">
            <a:avLst/>
          </a:prstGeom>
          <a:noFill/>
          <a:ln>
            <a:noFill/>
          </a:ln>
        </p:spPr>
      </p:pic>
      <p:pic>
        <p:nvPicPr>
          <p:cNvPr id="821" name="Google Shape;821;p87"/>
          <p:cNvPicPr preferRelativeResize="0"/>
          <p:nvPr/>
        </p:nvPicPr>
        <p:blipFill>
          <a:blip r:embed="rId4">
            <a:alphaModFix/>
          </a:blip>
          <a:stretch>
            <a:fillRect/>
          </a:stretch>
        </p:blipFill>
        <p:spPr>
          <a:xfrm>
            <a:off x="1609250" y="2214325"/>
            <a:ext cx="327918" cy="329454"/>
          </a:xfrm>
          <a:prstGeom prst="rect">
            <a:avLst/>
          </a:prstGeom>
          <a:noFill/>
          <a:ln>
            <a:noFill/>
          </a:ln>
        </p:spPr>
      </p:pic>
      <p:pic>
        <p:nvPicPr>
          <p:cNvPr id="822" name="Google Shape;822;p87"/>
          <p:cNvPicPr preferRelativeResize="0"/>
          <p:nvPr/>
        </p:nvPicPr>
        <p:blipFill>
          <a:blip r:embed="rId4">
            <a:alphaModFix/>
          </a:blip>
          <a:stretch>
            <a:fillRect/>
          </a:stretch>
        </p:blipFill>
        <p:spPr>
          <a:xfrm>
            <a:off x="1192250" y="2623750"/>
            <a:ext cx="327918" cy="329454"/>
          </a:xfrm>
          <a:prstGeom prst="rect">
            <a:avLst/>
          </a:prstGeom>
          <a:noFill/>
          <a:ln>
            <a:noFill/>
          </a:ln>
        </p:spPr>
      </p:pic>
      <p:pic>
        <p:nvPicPr>
          <p:cNvPr id="823" name="Google Shape;823;p87"/>
          <p:cNvPicPr preferRelativeResize="0"/>
          <p:nvPr/>
        </p:nvPicPr>
        <p:blipFill>
          <a:blip r:embed="rId4">
            <a:alphaModFix/>
          </a:blip>
          <a:stretch>
            <a:fillRect/>
          </a:stretch>
        </p:blipFill>
        <p:spPr>
          <a:xfrm>
            <a:off x="1609250" y="2623750"/>
            <a:ext cx="327918" cy="329454"/>
          </a:xfrm>
          <a:prstGeom prst="rect">
            <a:avLst/>
          </a:prstGeom>
          <a:noFill/>
          <a:ln>
            <a:noFill/>
          </a:ln>
        </p:spPr>
      </p:pic>
      <p:grpSp>
        <p:nvGrpSpPr>
          <p:cNvPr id="824" name="Google Shape;824;p87"/>
          <p:cNvGrpSpPr/>
          <p:nvPr/>
        </p:nvGrpSpPr>
        <p:grpSpPr>
          <a:xfrm>
            <a:off x="2358450" y="3929200"/>
            <a:ext cx="4422300" cy="769200"/>
            <a:chOff x="2411500" y="3970725"/>
            <a:chExt cx="4422300" cy="769200"/>
          </a:xfrm>
        </p:grpSpPr>
        <p:sp>
          <p:nvSpPr>
            <p:cNvPr id="825" name="Google Shape;825;p87"/>
            <p:cNvSpPr/>
            <p:nvPr/>
          </p:nvSpPr>
          <p:spPr>
            <a:xfrm>
              <a:off x="2411500" y="3970725"/>
              <a:ext cx="4422300" cy="769200"/>
            </a:xfrm>
            <a:prstGeom prst="roundRect">
              <a:avLst>
                <a:gd fmla="val 50000" name="adj"/>
              </a:avLst>
            </a:prstGeom>
            <a:solidFill>
              <a:schemeClr val="accent4"/>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FFF"/>
                </a:buClr>
                <a:buSzPts val="2000"/>
                <a:buFont typeface="Quattrocento Sans"/>
                <a:buNone/>
              </a:pPr>
              <a:r>
                <a:t/>
              </a:r>
              <a:endParaRPr b="0" i="0" sz="2000" u="none" cap="none" strike="noStrike">
                <a:solidFill>
                  <a:srgbClr val="FFFFFF"/>
                </a:solidFill>
                <a:latin typeface="Quattrocento Sans"/>
                <a:ea typeface="Quattrocento Sans"/>
                <a:cs typeface="Quattrocento Sans"/>
                <a:sym typeface="Quattrocento Sans"/>
              </a:endParaRPr>
            </a:p>
          </p:txBody>
        </p:sp>
        <p:sp>
          <p:nvSpPr>
            <p:cNvPr id="826" name="Google Shape;826;p87"/>
            <p:cNvSpPr txBox="1"/>
            <p:nvPr/>
          </p:nvSpPr>
          <p:spPr>
            <a:xfrm>
              <a:off x="2980248" y="4096729"/>
              <a:ext cx="13845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243A5E"/>
                </a:buClr>
                <a:buSzPts val="3200"/>
                <a:buFont typeface="Quattrocento Sans"/>
                <a:buNone/>
              </a:pPr>
              <a:r>
                <a:rPr b="1" i="0" lang="en" sz="2800" u="none" cap="none" strike="noStrike">
                  <a:solidFill>
                    <a:schemeClr val="lt1"/>
                  </a:solidFill>
                  <a:latin typeface="Inter"/>
                  <a:ea typeface="Inter"/>
                  <a:cs typeface="Inter"/>
                  <a:sym typeface="Inter"/>
                </a:rPr>
                <a:t>60%</a:t>
              </a:r>
              <a:endParaRPr b="1" sz="1000">
                <a:solidFill>
                  <a:schemeClr val="lt1"/>
                </a:solidFill>
                <a:latin typeface="Inter"/>
                <a:ea typeface="Inter"/>
                <a:cs typeface="Inter"/>
                <a:sym typeface="Inter"/>
              </a:endParaRPr>
            </a:p>
          </p:txBody>
        </p:sp>
        <p:sp>
          <p:nvSpPr>
            <p:cNvPr id="827" name="Google Shape;827;p87"/>
            <p:cNvSpPr txBox="1"/>
            <p:nvPr/>
          </p:nvSpPr>
          <p:spPr>
            <a:xfrm>
              <a:off x="3943725" y="4096725"/>
              <a:ext cx="28146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0" lang="en" u="none" cap="none" strike="noStrike">
                  <a:solidFill>
                    <a:schemeClr val="lt1"/>
                  </a:solidFill>
                  <a:latin typeface="Inter ExtraLight"/>
                  <a:ea typeface="Inter ExtraLight"/>
                  <a:cs typeface="Inter ExtraLight"/>
                  <a:sym typeface="Inter ExtraLight"/>
                </a:rPr>
                <a:t>of </a:t>
              </a:r>
              <a:r>
                <a:rPr lang="en" sz="1350">
                  <a:solidFill>
                    <a:schemeClr val="lt1"/>
                  </a:solidFill>
                  <a:latin typeface="Inter ExtraLight"/>
                  <a:ea typeface="Inter ExtraLight"/>
                  <a:cs typeface="Inter ExtraLight"/>
                  <a:sym typeface="Inter ExtraLight"/>
                </a:rPr>
                <a:t>businesses close permanently within six months of an attack</a:t>
              </a:r>
              <a:r>
                <a:rPr i="0" lang="en" u="none" cap="none" strike="noStrike">
                  <a:solidFill>
                    <a:schemeClr val="lt1"/>
                  </a:solidFill>
                  <a:latin typeface="Inter ExtraLight"/>
                  <a:ea typeface="Inter ExtraLight"/>
                  <a:cs typeface="Inter ExtraLight"/>
                  <a:sym typeface="Inter ExtraLight"/>
                </a:rPr>
                <a:t>.</a:t>
              </a:r>
              <a:r>
                <a:rPr baseline="30000" lang="en">
                  <a:solidFill>
                    <a:schemeClr val="lt1"/>
                  </a:solidFill>
                  <a:latin typeface="Inter ExtraLight"/>
                  <a:ea typeface="Inter ExtraLight"/>
                  <a:cs typeface="Inter ExtraLight"/>
                  <a:sym typeface="Inter ExtraLight"/>
                </a:rPr>
                <a:t>2</a:t>
              </a:r>
              <a:endParaRPr baseline="30000" i="0" u="none" cap="none" strike="noStrike">
                <a:solidFill>
                  <a:schemeClr val="lt1"/>
                </a:solidFill>
                <a:latin typeface="Inter ExtraLight"/>
                <a:ea typeface="Inter ExtraLight"/>
                <a:cs typeface="Inter ExtraLight"/>
                <a:sym typeface="Inter ExtraLight"/>
              </a:endParaRPr>
            </a:p>
          </p:txBody>
        </p:sp>
        <p:sp>
          <p:nvSpPr>
            <p:cNvPr id="828" name="Google Shape;828;p87"/>
            <p:cNvSpPr/>
            <p:nvPr/>
          </p:nvSpPr>
          <p:spPr>
            <a:xfrm>
              <a:off x="2560203" y="4096865"/>
              <a:ext cx="420052" cy="522922"/>
            </a:xfrm>
            <a:custGeom>
              <a:rect b="b" l="l" r="r" t="t"/>
              <a:pathLst>
                <a:path extrusionOk="0" h="342900" w="266700">
                  <a:moveTo>
                    <a:pt x="240030" y="120015"/>
                  </a:moveTo>
                  <a:lnTo>
                    <a:pt x="157163" y="120015"/>
                  </a:lnTo>
                  <a:lnTo>
                    <a:pt x="216217" y="28575"/>
                  </a:lnTo>
                  <a:lnTo>
                    <a:pt x="106680" y="28575"/>
                  </a:lnTo>
                  <a:lnTo>
                    <a:pt x="28575" y="197168"/>
                  </a:lnTo>
                  <a:lnTo>
                    <a:pt x="106680" y="197168"/>
                  </a:lnTo>
                  <a:lnTo>
                    <a:pt x="106680" y="321945"/>
                  </a:lnTo>
                  <a:close/>
                </a:path>
              </a:pathLst>
            </a:custGeom>
            <a:solidFill>
              <a:schemeClr val="lt1"/>
            </a:solidFill>
            <a:ln>
              <a:noFill/>
            </a:ln>
          </p:spPr>
          <p:txBody>
            <a:bodyPr anchorCtr="0" anchor="t" bIns="55950" lIns="111900" spcFirstLastPara="1" rIns="111900" wrap="square" tIns="55950">
              <a:noAutofit/>
            </a:bodyPr>
            <a:lstStyle/>
            <a:p>
              <a:pPr indent="0" lvl="0" marL="0" marR="0" rtl="0" algn="l">
                <a:lnSpc>
                  <a:spcPct val="100000"/>
                </a:lnSpc>
                <a:spcBef>
                  <a:spcPts val="0"/>
                </a:spcBef>
                <a:spcAft>
                  <a:spcPts val="0"/>
                </a:spcAft>
                <a:buClr>
                  <a:srgbClr val="000000"/>
                </a:buClr>
                <a:buSzPts val="2203"/>
                <a:buFont typeface="Quattrocento Sans"/>
                <a:buNone/>
              </a:pPr>
              <a:r>
                <a:t/>
              </a:r>
              <a:endParaRPr b="0" i="0" sz="2203" u="none" cap="none" strike="noStrike">
                <a:solidFill>
                  <a:srgbClr val="2F2F2F"/>
                </a:solidFill>
                <a:latin typeface="Quattrocento Sans"/>
                <a:ea typeface="Quattrocento Sans"/>
                <a:cs typeface="Quattrocento Sans"/>
                <a:sym typeface="Quattrocento Sans"/>
              </a:endParaRPr>
            </a:p>
          </p:txBody>
        </p:sp>
      </p:grpSp>
      <p:sp>
        <p:nvSpPr>
          <p:cNvPr id="829" name="Google Shape;829;p87"/>
          <p:cNvSpPr/>
          <p:nvPr/>
        </p:nvSpPr>
        <p:spPr>
          <a:xfrm>
            <a:off x="1146061" y="2182250"/>
            <a:ext cx="420300" cy="393600"/>
          </a:xfrm>
          <a:prstGeom prst="flowChartSummingJunction">
            <a:avLst/>
          </a:prstGeom>
          <a:no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830" name="Google Shape;830;p87"/>
          <p:cNvSpPr txBox="1"/>
          <p:nvPr>
            <p:ph idx="2" type="subTitle"/>
          </p:nvPr>
        </p:nvSpPr>
        <p:spPr>
          <a:xfrm>
            <a:off x="7077438" y="2460450"/>
            <a:ext cx="695400" cy="246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sz="2100">
                <a:solidFill>
                  <a:schemeClr val="accent1"/>
                </a:solidFill>
                <a:latin typeface="Inter"/>
                <a:ea typeface="Inter"/>
                <a:cs typeface="Inter"/>
                <a:sym typeface="Inter"/>
              </a:rPr>
              <a:t>9</a:t>
            </a:r>
            <a:r>
              <a:rPr b="1" lang="en" sz="2100">
                <a:solidFill>
                  <a:schemeClr val="accent1"/>
                </a:solidFill>
                <a:latin typeface="Inter"/>
                <a:ea typeface="Inter"/>
                <a:cs typeface="Inter"/>
                <a:sym typeface="Inter"/>
              </a:rPr>
              <a:t>0%</a:t>
            </a:r>
            <a:endParaRPr b="1" sz="2100">
              <a:solidFill>
                <a:schemeClr val="accent1"/>
              </a:solidFill>
              <a:latin typeface="Inter"/>
              <a:ea typeface="Inter"/>
              <a:cs typeface="Inter"/>
              <a:sym typeface="Inter"/>
            </a:endParaRPr>
          </a:p>
        </p:txBody>
      </p:sp>
      <p:pic>
        <p:nvPicPr>
          <p:cNvPr id="831" name="Google Shape;831;p87" title="Points scored"/>
          <p:cNvPicPr preferRelativeResize="0"/>
          <p:nvPr/>
        </p:nvPicPr>
        <p:blipFill>
          <a:blip r:embed="rId5">
            <a:alphaModFix/>
          </a:blip>
          <a:stretch>
            <a:fillRect/>
          </a:stretch>
        </p:blipFill>
        <p:spPr>
          <a:xfrm>
            <a:off x="6420614" y="1990675"/>
            <a:ext cx="1918326" cy="1186174"/>
          </a:xfrm>
          <a:prstGeom prst="rect">
            <a:avLst/>
          </a:prstGeom>
          <a:noFill/>
          <a:ln>
            <a:noFill/>
          </a:ln>
        </p:spPr>
      </p:pic>
      <p:sp>
        <p:nvSpPr>
          <p:cNvPr id="832" name="Google Shape;832;p87"/>
          <p:cNvSpPr txBox="1"/>
          <p:nvPr/>
        </p:nvSpPr>
        <p:spPr>
          <a:xfrm>
            <a:off x="3136850" y="4786025"/>
            <a:ext cx="2964000" cy="246600"/>
          </a:xfrm>
          <a:prstGeom prst="rect">
            <a:avLst/>
          </a:prstGeom>
          <a:noFill/>
          <a:ln>
            <a:noFill/>
          </a:ln>
        </p:spPr>
        <p:txBody>
          <a:bodyPr anchorCtr="0" anchor="t" bIns="0" lIns="0" spcFirstLastPara="1" rIns="0" wrap="square" tIns="0">
            <a:noAutofit/>
          </a:bodyPr>
          <a:lstStyle/>
          <a:p>
            <a:pPr indent="-215900" lvl="0" marL="228600" marR="0" rtl="0" algn="l">
              <a:lnSpc>
                <a:spcPct val="100000"/>
              </a:lnSpc>
              <a:spcBef>
                <a:spcPts val="0"/>
              </a:spcBef>
              <a:spcAft>
                <a:spcPts val="0"/>
              </a:spcAft>
              <a:buClr>
                <a:schemeClr val="dk1"/>
              </a:buClr>
              <a:buSzPts val="600"/>
              <a:buFont typeface="Inter ExtraLight"/>
              <a:buAutoNum type="arabicPeriod"/>
            </a:pPr>
            <a:r>
              <a:rPr i="0" lang="en" sz="600" u="sng" cap="none" strike="noStrike">
                <a:solidFill>
                  <a:schemeClr val="dk1"/>
                </a:solidFill>
                <a:latin typeface="Inter ExtraLight"/>
                <a:ea typeface="Inter ExtraLight"/>
                <a:cs typeface="Inter ExtraLight"/>
                <a:sym typeface="Inter ExtraLight"/>
                <a:hlinkClick r:id="rId6">
                  <a:extLst>
                    <a:ext uri="{A12FA001-AC4F-418D-AE19-62706E023703}">
                      <ahyp:hlinkClr val="tx"/>
                    </a:ext>
                  </a:extLst>
                </a:hlinkClick>
              </a:rPr>
              <a:t>Homeland Security Secretary Alejandro Mayorkas, 06 May 2021 ABC report </a:t>
            </a:r>
            <a:endParaRPr i="0" sz="600" u="none" cap="none" strike="noStrike">
              <a:solidFill>
                <a:schemeClr val="dk1"/>
              </a:solidFill>
              <a:latin typeface="Inter ExtraLight"/>
              <a:ea typeface="Inter ExtraLight"/>
              <a:cs typeface="Inter ExtraLight"/>
              <a:sym typeface="Inter ExtraLight"/>
            </a:endParaRPr>
          </a:p>
          <a:p>
            <a:pPr indent="-215900" lvl="0" marL="228600" marR="0" rtl="0" algn="l">
              <a:lnSpc>
                <a:spcPct val="100000"/>
              </a:lnSpc>
              <a:spcBef>
                <a:spcPts val="0"/>
              </a:spcBef>
              <a:spcAft>
                <a:spcPts val="0"/>
              </a:spcAft>
              <a:buClr>
                <a:schemeClr val="dk1"/>
              </a:buClr>
              <a:buSzPts val="600"/>
              <a:buFont typeface="Inter ExtraLight"/>
              <a:buAutoNum type="arabicPeriod"/>
            </a:pPr>
            <a:r>
              <a:rPr i="0" lang="en" sz="600" u="none" cap="none" strike="noStrike">
                <a:solidFill>
                  <a:schemeClr val="dk1"/>
                </a:solidFill>
                <a:latin typeface="Inter ExtraLight"/>
                <a:ea typeface="Inter ExtraLight"/>
                <a:cs typeface="Inter ExtraLight"/>
                <a:sym typeface="Inter ExtraLight"/>
              </a:rPr>
              <a:t>Microsoft commissioned research, April </a:t>
            </a:r>
            <a:r>
              <a:rPr lang="en" sz="600">
                <a:solidFill>
                  <a:schemeClr val="dk1"/>
                </a:solidFill>
                <a:latin typeface="Inter ExtraLight"/>
                <a:ea typeface="Inter ExtraLight"/>
                <a:cs typeface="Inter ExtraLight"/>
                <a:sym typeface="Inter ExtraLight"/>
              </a:rPr>
              <a:t>2019</a:t>
            </a:r>
            <a:r>
              <a:rPr i="0" lang="en" sz="600" u="none" cap="none" strike="noStrike">
                <a:solidFill>
                  <a:schemeClr val="dk1"/>
                </a:solidFill>
                <a:latin typeface="Inter ExtraLight"/>
                <a:ea typeface="Inter ExtraLight"/>
                <a:cs typeface="Inter ExtraLight"/>
                <a:sym typeface="Inter ExtraLight"/>
              </a:rPr>
              <a:t>, US SMBs 1-300 employee</a:t>
            </a:r>
            <a:r>
              <a:rPr lang="en" sz="600">
                <a:solidFill>
                  <a:schemeClr val="dk1"/>
                </a:solidFill>
                <a:latin typeface="Inter ExtraLight"/>
                <a:ea typeface="Inter ExtraLight"/>
                <a:cs typeface="Inter ExtraLight"/>
                <a:sym typeface="Inter ExtraLight"/>
              </a:rPr>
              <a:t>s</a:t>
            </a:r>
            <a:endParaRPr i="0" sz="600" u="none" cap="none" strike="noStrike">
              <a:solidFill>
                <a:schemeClr val="dk1"/>
              </a:solidFill>
              <a:latin typeface="Inter ExtraLight"/>
              <a:ea typeface="Inter ExtraLight"/>
              <a:cs typeface="Inter ExtraLight"/>
              <a:sym typeface="Inter Extra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6" name="Shape 836"/>
        <p:cNvGrpSpPr/>
        <p:nvPr/>
      </p:nvGrpSpPr>
      <p:grpSpPr>
        <a:xfrm>
          <a:off x="0" y="0"/>
          <a:ext cx="0" cy="0"/>
          <a:chOff x="0" y="0"/>
          <a:chExt cx="0" cy="0"/>
        </a:xfrm>
      </p:grpSpPr>
      <p:sp>
        <p:nvSpPr>
          <p:cNvPr id="837" name="Google Shape;837;p88"/>
          <p:cNvSpPr/>
          <p:nvPr/>
        </p:nvSpPr>
        <p:spPr>
          <a:xfrm>
            <a:off x="993150" y="1277700"/>
            <a:ext cx="7152900" cy="1653600"/>
          </a:xfrm>
          <a:prstGeom prst="roundRect">
            <a:avLst>
              <a:gd fmla="val 16667" name="adj"/>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838" name="Google Shape;838;p88"/>
          <p:cNvSpPr txBox="1"/>
          <p:nvPr>
            <p:ph type="title"/>
          </p:nvPr>
        </p:nvSpPr>
        <p:spPr>
          <a:xfrm>
            <a:off x="457200" y="480275"/>
            <a:ext cx="8229600" cy="3936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a:t>Customer need </a:t>
            </a:r>
            <a:r>
              <a:rPr b="1" lang="en">
                <a:latin typeface="Inter"/>
                <a:ea typeface="Inter"/>
                <a:cs typeface="Inter"/>
                <a:sym typeface="Inter"/>
              </a:rPr>
              <a:t>translates to partner opportunity</a:t>
            </a:r>
            <a:endParaRPr b="1">
              <a:latin typeface="Inter"/>
              <a:ea typeface="Inter"/>
              <a:cs typeface="Inter"/>
              <a:sym typeface="Inter"/>
            </a:endParaRPr>
          </a:p>
        </p:txBody>
      </p:sp>
      <p:sp>
        <p:nvSpPr>
          <p:cNvPr id="839" name="Google Shape;839;p88"/>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solidFill>
                  <a:schemeClr val="dk1"/>
                </a:solidFill>
              </a:rPr>
              <a:t>‹#›</a:t>
            </a:fld>
            <a:endParaRPr>
              <a:solidFill>
                <a:schemeClr val="dk1"/>
              </a:solidFill>
            </a:endParaRPr>
          </a:p>
        </p:txBody>
      </p:sp>
      <p:sp>
        <p:nvSpPr>
          <p:cNvPr id="840" name="Google Shape;840;p88"/>
          <p:cNvSpPr txBox="1"/>
          <p:nvPr>
            <p:ph idx="1" type="subTitle"/>
          </p:nvPr>
        </p:nvSpPr>
        <p:spPr>
          <a:xfrm>
            <a:off x="1058700" y="2416100"/>
            <a:ext cx="7021800" cy="3249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b="1" lang="en">
                <a:latin typeface="Inter"/>
                <a:ea typeface="Inter"/>
                <a:cs typeface="Inter"/>
                <a:sym typeface="Inter"/>
              </a:rPr>
              <a:t>o</a:t>
            </a:r>
            <a:r>
              <a:rPr b="1" lang="en">
                <a:latin typeface="Inter"/>
                <a:ea typeface="Inter"/>
                <a:cs typeface="Inter"/>
                <a:sym typeface="Inter"/>
              </a:rPr>
              <a:t>f partners see security as biggest area of growth</a:t>
            </a:r>
            <a:endParaRPr b="1">
              <a:latin typeface="Inter"/>
              <a:ea typeface="Inter"/>
              <a:cs typeface="Inter"/>
              <a:sym typeface="Inter"/>
            </a:endParaRPr>
          </a:p>
        </p:txBody>
      </p:sp>
      <p:sp>
        <p:nvSpPr>
          <p:cNvPr id="841" name="Google Shape;841;p88"/>
          <p:cNvSpPr txBox="1"/>
          <p:nvPr>
            <p:ph idx="2" type="subTitle"/>
          </p:nvPr>
        </p:nvSpPr>
        <p:spPr>
          <a:xfrm>
            <a:off x="470775" y="3431000"/>
            <a:ext cx="2577300" cy="1232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sz="1400"/>
              <a:t>How do we expand security services beyond basic AV?</a:t>
            </a:r>
            <a:endParaRPr sz="1400"/>
          </a:p>
        </p:txBody>
      </p:sp>
      <p:sp>
        <p:nvSpPr>
          <p:cNvPr id="842" name="Google Shape;842;p88"/>
          <p:cNvSpPr txBox="1"/>
          <p:nvPr>
            <p:ph idx="3" type="subTitle"/>
          </p:nvPr>
        </p:nvSpPr>
        <p:spPr>
          <a:xfrm>
            <a:off x="3280950" y="3431000"/>
            <a:ext cx="2577300" cy="1232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sz="1400"/>
              <a:t>How do we deliver services at scale? </a:t>
            </a:r>
            <a:endParaRPr sz="1400"/>
          </a:p>
          <a:p>
            <a:pPr indent="0" lvl="0" marL="0" rtl="0" algn="ctr">
              <a:spcBef>
                <a:spcPts val="0"/>
              </a:spcBef>
              <a:spcAft>
                <a:spcPts val="0"/>
              </a:spcAft>
              <a:buNone/>
            </a:pPr>
            <a:r>
              <a:t/>
            </a:r>
            <a:endParaRPr/>
          </a:p>
        </p:txBody>
      </p:sp>
      <p:sp>
        <p:nvSpPr>
          <p:cNvPr id="843" name="Google Shape;843;p88"/>
          <p:cNvSpPr txBox="1"/>
          <p:nvPr>
            <p:ph idx="4" type="subTitle"/>
          </p:nvPr>
        </p:nvSpPr>
        <p:spPr>
          <a:xfrm>
            <a:off x="6091125" y="3431000"/>
            <a:ext cx="2577300" cy="1232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sz="1400"/>
              <a:t>How do we do so without increasing cost? </a:t>
            </a:r>
            <a:endParaRPr sz="1400"/>
          </a:p>
          <a:p>
            <a:pPr indent="0" lvl="0" marL="0" rtl="0" algn="ctr">
              <a:spcBef>
                <a:spcPts val="0"/>
              </a:spcBef>
              <a:spcAft>
                <a:spcPts val="0"/>
              </a:spcAft>
              <a:buNone/>
            </a:pPr>
            <a:r>
              <a:t/>
            </a:r>
            <a:endParaRPr/>
          </a:p>
        </p:txBody>
      </p:sp>
      <p:sp>
        <p:nvSpPr>
          <p:cNvPr id="844" name="Google Shape;844;p88"/>
          <p:cNvSpPr txBox="1"/>
          <p:nvPr>
            <p:ph idx="2" type="subTitle"/>
          </p:nvPr>
        </p:nvSpPr>
        <p:spPr>
          <a:xfrm>
            <a:off x="3282150" y="1499150"/>
            <a:ext cx="2574900" cy="8457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sz="5500">
                <a:solidFill>
                  <a:schemeClr val="accent1"/>
                </a:solidFill>
                <a:latin typeface="Inter ExtraBold"/>
                <a:ea typeface="Inter ExtraBold"/>
                <a:cs typeface="Inter ExtraBold"/>
                <a:sym typeface="Inter ExtraBold"/>
              </a:rPr>
              <a:t>85%</a:t>
            </a:r>
            <a:endParaRPr sz="5500">
              <a:solidFill>
                <a:schemeClr val="accent1"/>
              </a:solidFill>
              <a:latin typeface="Inter ExtraBold"/>
              <a:ea typeface="Inter ExtraBold"/>
              <a:cs typeface="Inter ExtraBold"/>
              <a:sym typeface="Inter ExtraBold"/>
            </a:endParaRPr>
          </a:p>
        </p:txBody>
      </p:sp>
      <p:sp>
        <p:nvSpPr>
          <p:cNvPr id="845" name="Google Shape;845;p88"/>
          <p:cNvSpPr/>
          <p:nvPr/>
        </p:nvSpPr>
        <p:spPr>
          <a:xfrm rot="5400000">
            <a:off x="1277675" y="2845400"/>
            <a:ext cx="546000" cy="481200"/>
          </a:xfrm>
          <a:prstGeom prst="rightArrow">
            <a:avLst>
              <a:gd fmla="val 50000" name="adj1"/>
              <a:gd fmla="val 50000" name="adj2"/>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846" name="Google Shape;846;p88"/>
          <p:cNvSpPr/>
          <p:nvPr/>
        </p:nvSpPr>
        <p:spPr>
          <a:xfrm rot="5400000">
            <a:off x="4299000" y="2845400"/>
            <a:ext cx="546000" cy="481200"/>
          </a:xfrm>
          <a:prstGeom prst="rightArrow">
            <a:avLst>
              <a:gd fmla="val 50000" name="adj1"/>
              <a:gd fmla="val 50000" name="adj2"/>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847" name="Google Shape;847;p88"/>
          <p:cNvSpPr/>
          <p:nvPr/>
        </p:nvSpPr>
        <p:spPr>
          <a:xfrm rot="5400000">
            <a:off x="7320325" y="2845400"/>
            <a:ext cx="546000" cy="481200"/>
          </a:xfrm>
          <a:prstGeom prst="rightArrow">
            <a:avLst>
              <a:gd fmla="val 50000" name="adj1"/>
              <a:gd fmla="val 50000" name="adj2"/>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1" name="Shape 851"/>
        <p:cNvGrpSpPr/>
        <p:nvPr/>
      </p:nvGrpSpPr>
      <p:grpSpPr>
        <a:xfrm>
          <a:off x="0" y="0"/>
          <a:ext cx="0" cy="0"/>
          <a:chOff x="0" y="0"/>
          <a:chExt cx="0" cy="0"/>
        </a:xfrm>
      </p:grpSpPr>
      <p:sp>
        <p:nvSpPr>
          <p:cNvPr id="852" name="Google Shape;852;p89"/>
          <p:cNvSpPr txBox="1"/>
          <p:nvPr>
            <p:ph type="title"/>
          </p:nvPr>
        </p:nvSpPr>
        <p:spPr>
          <a:xfrm>
            <a:off x="457200" y="1943100"/>
            <a:ext cx="8229600" cy="1257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Microsoft 365 Business Premium</a:t>
            </a:r>
            <a:endParaRPr/>
          </a:p>
        </p:txBody>
      </p:sp>
      <p:sp>
        <p:nvSpPr>
          <p:cNvPr id="853" name="Google Shape;853;p89"/>
          <p:cNvSpPr txBox="1"/>
          <p:nvPr>
            <p:ph idx="1" type="subTitle"/>
          </p:nvPr>
        </p:nvSpPr>
        <p:spPr>
          <a:xfrm>
            <a:off x="470775" y="3438975"/>
            <a:ext cx="8216100" cy="33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DELIVERING COMPREHENSIVE SECURE REMOTE WORK</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1" name="Shape 861"/>
        <p:cNvGrpSpPr/>
        <p:nvPr/>
      </p:nvGrpSpPr>
      <p:grpSpPr>
        <a:xfrm>
          <a:off x="0" y="0"/>
          <a:ext cx="0" cy="0"/>
          <a:chOff x="0" y="0"/>
          <a:chExt cx="0" cy="0"/>
        </a:xfrm>
      </p:grpSpPr>
      <p:pic>
        <p:nvPicPr>
          <p:cNvPr id="862" name="Google Shape;862;p90"/>
          <p:cNvPicPr preferRelativeResize="0"/>
          <p:nvPr/>
        </p:nvPicPr>
        <p:blipFill rotWithShape="1">
          <a:blip r:embed="rId3">
            <a:alphaModFix/>
          </a:blip>
          <a:srcRect b="0" l="-1321" r="4158" t="6976"/>
          <a:stretch/>
        </p:blipFill>
        <p:spPr>
          <a:xfrm>
            <a:off x="3609791" y="507598"/>
            <a:ext cx="1750334" cy="1748541"/>
          </a:xfrm>
          <a:prstGeom prst="rect">
            <a:avLst/>
          </a:prstGeom>
          <a:noFill/>
          <a:ln>
            <a:noFill/>
          </a:ln>
        </p:spPr>
      </p:pic>
      <p:pic>
        <p:nvPicPr>
          <p:cNvPr id="863" name="Google Shape;863;p90"/>
          <p:cNvPicPr preferRelativeResize="0"/>
          <p:nvPr/>
        </p:nvPicPr>
        <p:blipFill rotWithShape="1">
          <a:blip r:embed="rId4">
            <a:alphaModFix/>
          </a:blip>
          <a:srcRect b="0" l="0" r="0" t="4406"/>
          <a:stretch/>
        </p:blipFill>
        <p:spPr>
          <a:xfrm>
            <a:off x="6339616" y="2637146"/>
            <a:ext cx="1813275" cy="1808675"/>
          </a:xfrm>
          <a:prstGeom prst="rect">
            <a:avLst/>
          </a:prstGeom>
          <a:noFill/>
          <a:ln>
            <a:noFill/>
          </a:ln>
        </p:spPr>
      </p:pic>
      <p:sp>
        <p:nvSpPr>
          <p:cNvPr id="864" name="Google Shape;864;p90"/>
          <p:cNvSpPr txBox="1"/>
          <p:nvPr>
            <p:ph type="title"/>
          </p:nvPr>
        </p:nvSpPr>
        <p:spPr>
          <a:xfrm>
            <a:off x="351235" y="1444572"/>
            <a:ext cx="2801400" cy="1847100"/>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Clr>
                <a:schemeClr val="dk1"/>
              </a:buClr>
              <a:buSzPts val="2400"/>
              <a:buFont typeface="Quattrocento Sans"/>
              <a:buNone/>
            </a:pPr>
            <a:r>
              <a:rPr lang="en"/>
              <a:t>Why trust Microsoft Security? </a:t>
            </a:r>
            <a:br>
              <a:rPr lang="en"/>
            </a:br>
            <a:r>
              <a:rPr lang="en"/>
              <a:t>They’re a </a:t>
            </a:r>
            <a:r>
              <a:rPr b="1" lang="en">
                <a:latin typeface="Inter"/>
                <a:ea typeface="Inter"/>
                <a:cs typeface="Inter"/>
                <a:sym typeface="Inter"/>
              </a:rPr>
              <a:t>Leader</a:t>
            </a:r>
            <a:r>
              <a:rPr lang="en"/>
              <a:t> in </a:t>
            </a:r>
            <a:r>
              <a:rPr b="1" lang="en">
                <a:latin typeface="Inter"/>
                <a:ea typeface="Inter"/>
                <a:cs typeface="Inter"/>
                <a:sym typeface="Inter"/>
              </a:rPr>
              <a:t>5 Gartner Magic Quadrant</a:t>
            </a:r>
            <a:r>
              <a:rPr lang="en"/>
              <a:t> reports</a:t>
            </a:r>
            <a:endParaRPr/>
          </a:p>
        </p:txBody>
      </p:sp>
      <p:pic>
        <p:nvPicPr>
          <p:cNvPr id="865" name="Google Shape;865;p90"/>
          <p:cNvPicPr preferRelativeResize="0"/>
          <p:nvPr/>
        </p:nvPicPr>
        <p:blipFill rotWithShape="1">
          <a:blip r:embed="rId5">
            <a:alphaModFix/>
          </a:blip>
          <a:srcRect b="0" l="0" r="0" t="0"/>
          <a:stretch/>
        </p:blipFill>
        <p:spPr>
          <a:xfrm>
            <a:off x="351235" y="488213"/>
            <a:ext cx="1288008" cy="294621"/>
          </a:xfrm>
          <a:prstGeom prst="rect">
            <a:avLst/>
          </a:prstGeom>
          <a:noFill/>
          <a:ln>
            <a:noFill/>
          </a:ln>
        </p:spPr>
      </p:pic>
      <p:sp>
        <p:nvSpPr>
          <p:cNvPr id="866" name="Google Shape;866;p90"/>
          <p:cNvSpPr txBox="1"/>
          <p:nvPr/>
        </p:nvSpPr>
        <p:spPr>
          <a:xfrm>
            <a:off x="441800" y="3891650"/>
            <a:ext cx="3955500" cy="1154400"/>
          </a:xfrm>
          <a:prstGeom prst="rect">
            <a:avLst/>
          </a:prstGeom>
          <a:noFill/>
          <a:ln>
            <a:noFill/>
          </a:ln>
        </p:spPr>
        <p:txBody>
          <a:bodyPr anchorCtr="0" anchor="b" bIns="0" lIns="0" spcFirstLastPara="1" rIns="0" wrap="square" tIns="0">
            <a:spAutoFit/>
          </a:bodyPr>
          <a:lstStyle/>
          <a:p>
            <a:pPr indent="0" lvl="0" marL="0" marR="0" rtl="0" algn="l">
              <a:lnSpc>
                <a:spcPct val="100000"/>
              </a:lnSpc>
              <a:spcBef>
                <a:spcPts val="0"/>
              </a:spcBef>
              <a:spcAft>
                <a:spcPts val="0"/>
              </a:spcAft>
              <a:buClr>
                <a:srgbClr val="282828"/>
              </a:buClr>
              <a:buSzPts val="500"/>
              <a:buFont typeface="Play"/>
              <a:buNone/>
            </a:pPr>
            <a:r>
              <a:rPr i="0" lang="en" sz="500" u="none" cap="none" strike="noStrike">
                <a:solidFill>
                  <a:srgbClr val="282828"/>
                </a:solidFill>
                <a:latin typeface="Inter Light"/>
                <a:ea typeface="Inter Light"/>
                <a:cs typeface="Inter Light"/>
                <a:sym typeface="Inter Light"/>
              </a:rPr>
              <a:t>*Gartner “Magic Quadrant for Access Management,” by Henrique Teixeira, Abhyuday Data, Michael Kelley, </a:t>
            </a:r>
            <a:r>
              <a:rPr i="0" lang="en" sz="500" u="none" cap="none" strike="noStrike">
                <a:solidFill>
                  <a:srgbClr val="333333"/>
                </a:solidFill>
                <a:latin typeface="Inter Light"/>
                <a:ea typeface="Inter Light"/>
                <a:cs typeface="Inter Light"/>
                <a:sym typeface="Inter Light"/>
              </a:rPr>
              <a:t>November</a:t>
            </a:r>
            <a:r>
              <a:rPr i="0" lang="en" sz="500" u="none" cap="none" strike="noStrike">
                <a:solidFill>
                  <a:srgbClr val="282828"/>
                </a:solidFill>
                <a:latin typeface="Inter Light"/>
                <a:ea typeface="Inter Light"/>
                <a:cs typeface="Inter Light"/>
                <a:sym typeface="Inter Light"/>
              </a:rPr>
              <a:t> 2021</a:t>
            </a:r>
            <a:endParaRPr sz="1100">
              <a:latin typeface="Inter Light"/>
              <a:ea typeface="Inter Light"/>
              <a:cs typeface="Inter Light"/>
              <a:sym typeface="Inter Light"/>
            </a:endParaRPr>
          </a:p>
          <a:p>
            <a:pPr indent="0" lvl="0" marL="0" marR="0" rtl="0" algn="l">
              <a:lnSpc>
                <a:spcPct val="100000"/>
              </a:lnSpc>
              <a:spcBef>
                <a:spcPts val="100"/>
              </a:spcBef>
              <a:spcAft>
                <a:spcPts val="0"/>
              </a:spcAft>
              <a:buClr>
                <a:srgbClr val="282828"/>
              </a:buClr>
              <a:buSzPts val="500"/>
              <a:buFont typeface="Play"/>
              <a:buNone/>
            </a:pPr>
            <a:r>
              <a:rPr i="0" lang="en" sz="500" u="none" cap="none" strike="noStrike">
                <a:solidFill>
                  <a:srgbClr val="282828"/>
                </a:solidFill>
                <a:latin typeface="Inter Light"/>
                <a:ea typeface="Inter Light"/>
                <a:cs typeface="Inter Light"/>
                <a:sym typeface="Inter Light"/>
              </a:rPr>
              <a:t>*Gartner “Magic Quadrant for Cloud Access Security Brokers,” by Craig Lawson, Steve Riley, October 2020</a:t>
            </a:r>
            <a:endParaRPr sz="1100">
              <a:latin typeface="Inter Light"/>
              <a:ea typeface="Inter Light"/>
              <a:cs typeface="Inter Light"/>
              <a:sym typeface="Inter Light"/>
            </a:endParaRPr>
          </a:p>
          <a:p>
            <a:pPr indent="0" lvl="0" marL="0" marR="0" rtl="0" algn="l">
              <a:lnSpc>
                <a:spcPct val="100000"/>
              </a:lnSpc>
              <a:spcBef>
                <a:spcPts val="100"/>
              </a:spcBef>
              <a:spcAft>
                <a:spcPts val="0"/>
              </a:spcAft>
              <a:buClr>
                <a:srgbClr val="282828"/>
              </a:buClr>
              <a:buSzPts val="500"/>
              <a:buFont typeface="Play"/>
              <a:buNone/>
            </a:pPr>
            <a:r>
              <a:rPr i="0" lang="en" sz="500" u="none" cap="none" strike="noStrike">
                <a:solidFill>
                  <a:srgbClr val="282828"/>
                </a:solidFill>
                <a:latin typeface="Inter Light"/>
                <a:ea typeface="Inter Light"/>
                <a:cs typeface="Inter Light"/>
                <a:sym typeface="Inter Light"/>
              </a:rPr>
              <a:t>*Gartner “Magic Quadrant for Enterprise Information Archiving,” by Michael Hoech, Jeff Vogel, October 2020</a:t>
            </a:r>
            <a:endParaRPr sz="1100">
              <a:latin typeface="Inter Light"/>
              <a:ea typeface="Inter Light"/>
              <a:cs typeface="Inter Light"/>
              <a:sym typeface="Inter Light"/>
            </a:endParaRPr>
          </a:p>
          <a:p>
            <a:pPr indent="0" lvl="0" marL="0" marR="0" rtl="0" algn="l">
              <a:lnSpc>
                <a:spcPct val="100000"/>
              </a:lnSpc>
              <a:spcBef>
                <a:spcPts val="100"/>
              </a:spcBef>
              <a:spcAft>
                <a:spcPts val="0"/>
              </a:spcAft>
              <a:buClr>
                <a:srgbClr val="282828"/>
              </a:buClr>
              <a:buSzPts val="500"/>
              <a:buFont typeface="Play"/>
              <a:buNone/>
            </a:pPr>
            <a:r>
              <a:rPr i="0" lang="en" sz="500" u="none" cap="none" strike="noStrike">
                <a:solidFill>
                  <a:srgbClr val="282828"/>
                </a:solidFill>
                <a:latin typeface="Inter Light"/>
                <a:ea typeface="Inter Light"/>
                <a:cs typeface="Inter Light"/>
                <a:sym typeface="Inter Light"/>
              </a:rPr>
              <a:t>*Gartner “Magic Quadrant for Endpoint Protection Platforms,” by Paul Webber, Rob Smith, Prateek Bhajanka, Mark Harris, Peter Firstbrook, May 2021</a:t>
            </a:r>
            <a:endParaRPr sz="1100">
              <a:latin typeface="Inter Light"/>
              <a:ea typeface="Inter Light"/>
              <a:cs typeface="Inter Light"/>
              <a:sym typeface="Inter Light"/>
            </a:endParaRPr>
          </a:p>
          <a:p>
            <a:pPr indent="0" lvl="0" marL="0" marR="0" rtl="0" algn="l">
              <a:lnSpc>
                <a:spcPct val="100000"/>
              </a:lnSpc>
              <a:spcBef>
                <a:spcPts val="100"/>
              </a:spcBef>
              <a:spcAft>
                <a:spcPts val="0"/>
              </a:spcAft>
              <a:buClr>
                <a:srgbClr val="282828"/>
              </a:buClr>
              <a:buSzPts val="500"/>
              <a:buFont typeface="Play"/>
              <a:buNone/>
            </a:pPr>
            <a:r>
              <a:rPr i="0" lang="en" sz="500" u="none" cap="none" strike="noStrike">
                <a:solidFill>
                  <a:srgbClr val="282828"/>
                </a:solidFill>
                <a:latin typeface="Inter Light"/>
                <a:ea typeface="Inter Light"/>
                <a:cs typeface="Inter Light"/>
                <a:sym typeface="Inter Light"/>
              </a:rPr>
              <a:t>*Gartner “Magic Quadrant for Unified Endpoint Management,” by Dan Wilson, Chris Silva, Tom Cipolla, August 2021</a:t>
            </a:r>
            <a:endParaRPr sz="1100">
              <a:latin typeface="Inter Light"/>
              <a:ea typeface="Inter Light"/>
              <a:cs typeface="Inter Light"/>
              <a:sym typeface="Inter Light"/>
            </a:endParaRPr>
          </a:p>
          <a:p>
            <a:pPr indent="0" lvl="0" marL="0" marR="0" rtl="0" algn="l">
              <a:lnSpc>
                <a:spcPct val="100000"/>
              </a:lnSpc>
              <a:spcBef>
                <a:spcPts val="100"/>
              </a:spcBef>
              <a:spcAft>
                <a:spcPts val="0"/>
              </a:spcAft>
              <a:buClr>
                <a:schemeClr val="dk1"/>
              </a:buClr>
              <a:buSzPts val="500"/>
              <a:buFont typeface="Quattrocento Sans"/>
              <a:buNone/>
            </a:pPr>
            <a:r>
              <a:t/>
            </a:r>
            <a:endParaRPr i="0" sz="500" u="none" cap="none" strike="noStrike">
              <a:solidFill>
                <a:srgbClr val="282828"/>
              </a:solidFill>
              <a:latin typeface="Inter Light"/>
              <a:ea typeface="Inter Light"/>
              <a:cs typeface="Inter Light"/>
              <a:sym typeface="Inter Light"/>
            </a:endParaRPr>
          </a:p>
          <a:p>
            <a:pPr indent="0" lvl="0" marL="0" marR="0" rtl="0" algn="l">
              <a:lnSpc>
                <a:spcPct val="100000"/>
              </a:lnSpc>
              <a:spcBef>
                <a:spcPts val="100"/>
              </a:spcBef>
              <a:spcAft>
                <a:spcPts val="0"/>
              </a:spcAft>
              <a:buClr>
                <a:srgbClr val="282828"/>
              </a:buClr>
              <a:buSzPts val="500"/>
              <a:buFont typeface="Play"/>
              <a:buNone/>
            </a:pPr>
            <a:r>
              <a:rPr i="1" lang="en" sz="500" u="none" cap="none" strike="noStrike">
                <a:solidFill>
                  <a:srgbClr val="282828"/>
                </a:solidFill>
                <a:latin typeface="Inter Light"/>
                <a:ea typeface="Inter Light"/>
                <a:cs typeface="Inter Light"/>
                <a:sym typeface="Inter Light"/>
              </a:rPr>
              <a:t>These graphics were published by Gartner, Inc. as part of larger research documents and should be evaluated in the context of the entire documents. The Gartner documents are available upon request from Microsoft. Gartner does not endorse any vendor, product or service depicted in its research publications, and does not advise technology users to select only those vendors with the highest ratings or other designation. Gartner research publications consist of the opinions of Gartner’s research organization and should not be construed as statements of fact. Gartner disclaims all warranties, express or implied, with respect to this research, including any warranties of merchantability or fitness for a particular purpose. GARTNER is a registered trademark and service mark of Gartner, Inc. and/or its affiliates in the U.S. and internationally, and is used herein with permission. All rights reserved.</a:t>
            </a:r>
            <a:endParaRPr i="0" sz="500" u="none" cap="none" strike="noStrike">
              <a:solidFill>
                <a:srgbClr val="282828"/>
              </a:solidFill>
              <a:latin typeface="Inter Light"/>
              <a:ea typeface="Inter Light"/>
              <a:cs typeface="Inter Light"/>
              <a:sym typeface="Inter Light"/>
            </a:endParaRPr>
          </a:p>
        </p:txBody>
      </p:sp>
      <p:sp>
        <p:nvSpPr>
          <p:cNvPr id="867" name="Google Shape;867;p90"/>
          <p:cNvSpPr/>
          <p:nvPr/>
        </p:nvSpPr>
        <p:spPr>
          <a:xfrm>
            <a:off x="3992282" y="2183236"/>
            <a:ext cx="1125900" cy="328200"/>
          </a:xfrm>
          <a:prstGeom prst="rect">
            <a:avLst/>
          </a:prstGeom>
          <a:noFill/>
          <a:ln>
            <a:noFill/>
          </a:ln>
        </p:spPr>
        <p:txBody>
          <a:bodyPr anchorCtr="0" anchor="t" bIns="34275" lIns="68575" spcFirstLastPara="1" rIns="68575" wrap="square" tIns="34275">
            <a:noAutofit/>
          </a:bodyPr>
          <a:lstStyle/>
          <a:p>
            <a:pPr indent="0" lvl="1" marL="0" marR="0" rtl="0" algn="ctr">
              <a:lnSpc>
                <a:spcPct val="100000"/>
              </a:lnSpc>
              <a:spcBef>
                <a:spcPts val="0"/>
              </a:spcBef>
              <a:spcAft>
                <a:spcPts val="0"/>
              </a:spcAft>
              <a:buClr>
                <a:srgbClr val="282828"/>
              </a:buClr>
              <a:buSzPts val="800"/>
              <a:buFont typeface="Quattrocento Sans"/>
              <a:buNone/>
            </a:pPr>
            <a:r>
              <a:rPr b="1" i="0" lang="en" sz="800" u="none" cap="none" strike="noStrike">
                <a:solidFill>
                  <a:srgbClr val="282828"/>
                </a:solidFill>
                <a:latin typeface="Quattrocento Sans"/>
                <a:ea typeface="Quattrocento Sans"/>
                <a:cs typeface="Quattrocento Sans"/>
                <a:sym typeface="Quattrocento Sans"/>
              </a:rPr>
              <a:t>Access</a:t>
            </a:r>
            <a:br>
              <a:rPr b="1" i="0" lang="en" sz="800" u="none" cap="none" strike="noStrike">
                <a:solidFill>
                  <a:srgbClr val="282828"/>
                </a:solidFill>
                <a:latin typeface="Quattrocento Sans"/>
                <a:ea typeface="Quattrocento Sans"/>
                <a:cs typeface="Quattrocento Sans"/>
                <a:sym typeface="Quattrocento Sans"/>
              </a:rPr>
            </a:br>
            <a:r>
              <a:rPr b="1" i="0" lang="en" sz="800" u="none" cap="none" strike="noStrike">
                <a:solidFill>
                  <a:srgbClr val="282828"/>
                </a:solidFill>
                <a:latin typeface="Quattrocento Sans"/>
                <a:ea typeface="Quattrocento Sans"/>
                <a:cs typeface="Quattrocento Sans"/>
                <a:sym typeface="Quattrocento Sans"/>
              </a:rPr>
              <a:t>Management</a:t>
            </a:r>
            <a:endParaRPr sz="1100"/>
          </a:p>
        </p:txBody>
      </p:sp>
      <p:sp>
        <p:nvSpPr>
          <p:cNvPr id="868" name="Google Shape;868;p90"/>
          <p:cNvSpPr/>
          <p:nvPr/>
        </p:nvSpPr>
        <p:spPr>
          <a:xfrm>
            <a:off x="5761300" y="2183236"/>
            <a:ext cx="929400" cy="328200"/>
          </a:xfrm>
          <a:prstGeom prst="rect">
            <a:avLst/>
          </a:prstGeom>
          <a:noFill/>
          <a:ln>
            <a:noFill/>
          </a:ln>
        </p:spPr>
        <p:txBody>
          <a:bodyPr anchorCtr="0" anchor="t" bIns="34275" lIns="68575" spcFirstLastPara="1" rIns="68575" wrap="square" tIns="34275">
            <a:noAutofit/>
          </a:bodyPr>
          <a:lstStyle/>
          <a:p>
            <a:pPr indent="0" lvl="1" marL="0" marR="0" rtl="0" algn="ctr">
              <a:lnSpc>
                <a:spcPct val="100000"/>
              </a:lnSpc>
              <a:spcBef>
                <a:spcPts val="0"/>
              </a:spcBef>
              <a:spcAft>
                <a:spcPts val="0"/>
              </a:spcAft>
              <a:buClr>
                <a:srgbClr val="282828"/>
              </a:buClr>
              <a:buSzPts val="800"/>
              <a:buFont typeface="Quattrocento Sans"/>
              <a:buNone/>
            </a:pPr>
            <a:r>
              <a:rPr b="1" i="0" lang="en" sz="800" u="none" cap="none" strike="noStrike">
                <a:solidFill>
                  <a:srgbClr val="282828"/>
                </a:solidFill>
                <a:latin typeface="Quattrocento Sans"/>
                <a:ea typeface="Quattrocento Sans"/>
                <a:cs typeface="Quattrocento Sans"/>
                <a:sym typeface="Quattrocento Sans"/>
              </a:rPr>
              <a:t>Cloud Access</a:t>
            </a:r>
            <a:br>
              <a:rPr b="1" i="0" lang="en" sz="800" u="none" cap="none" strike="noStrike">
                <a:solidFill>
                  <a:srgbClr val="282828"/>
                </a:solidFill>
                <a:latin typeface="Quattrocento Sans"/>
                <a:ea typeface="Quattrocento Sans"/>
                <a:cs typeface="Quattrocento Sans"/>
                <a:sym typeface="Quattrocento Sans"/>
              </a:rPr>
            </a:br>
            <a:r>
              <a:rPr b="1" i="0" lang="en" sz="800" u="none" cap="none" strike="noStrike">
                <a:solidFill>
                  <a:srgbClr val="282828"/>
                </a:solidFill>
                <a:latin typeface="Quattrocento Sans"/>
                <a:ea typeface="Quattrocento Sans"/>
                <a:cs typeface="Quattrocento Sans"/>
                <a:sym typeface="Quattrocento Sans"/>
              </a:rPr>
              <a:t>Security Brokers</a:t>
            </a:r>
            <a:endParaRPr sz="1100"/>
          </a:p>
        </p:txBody>
      </p:sp>
      <p:sp>
        <p:nvSpPr>
          <p:cNvPr id="869" name="Google Shape;869;p90"/>
          <p:cNvSpPr/>
          <p:nvPr/>
        </p:nvSpPr>
        <p:spPr>
          <a:xfrm>
            <a:off x="7324952" y="2183236"/>
            <a:ext cx="1213200" cy="328200"/>
          </a:xfrm>
          <a:prstGeom prst="rect">
            <a:avLst/>
          </a:prstGeom>
          <a:noFill/>
          <a:ln>
            <a:noFill/>
          </a:ln>
        </p:spPr>
        <p:txBody>
          <a:bodyPr anchorCtr="0" anchor="t" bIns="34275" lIns="68575" spcFirstLastPara="1" rIns="68575" wrap="square" tIns="34275">
            <a:noAutofit/>
          </a:bodyPr>
          <a:lstStyle/>
          <a:p>
            <a:pPr indent="0" lvl="1" marL="0" marR="0" rtl="0" algn="ctr">
              <a:lnSpc>
                <a:spcPct val="100000"/>
              </a:lnSpc>
              <a:spcBef>
                <a:spcPts val="0"/>
              </a:spcBef>
              <a:spcAft>
                <a:spcPts val="0"/>
              </a:spcAft>
              <a:buClr>
                <a:srgbClr val="282828"/>
              </a:buClr>
              <a:buSzPts val="800"/>
              <a:buFont typeface="Quattrocento Sans"/>
              <a:buNone/>
            </a:pPr>
            <a:r>
              <a:rPr b="1" i="0" lang="en" sz="800" u="none" cap="none" strike="noStrike">
                <a:solidFill>
                  <a:srgbClr val="282828"/>
                </a:solidFill>
                <a:latin typeface="Quattrocento Sans"/>
                <a:ea typeface="Quattrocento Sans"/>
                <a:cs typeface="Quattrocento Sans"/>
                <a:sym typeface="Quattrocento Sans"/>
              </a:rPr>
              <a:t>Enterprise</a:t>
            </a:r>
            <a:br>
              <a:rPr b="1" i="0" lang="en" sz="800" u="none" cap="none" strike="noStrike">
                <a:solidFill>
                  <a:srgbClr val="282828"/>
                </a:solidFill>
                <a:latin typeface="Quattrocento Sans"/>
                <a:ea typeface="Quattrocento Sans"/>
                <a:cs typeface="Quattrocento Sans"/>
                <a:sym typeface="Quattrocento Sans"/>
              </a:rPr>
            </a:br>
            <a:r>
              <a:rPr b="1" i="0" lang="en" sz="800" u="none" cap="none" strike="noStrike">
                <a:solidFill>
                  <a:srgbClr val="282828"/>
                </a:solidFill>
                <a:latin typeface="Quattrocento Sans"/>
                <a:ea typeface="Quattrocento Sans"/>
                <a:cs typeface="Quattrocento Sans"/>
                <a:sym typeface="Quattrocento Sans"/>
              </a:rPr>
              <a:t>Information Archiving</a:t>
            </a:r>
            <a:endParaRPr sz="1100"/>
          </a:p>
        </p:txBody>
      </p:sp>
      <p:sp>
        <p:nvSpPr>
          <p:cNvPr id="870" name="Google Shape;870;p90"/>
          <p:cNvSpPr/>
          <p:nvPr/>
        </p:nvSpPr>
        <p:spPr>
          <a:xfrm>
            <a:off x="4894793" y="4432722"/>
            <a:ext cx="1146000" cy="328200"/>
          </a:xfrm>
          <a:prstGeom prst="rect">
            <a:avLst/>
          </a:prstGeom>
          <a:noFill/>
          <a:ln>
            <a:noFill/>
          </a:ln>
        </p:spPr>
        <p:txBody>
          <a:bodyPr anchorCtr="0" anchor="t" bIns="34275" lIns="68575" spcFirstLastPara="1" rIns="68575" wrap="square" tIns="34275">
            <a:noAutofit/>
          </a:bodyPr>
          <a:lstStyle/>
          <a:p>
            <a:pPr indent="0" lvl="1" marL="0" marR="0" rtl="0" algn="ctr">
              <a:lnSpc>
                <a:spcPct val="100000"/>
              </a:lnSpc>
              <a:spcBef>
                <a:spcPts val="0"/>
              </a:spcBef>
              <a:spcAft>
                <a:spcPts val="0"/>
              </a:spcAft>
              <a:buClr>
                <a:srgbClr val="282828"/>
              </a:buClr>
              <a:buSzPts val="800"/>
              <a:buFont typeface="Quattrocento Sans"/>
              <a:buNone/>
            </a:pPr>
            <a:r>
              <a:rPr b="1" i="0" lang="en" sz="800" u="none" cap="none" strike="noStrike">
                <a:solidFill>
                  <a:srgbClr val="282828"/>
                </a:solidFill>
                <a:latin typeface="Quattrocento Sans"/>
                <a:ea typeface="Quattrocento Sans"/>
                <a:cs typeface="Quattrocento Sans"/>
                <a:sym typeface="Quattrocento Sans"/>
              </a:rPr>
              <a:t>Endpoint</a:t>
            </a:r>
            <a:br>
              <a:rPr b="1" i="0" lang="en" sz="800" u="none" cap="none" strike="noStrike">
                <a:solidFill>
                  <a:srgbClr val="282828"/>
                </a:solidFill>
                <a:latin typeface="Quattrocento Sans"/>
                <a:ea typeface="Quattrocento Sans"/>
                <a:cs typeface="Quattrocento Sans"/>
                <a:sym typeface="Quattrocento Sans"/>
              </a:rPr>
            </a:br>
            <a:r>
              <a:rPr b="1" i="0" lang="en" sz="800" u="none" cap="none" strike="noStrike">
                <a:solidFill>
                  <a:srgbClr val="282828"/>
                </a:solidFill>
                <a:latin typeface="Quattrocento Sans"/>
                <a:ea typeface="Quattrocento Sans"/>
                <a:cs typeface="Quattrocento Sans"/>
                <a:sym typeface="Quattrocento Sans"/>
              </a:rPr>
              <a:t>Protection Platforms</a:t>
            </a:r>
            <a:endParaRPr sz="1100"/>
          </a:p>
        </p:txBody>
      </p:sp>
      <p:sp>
        <p:nvSpPr>
          <p:cNvPr id="871" name="Google Shape;871;p90"/>
          <p:cNvSpPr/>
          <p:nvPr/>
        </p:nvSpPr>
        <p:spPr>
          <a:xfrm>
            <a:off x="6688418" y="4432722"/>
            <a:ext cx="963000" cy="328200"/>
          </a:xfrm>
          <a:prstGeom prst="rect">
            <a:avLst/>
          </a:prstGeom>
          <a:noFill/>
          <a:ln>
            <a:noFill/>
          </a:ln>
        </p:spPr>
        <p:txBody>
          <a:bodyPr anchorCtr="0" anchor="t" bIns="34275" lIns="68575" spcFirstLastPara="1" rIns="68575" wrap="square" tIns="34275">
            <a:noAutofit/>
          </a:bodyPr>
          <a:lstStyle/>
          <a:p>
            <a:pPr indent="0" lvl="1" marL="0" marR="0" rtl="0" algn="ctr">
              <a:lnSpc>
                <a:spcPct val="100000"/>
              </a:lnSpc>
              <a:spcBef>
                <a:spcPts val="0"/>
              </a:spcBef>
              <a:spcAft>
                <a:spcPts val="0"/>
              </a:spcAft>
              <a:buClr>
                <a:srgbClr val="282828"/>
              </a:buClr>
              <a:buSzPts val="800"/>
              <a:buFont typeface="Quattrocento Sans"/>
              <a:buNone/>
            </a:pPr>
            <a:r>
              <a:rPr b="1" i="0" lang="en" sz="800" u="none" cap="none" strike="noStrike">
                <a:solidFill>
                  <a:srgbClr val="282828"/>
                </a:solidFill>
                <a:latin typeface="Quattrocento Sans"/>
                <a:ea typeface="Quattrocento Sans"/>
                <a:cs typeface="Quattrocento Sans"/>
                <a:sym typeface="Quattrocento Sans"/>
              </a:rPr>
              <a:t>Unified Endpoint</a:t>
            </a:r>
            <a:br>
              <a:rPr b="1" i="0" lang="en" sz="800" u="none" cap="none" strike="noStrike">
                <a:solidFill>
                  <a:srgbClr val="282828"/>
                </a:solidFill>
                <a:latin typeface="Quattrocento Sans"/>
                <a:ea typeface="Quattrocento Sans"/>
                <a:cs typeface="Quattrocento Sans"/>
                <a:sym typeface="Quattrocento Sans"/>
              </a:rPr>
            </a:br>
            <a:r>
              <a:rPr b="1" i="0" lang="en" sz="800" u="none" cap="none" strike="noStrike">
                <a:solidFill>
                  <a:srgbClr val="282828"/>
                </a:solidFill>
                <a:latin typeface="Quattrocento Sans"/>
                <a:ea typeface="Quattrocento Sans"/>
                <a:cs typeface="Quattrocento Sans"/>
                <a:sym typeface="Quattrocento Sans"/>
              </a:rPr>
              <a:t>Management </a:t>
            </a:r>
            <a:endParaRPr sz="1100"/>
          </a:p>
        </p:txBody>
      </p:sp>
      <p:pic>
        <p:nvPicPr>
          <p:cNvPr id="872" name="Google Shape;872;p90"/>
          <p:cNvPicPr preferRelativeResize="0"/>
          <p:nvPr/>
        </p:nvPicPr>
        <p:blipFill rotWithShape="1">
          <a:blip r:embed="rId6">
            <a:alphaModFix/>
          </a:blip>
          <a:srcRect b="0" l="0" r="0" t="0"/>
          <a:stretch/>
        </p:blipFill>
        <p:spPr>
          <a:xfrm>
            <a:off x="4649738" y="2680003"/>
            <a:ext cx="1635934" cy="1725356"/>
          </a:xfrm>
          <a:prstGeom prst="rect">
            <a:avLst/>
          </a:prstGeom>
          <a:noFill/>
          <a:ln>
            <a:noFill/>
          </a:ln>
        </p:spPr>
      </p:pic>
      <p:pic>
        <p:nvPicPr>
          <p:cNvPr id="873" name="Google Shape;873;p90"/>
          <p:cNvPicPr preferRelativeResize="0"/>
          <p:nvPr/>
        </p:nvPicPr>
        <p:blipFill rotWithShape="1">
          <a:blip r:embed="rId7">
            <a:alphaModFix/>
          </a:blip>
          <a:srcRect b="0" l="0" r="0" t="0"/>
          <a:stretch/>
        </p:blipFill>
        <p:spPr>
          <a:xfrm>
            <a:off x="7129635" y="499838"/>
            <a:ext cx="1603777" cy="1603777"/>
          </a:xfrm>
          <a:prstGeom prst="rect">
            <a:avLst/>
          </a:prstGeom>
          <a:noFill/>
          <a:ln>
            <a:noFill/>
          </a:ln>
        </p:spPr>
      </p:pic>
      <p:pic>
        <p:nvPicPr>
          <p:cNvPr id="874" name="Google Shape;874;p90"/>
          <p:cNvPicPr preferRelativeResize="0"/>
          <p:nvPr/>
        </p:nvPicPr>
        <p:blipFill rotWithShape="1">
          <a:blip r:embed="rId8">
            <a:alphaModFix/>
          </a:blip>
          <a:srcRect b="0" l="0" r="0" t="0"/>
          <a:stretch/>
        </p:blipFill>
        <p:spPr>
          <a:xfrm>
            <a:off x="5397825" y="506139"/>
            <a:ext cx="1656400" cy="1663177"/>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8" name="Shape 878"/>
        <p:cNvGrpSpPr/>
        <p:nvPr/>
      </p:nvGrpSpPr>
      <p:grpSpPr>
        <a:xfrm>
          <a:off x="0" y="0"/>
          <a:ext cx="0" cy="0"/>
          <a:chOff x="0" y="0"/>
          <a:chExt cx="0" cy="0"/>
        </a:xfrm>
      </p:grpSpPr>
      <p:sp>
        <p:nvSpPr>
          <p:cNvPr id="879" name="Google Shape;879;p91"/>
          <p:cNvSpPr txBox="1"/>
          <p:nvPr>
            <p:ph type="title"/>
          </p:nvPr>
        </p:nvSpPr>
        <p:spPr>
          <a:xfrm>
            <a:off x="457200" y="480275"/>
            <a:ext cx="82296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Microsoft 365 Business Premium</a:t>
            </a:r>
            <a:endParaRPr/>
          </a:p>
        </p:txBody>
      </p:sp>
      <p:sp>
        <p:nvSpPr>
          <p:cNvPr id="880" name="Google Shape;880;p91"/>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881" name="Google Shape;881;p91"/>
          <p:cNvSpPr txBox="1"/>
          <p:nvPr>
            <p:ph idx="2" type="subTitle"/>
          </p:nvPr>
        </p:nvSpPr>
        <p:spPr>
          <a:xfrm>
            <a:off x="462775" y="922000"/>
            <a:ext cx="8229600" cy="231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1300"/>
              <a:t>Benefits for partners</a:t>
            </a:r>
            <a:endParaRPr sz="1300"/>
          </a:p>
        </p:txBody>
      </p:sp>
      <p:sp>
        <p:nvSpPr>
          <p:cNvPr id="882" name="Google Shape;882;p91"/>
          <p:cNvSpPr/>
          <p:nvPr/>
        </p:nvSpPr>
        <p:spPr>
          <a:xfrm>
            <a:off x="0" y="1975950"/>
            <a:ext cx="9144000" cy="2448900"/>
          </a:xfrm>
          <a:prstGeom prst="rect">
            <a:avLst/>
          </a:prstGeom>
          <a:solidFill>
            <a:srgbClr val="F2F2F2"/>
          </a:solid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chemeClr val="lt1"/>
              </a:buClr>
              <a:buSzPts val="1200"/>
              <a:buFont typeface="Quattrocento Sans"/>
              <a:buNone/>
            </a:pPr>
            <a:r>
              <a:t/>
            </a:r>
            <a:endParaRPr b="0" i="0" sz="1200" u="none" cap="none" strike="noStrike">
              <a:solidFill>
                <a:srgbClr val="243A5E"/>
              </a:solidFill>
              <a:latin typeface="Quattrocento Sans"/>
              <a:ea typeface="Quattrocento Sans"/>
              <a:cs typeface="Quattrocento Sans"/>
              <a:sym typeface="Quattrocento Sans"/>
            </a:endParaRPr>
          </a:p>
        </p:txBody>
      </p:sp>
      <p:sp>
        <p:nvSpPr>
          <p:cNvPr id="883" name="Google Shape;883;p91"/>
          <p:cNvSpPr txBox="1"/>
          <p:nvPr/>
        </p:nvSpPr>
        <p:spPr>
          <a:xfrm>
            <a:off x="457198" y="2170349"/>
            <a:ext cx="2040900" cy="1721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78D4"/>
              </a:buClr>
              <a:buSzPts val="1100"/>
              <a:buFont typeface="Noto Sans Symbols"/>
              <a:buNone/>
            </a:pPr>
            <a:r>
              <a:rPr b="1" lang="en" sz="1200">
                <a:solidFill>
                  <a:schemeClr val="accent1"/>
                </a:solidFill>
                <a:latin typeface="Inter"/>
                <a:ea typeface="Inter"/>
                <a:cs typeface="Inter"/>
                <a:sym typeface="Inter"/>
              </a:rPr>
              <a:t>Secure your customers and manage risk</a:t>
            </a:r>
            <a:endParaRPr b="1" sz="1100">
              <a:solidFill>
                <a:schemeClr val="accent1"/>
              </a:solidFill>
              <a:latin typeface="Inter"/>
              <a:ea typeface="Inter"/>
              <a:cs typeface="Inter"/>
              <a:sym typeface="Inter"/>
            </a:endParaRPr>
          </a:p>
          <a:p>
            <a:pPr indent="0" lvl="0" marL="0" marR="0" rtl="0" algn="l">
              <a:lnSpc>
                <a:spcPct val="100000"/>
              </a:lnSpc>
              <a:spcBef>
                <a:spcPts val="1300"/>
              </a:spcBef>
              <a:spcAft>
                <a:spcPts val="0"/>
              </a:spcAft>
              <a:buClr>
                <a:srgbClr val="282828"/>
              </a:buClr>
              <a:buSzPts val="900"/>
              <a:buFont typeface="Noto Sans Symbols"/>
              <a:buNone/>
            </a:pPr>
            <a:r>
              <a:rPr lang="en" sz="1100">
                <a:solidFill>
                  <a:schemeClr val="dk1"/>
                </a:solidFill>
                <a:latin typeface="Inter ExtraLight"/>
                <a:ea typeface="Inter ExtraLight"/>
                <a:cs typeface="Inter ExtraLight"/>
                <a:sym typeface="Inter ExtraLight"/>
              </a:rPr>
              <a:t>Elevate your customer’s security as they work in a remote/hybrid environment by upselling Microsoft 365 Business Premium. Accelerate shift to cloud and reach new higher margin customers.</a:t>
            </a:r>
            <a:endParaRPr sz="1100">
              <a:solidFill>
                <a:schemeClr val="dk1"/>
              </a:solidFill>
              <a:latin typeface="Inter ExtraLight"/>
              <a:ea typeface="Inter ExtraLight"/>
              <a:cs typeface="Inter ExtraLight"/>
              <a:sym typeface="Inter ExtraLight"/>
            </a:endParaRPr>
          </a:p>
        </p:txBody>
      </p:sp>
      <p:sp>
        <p:nvSpPr>
          <p:cNvPr id="884" name="Google Shape;884;p91"/>
          <p:cNvSpPr txBox="1"/>
          <p:nvPr/>
        </p:nvSpPr>
        <p:spPr>
          <a:xfrm>
            <a:off x="3212785" y="2170349"/>
            <a:ext cx="2560200" cy="2060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78D4"/>
              </a:buClr>
              <a:buSzPts val="1100"/>
              <a:buFont typeface="Noto Sans Symbols"/>
              <a:buNone/>
            </a:pPr>
            <a:r>
              <a:rPr b="1" lang="en" sz="1200">
                <a:solidFill>
                  <a:schemeClr val="accent1"/>
                </a:solidFill>
                <a:latin typeface="Inter"/>
                <a:ea typeface="Inter"/>
                <a:cs typeface="Inter"/>
                <a:sym typeface="Inter"/>
              </a:rPr>
              <a:t>Grow your profits through standardized managed services </a:t>
            </a:r>
            <a:endParaRPr b="1" sz="1100">
              <a:solidFill>
                <a:schemeClr val="accent1"/>
              </a:solidFill>
              <a:latin typeface="Inter"/>
              <a:ea typeface="Inter"/>
              <a:cs typeface="Inter"/>
              <a:sym typeface="Inter"/>
            </a:endParaRPr>
          </a:p>
          <a:p>
            <a:pPr indent="0" lvl="0" marL="0" marR="0" rtl="0" algn="l">
              <a:lnSpc>
                <a:spcPct val="100000"/>
              </a:lnSpc>
              <a:spcBef>
                <a:spcPts val="1300"/>
              </a:spcBef>
              <a:spcAft>
                <a:spcPts val="0"/>
              </a:spcAft>
              <a:buClr>
                <a:srgbClr val="282828"/>
              </a:buClr>
              <a:buSzPts val="900"/>
              <a:buFont typeface="Noto Sans Symbols"/>
              <a:buNone/>
            </a:pPr>
            <a:r>
              <a:rPr lang="en" sz="1100">
                <a:solidFill>
                  <a:schemeClr val="dk1"/>
                </a:solidFill>
                <a:latin typeface="Inter ExtraLight"/>
                <a:ea typeface="Inter ExtraLight"/>
                <a:cs typeface="Inter ExtraLight"/>
                <a:sym typeface="Inter ExtraLight"/>
              </a:rPr>
              <a:t>Use Microsoft 365 Business Premium as a foundation to create on ongoing flywheel of recurring high-margin standardized managed services offers for remote access, teamwork and security. Plus, build additional services for monitoring, alerts &amp; compliance to become your customers outsourced IT team.</a:t>
            </a:r>
            <a:endParaRPr sz="1100">
              <a:solidFill>
                <a:schemeClr val="dk1"/>
              </a:solidFill>
              <a:latin typeface="Inter ExtraLight"/>
              <a:ea typeface="Inter ExtraLight"/>
              <a:cs typeface="Inter ExtraLight"/>
              <a:sym typeface="Inter ExtraLight"/>
            </a:endParaRPr>
          </a:p>
        </p:txBody>
      </p:sp>
      <p:sp>
        <p:nvSpPr>
          <p:cNvPr id="885" name="Google Shape;885;p91"/>
          <p:cNvSpPr txBox="1"/>
          <p:nvPr/>
        </p:nvSpPr>
        <p:spPr>
          <a:xfrm>
            <a:off x="6397790" y="2170349"/>
            <a:ext cx="2263800" cy="2060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78D4"/>
              </a:buClr>
              <a:buSzPts val="1100"/>
              <a:buFont typeface="Noto Sans Symbols"/>
              <a:buNone/>
            </a:pPr>
            <a:r>
              <a:rPr b="1" lang="en" sz="1200">
                <a:solidFill>
                  <a:schemeClr val="accent1"/>
                </a:solidFill>
                <a:latin typeface="Inter"/>
                <a:ea typeface="Inter"/>
                <a:cs typeface="Inter"/>
                <a:sym typeface="Inter"/>
              </a:rPr>
              <a:t>Reduce operational cost and complexity</a:t>
            </a:r>
            <a:endParaRPr b="1" sz="1100">
              <a:solidFill>
                <a:schemeClr val="accent1"/>
              </a:solidFill>
              <a:latin typeface="Inter"/>
              <a:ea typeface="Inter"/>
              <a:cs typeface="Inter"/>
              <a:sym typeface="Inter"/>
            </a:endParaRPr>
          </a:p>
          <a:p>
            <a:pPr indent="0" lvl="0" marL="0" marR="0" rtl="0" algn="l">
              <a:lnSpc>
                <a:spcPct val="100000"/>
              </a:lnSpc>
              <a:spcBef>
                <a:spcPts val="1300"/>
              </a:spcBef>
              <a:spcAft>
                <a:spcPts val="0"/>
              </a:spcAft>
              <a:buClr>
                <a:srgbClr val="282828"/>
              </a:buClr>
              <a:buSzPts val="900"/>
              <a:buFont typeface="Noto Sans Symbols"/>
              <a:buNone/>
            </a:pPr>
            <a:r>
              <a:rPr lang="en" sz="1100">
                <a:solidFill>
                  <a:schemeClr val="dk1"/>
                </a:solidFill>
                <a:latin typeface="Inter ExtraLight"/>
                <a:ea typeface="Inter ExtraLight"/>
                <a:cs typeface="Inter ExtraLight"/>
                <a:sym typeface="Inter ExtraLight"/>
              </a:rPr>
              <a:t>Standardization on a comprehensive security and productivity toolkit that is designed to work together reduces learning curve for IT and support staff and reduces time to market Plus, unified administration, licensing and billing reduces cost and complexity.  </a:t>
            </a:r>
            <a:endParaRPr sz="1100">
              <a:solidFill>
                <a:schemeClr val="dk1"/>
              </a:solidFill>
              <a:latin typeface="Inter ExtraLight"/>
              <a:ea typeface="Inter ExtraLight"/>
              <a:cs typeface="Inter ExtraLight"/>
              <a:sym typeface="Inter ExtraLight"/>
            </a:endParaRPr>
          </a:p>
        </p:txBody>
      </p:sp>
      <p:pic>
        <p:nvPicPr>
          <p:cNvPr id="886" name="Google Shape;886;p91"/>
          <p:cNvPicPr preferRelativeResize="0"/>
          <p:nvPr/>
        </p:nvPicPr>
        <p:blipFill>
          <a:blip r:embed="rId3">
            <a:alphaModFix/>
          </a:blip>
          <a:stretch>
            <a:fillRect/>
          </a:stretch>
        </p:blipFill>
        <p:spPr>
          <a:xfrm>
            <a:off x="457204" y="1443911"/>
            <a:ext cx="433787" cy="435837"/>
          </a:xfrm>
          <a:prstGeom prst="rect">
            <a:avLst/>
          </a:prstGeom>
          <a:noFill/>
          <a:ln>
            <a:noFill/>
          </a:ln>
        </p:spPr>
      </p:pic>
      <p:pic>
        <p:nvPicPr>
          <p:cNvPr id="887" name="Google Shape;887;p91"/>
          <p:cNvPicPr preferRelativeResize="0"/>
          <p:nvPr/>
        </p:nvPicPr>
        <p:blipFill>
          <a:blip r:embed="rId4">
            <a:alphaModFix/>
          </a:blip>
          <a:stretch>
            <a:fillRect/>
          </a:stretch>
        </p:blipFill>
        <p:spPr>
          <a:xfrm>
            <a:off x="3212776" y="1443913"/>
            <a:ext cx="433800" cy="435817"/>
          </a:xfrm>
          <a:prstGeom prst="rect">
            <a:avLst/>
          </a:prstGeom>
          <a:noFill/>
          <a:ln>
            <a:noFill/>
          </a:ln>
        </p:spPr>
      </p:pic>
      <p:pic>
        <p:nvPicPr>
          <p:cNvPr id="888" name="Google Shape;888;p91"/>
          <p:cNvPicPr preferRelativeResize="0"/>
          <p:nvPr/>
        </p:nvPicPr>
        <p:blipFill>
          <a:blip r:embed="rId5">
            <a:alphaModFix/>
          </a:blip>
          <a:stretch>
            <a:fillRect/>
          </a:stretch>
        </p:blipFill>
        <p:spPr>
          <a:xfrm>
            <a:off x="6397800" y="1443913"/>
            <a:ext cx="433800" cy="43581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2" name="Shape 892"/>
        <p:cNvGrpSpPr/>
        <p:nvPr/>
      </p:nvGrpSpPr>
      <p:grpSpPr>
        <a:xfrm>
          <a:off x="0" y="0"/>
          <a:ext cx="0" cy="0"/>
          <a:chOff x="0" y="0"/>
          <a:chExt cx="0" cy="0"/>
        </a:xfrm>
      </p:grpSpPr>
      <p:sp>
        <p:nvSpPr>
          <p:cNvPr id="893" name="Google Shape;893;p92"/>
          <p:cNvSpPr txBox="1"/>
          <p:nvPr>
            <p:ph type="title"/>
          </p:nvPr>
        </p:nvSpPr>
        <p:spPr>
          <a:xfrm>
            <a:off x="457200" y="480275"/>
            <a:ext cx="82296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Microsoft 365 for small and medium businesses</a:t>
            </a:r>
            <a:endParaRPr/>
          </a:p>
        </p:txBody>
      </p:sp>
      <p:sp>
        <p:nvSpPr>
          <p:cNvPr id="894" name="Google Shape;894;p92"/>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895" name="Google Shape;895;p92"/>
          <p:cNvSpPr/>
          <p:nvPr/>
        </p:nvSpPr>
        <p:spPr>
          <a:xfrm>
            <a:off x="457225" y="1054512"/>
            <a:ext cx="2585700" cy="32013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896" name="Google Shape;896;p92"/>
          <p:cNvSpPr/>
          <p:nvPr/>
        </p:nvSpPr>
        <p:spPr>
          <a:xfrm>
            <a:off x="3296990" y="1054512"/>
            <a:ext cx="2585700" cy="32013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897" name="Google Shape;897;p92"/>
          <p:cNvSpPr/>
          <p:nvPr/>
        </p:nvSpPr>
        <p:spPr>
          <a:xfrm>
            <a:off x="6101075" y="1054512"/>
            <a:ext cx="2585700" cy="32013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898" name="Google Shape;898;p92"/>
          <p:cNvSpPr/>
          <p:nvPr/>
        </p:nvSpPr>
        <p:spPr>
          <a:xfrm>
            <a:off x="457200" y="4305548"/>
            <a:ext cx="2585700" cy="357600"/>
          </a:xfrm>
          <a:prstGeom prst="rect">
            <a:avLst/>
          </a:prstGeom>
          <a:solidFill>
            <a:srgbClr val="463668"/>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899" name="Google Shape;899;p92"/>
          <p:cNvSpPr/>
          <p:nvPr/>
        </p:nvSpPr>
        <p:spPr>
          <a:xfrm>
            <a:off x="3296990" y="4305548"/>
            <a:ext cx="2585700" cy="357600"/>
          </a:xfrm>
          <a:prstGeom prst="rect">
            <a:avLst/>
          </a:prstGeom>
          <a:solidFill>
            <a:srgbClr val="0078D4"/>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900" name="Google Shape;900;p92"/>
          <p:cNvSpPr/>
          <p:nvPr/>
        </p:nvSpPr>
        <p:spPr>
          <a:xfrm>
            <a:off x="6101075" y="4305548"/>
            <a:ext cx="2585700" cy="357600"/>
          </a:xfrm>
          <a:prstGeom prst="rect">
            <a:avLst/>
          </a:prstGeom>
          <a:solidFill>
            <a:srgbClr val="2A446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901" name="Google Shape;901;p92"/>
          <p:cNvSpPr txBox="1"/>
          <p:nvPr/>
        </p:nvSpPr>
        <p:spPr>
          <a:xfrm>
            <a:off x="457200" y="4340100"/>
            <a:ext cx="2545200" cy="289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Inter ExtraLight"/>
                <a:ea typeface="Inter ExtraLight"/>
                <a:cs typeface="Inter ExtraLight"/>
                <a:sym typeface="Inter ExtraLight"/>
              </a:rPr>
              <a:t>$6 per user/month</a:t>
            </a:r>
            <a:endParaRPr sz="1100">
              <a:solidFill>
                <a:schemeClr val="lt1"/>
              </a:solidFill>
              <a:latin typeface="Inter ExtraLight"/>
              <a:ea typeface="Inter ExtraLight"/>
              <a:cs typeface="Inter ExtraLight"/>
              <a:sym typeface="Inter ExtraLight"/>
            </a:endParaRPr>
          </a:p>
        </p:txBody>
      </p:sp>
      <p:sp>
        <p:nvSpPr>
          <p:cNvPr id="902" name="Google Shape;902;p92"/>
          <p:cNvSpPr txBox="1"/>
          <p:nvPr/>
        </p:nvSpPr>
        <p:spPr>
          <a:xfrm>
            <a:off x="3317250" y="4340100"/>
            <a:ext cx="2545200" cy="289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Inter ExtraLight"/>
                <a:ea typeface="Inter ExtraLight"/>
                <a:cs typeface="Inter ExtraLight"/>
                <a:sym typeface="Inter ExtraLight"/>
              </a:rPr>
              <a:t>$12.50 per user/month</a:t>
            </a:r>
            <a:endParaRPr sz="1100">
              <a:solidFill>
                <a:schemeClr val="lt1"/>
              </a:solidFill>
              <a:latin typeface="Inter ExtraLight"/>
              <a:ea typeface="Inter ExtraLight"/>
              <a:cs typeface="Inter ExtraLight"/>
              <a:sym typeface="Inter ExtraLight"/>
            </a:endParaRPr>
          </a:p>
        </p:txBody>
      </p:sp>
      <p:sp>
        <p:nvSpPr>
          <p:cNvPr id="903" name="Google Shape;903;p92"/>
          <p:cNvSpPr txBox="1"/>
          <p:nvPr/>
        </p:nvSpPr>
        <p:spPr>
          <a:xfrm>
            <a:off x="6121325" y="4339450"/>
            <a:ext cx="2545200" cy="289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Inter ExtraLight"/>
                <a:ea typeface="Inter ExtraLight"/>
                <a:cs typeface="Inter ExtraLight"/>
                <a:sym typeface="Inter ExtraLight"/>
              </a:rPr>
              <a:t>$22 per user/month</a:t>
            </a:r>
            <a:endParaRPr sz="1100">
              <a:solidFill>
                <a:schemeClr val="lt1"/>
              </a:solidFill>
              <a:latin typeface="Inter ExtraLight"/>
              <a:ea typeface="Inter ExtraLight"/>
              <a:cs typeface="Inter ExtraLight"/>
              <a:sym typeface="Inter ExtraLight"/>
            </a:endParaRPr>
          </a:p>
        </p:txBody>
      </p:sp>
      <p:sp>
        <p:nvSpPr>
          <p:cNvPr id="904" name="Google Shape;904;p92"/>
          <p:cNvSpPr txBox="1"/>
          <p:nvPr/>
        </p:nvSpPr>
        <p:spPr>
          <a:xfrm>
            <a:off x="580200" y="1161425"/>
            <a:ext cx="22992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rgbClr val="463668"/>
                </a:solidFill>
                <a:latin typeface="Inter"/>
                <a:ea typeface="Inter"/>
                <a:cs typeface="Inter"/>
                <a:sym typeface="Inter"/>
              </a:rPr>
              <a:t>Business Basic</a:t>
            </a:r>
            <a:endParaRPr b="1" sz="1600">
              <a:solidFill>
                <a:srgbClr val="463668"/>
              </a:solidFill>
              <a:latin typeface="Inter"/>
              <a:ea typeface="Inter"/>
              <a:cs typeface="Inter"/>
              <a:sym typeface="Inter"/>
            </a:endParaRPr>
          </a:p>
        </p:txBody>
      </p:sp>
      <p:sp>
        <p:nvSpPr>
          <p:cNvPr id="905" name="Google Shape;905;p92"/>
          <p:cNvSpPr txBox="1"/>
          <p:nvPr/>
        </p:nvSpPr>
        <p:spPr>
          <a:xfrm>
            <a:off x="3422388" y="1161425"/>
            <a:ext cx="22992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rgbClr val="0078D4"/>
                </a:solidFill>
                <a:latin typeface="Inter"/>
                <a:ea typeface="Inter"/>
                <a:cs typeface="Inter"/>
                <a:sym typeface="Inter"/>
              </a:rPr>
              <a:t>Business Standard</a:t>
            </a:r>
            <a:endParaRPr b="1" sz="1600">
              <a:solidFill>
                <a:srgbClr val="0078D4"/>
              </a:solidFill>
              <a:latin typeface="Inter"/>
              <a:ea typeface="Inter"/>
              <a:cs typeface="Inter"/>
              <a:sym typeface="Inter"/>
            </a:endParaRPr>
          </a:p>
        </p:txBody>
      </p:sp>
      <p:sp>
        <p:nvSpPr>
          <p:cNvPr id="906" name="Google Shape;906;p92"/>
          <p:cNvSpPr txBox="1"/>
          <p:nvPr/>
        </p:nvSpPr>
        <p:spPr>
          <a:xfrm>
            <a:off x="6244313" y="1161425"/>
            <a:ext cx="22992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rgbClr val="2A446F"/>
                </a:solidFill>
                <a:latin typeface="Inter"/>
                <a:ea typeface="Inter"/>
                <a:cs typeface="Inter"/>
                <a:sym typeface="Inter"/>
              </a:rPr>
              <a:t>Business Premium</a:t>
            </a:r>
            <a:endParaRPr b="1" sz="1600">
              <a:solidFill>
                <a:srgbClr val="2A446F"/>
              </a:solidFill>
              <a:latin typeface="Inter"/>
              <a:ea typeface="Inter"/>
              <a:cs typeface="Inter"/>
              <a:sym typeface="Inter"/>
            </a:endParaRPr>
          </a:p>
        </p:txBody>
      </p:sp>
      <p:sp>
        <p:nvSpPr>
          <p:cNvPr id="907" name="Google Shape;907;p92"/>
          <p:cNvSpPr txBox="1"/>
          <p:nvPr/>
        </p:nvSpPr>
        <p:spPr>
          <a:xfrm>
            <a:off x="580200" y="1535700"/>
            <a:ext cx="1758600" cy="357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ExtraLight"/>
                <a:ea typeface="Inter ExtraLight"/>
                <a:cs typeface="Inter ExtraLight"/>
                <a:sym typeface="Inter ExtraLight"/>
              </a:rPr>
              <a:t>Apps and services to kickstart your business </a:t>
            </a:r>
            <a:endParaRPr sz="800">
              <a:solidFill>
                <a:schemeClr val="dk1"/>
              </a:solidFill>
              <a:latin typeface="Inter ExtraLight"/>
              <a:ea typeface="Inter ExtraLight"/>
              <a:cs typeface="Inter ExtraLight"/>
              <a:sym typeface="Inter ExtraLight"/>
            </a:endParaRPr>
          </a:p>
        </p:txBody>
      </p:sp>
      <p:sp>
        <p:nvSpPr>
          <p:cNvPr id="908" name="Google Shape;908;p92"/>
          <p:cNvSpPr txBox="1"/>
          <p:nvPr/>
        </p:nvSpPr>
        <p:spPr>
          <a:xfrm>
            <a:off x="3422400" y="1535700"/>
            <a:ext cx="2149800" cy="357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ExtraLight"/>
                <a:ea typeface="Inter ExtraLight"/>
                <a:cs typeface="Inter ExtraLight"/>
                <a:sym typeface="Inter ExtraLight"/>
              </a:rPr>
              <a:t>Desktop apps and cloud services to securely connect, collaborate, and create</a:t>
            </a:r>
            <a:endParaRPr sz="800">
              <a:solidFill>
                <a:schemeClr val="dk1"/>
              </a:solidFill>
              <a:latin typeface="Inter ExtraLight"/>
              <a:ea typeface="Inter ExtraLight"/>
              <a:cs typeface="Inter ExtraLight"/>
              <a:sym typeface="Inter ExtraLight"/>
            </a:endParaRPr>
          </a:p>
        </p:txBody>
      </p:sp>
      <p:sp>
        <p:nvSpPr>
          <p:cNvPr id="909" name="Google Shape;909;p92"/>
          <p:cNvSpPr txBox="1"/>
          <p:nvPr/>
        </p:nvSpPr>
        <p:spPr>
          <a:xfrm>
            <a:off x="6244325" y="1535700"/>
            <a:ext cx="1987800" cy="357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ExtraLight"/>
                <a:ea typeface="Inter ExtraLight"/>
                <a:cs typeface="Inter ExtraLight"/>
                <a:sym typeface="Inter ExtraLight"/>
              </a:rPr>
              <a:t>Everything your business needs to be more productive and secure</a:t>
            </a:r>
            <a:endParaRPr sz="800">
              <a:solidFill>
                <a:schemeClr val="dk1"/>
              </a:solidFill>
              <a:latin typeface="Inter ExtraLight"/>
              <a:ea typeface="Inter ExtraLight"/>
              <a:cs typeface="Inter ExtraLight"/>
              <a:sym typeface="Inter ExtraLight"/>
            </a:endParaRPr>
          </a:p>
        </p:txBody>
      </p:sp>
      <p:sp>
        <p:nvSpPr>
          <p:cNvPr id="910" name="Google Shape;910;p92"/>
          <p:cNvSpPr txBox="1"/>
          <p:nvPr/>
        </p:nvSpPr>
        <p:spPr>
          <a:xfrm>
            <a:off x="580200" y="1893300"/>
            <a:ext cx="11184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Cloud services</a:t>
            </a:r>
            <a:endParaRPr sz="1000">
              <a:solidFill>
                <a:schemeClr val="dk1"/>
              </a:solidFill>
              <a:latin typeface="Inter ExtraLight"/>
              <a:ea typeface="Inter ExtraLight"/>
              <a:cs typeface="Inter ExtraLight"/>
              <a:sym typeface="Inter ExtraLight"/>
            </a:endParaRPr>
          </a:p>
        </p:txBody>
      </p:sp>
      <p:sp>
        <p:nvSpPr>
          <p:cNvPr id="911" name="Google Shape;911;p92"/>
          <p:cNvSpPr txBox="1"/>
          <p:nvPr/>
        </p:nvSpPr>
        <p:spPr>
          <a:xfrm>
            <a:off x="3422400" y="1893300"/>
            <a:ext cx="11184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Cloud services</a:t>
            </a:r>
            <a:endParaRPr sz="1000">
              <a:solidFill>
                <a:schemeClr val="dk1"/>
              </a:solidFill>
              <a:latin typeface="Inter ExtraLight"/>
              <a:ea typeface="Inter ExtraLight"/>
              <a:cs typeface="Inter ExtraLight"/>
              <a:sym typeface="Inter ExtraLight"/>
            </a:endParaRPr>
          </a:p>
        </p:txBody>
      </p:sp>
      <p:sp>
        <p:nvSpPr>
          <p:cNvPr id="912" name="Google Shape;912;p92"/>
          <p:cNvSpPr txBox="1"/>
          <p:nvPr/>
        </p:nvSpPr>
        <p:spPr>
          <a:xfrm>
            <a:off x="6264600" y="1893300"/>
            <a:ext cx="11184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Cloud services</a:t>
            </a:r>
            <a:endParaRPr sz="1000">
              <a:solidFill>
                <a:schemeClr val="dk1"/>
              </a:solidFill>
              <a:latin typeface="Inter ExtraLight"/>
              <a:ea typeface="Inter ExtraLight"/>
              <a:cs typeface="Inter ExtraLight"/>
              <a:sym typeface="Inter ExtraLight"/>
            </a:endParaRPr>
          </a:p>
        </p:txBody>
      </p:sp>
      <p:grpSp>
        <p:nvGrpSpPr>
          <p:cNvPr id="913" name="Google Shape;913;p92"/>
          <p:cNvGrpSpPr/>
          <p:nvPr/>
        </p:nvGrpSpPr>
        <p:grpSpPr>
          <a:xfrm>
            <a:off x="676439" y="2085707"/>
            <a:ext cx="2106723" cy="538462"/>
            <a:chOff x="8454462" y="2797361"/>
            <a:chExt cx="2106723" cy="538462"/>
          </a:xfrm>
        </p:grpSpPr>
        <p:sp>
          <p:nvSpPr>
            <p:cNvPr id="914" name="Google Shape;914;p92"/>
            <p:cNvSpPr txBox="1"/>
            <p:nvPr/>
          </p:nvSpPr>
          <p:spPr>
            <a:xfrm>
              <a:off x="10227885" y="3232941"/>
              <a:ext cx="3333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Bookings</a:t>
              </a:r>
              <a:endParaRPr sz="600">
                <a:latin typeface="Inter ExtraLight"/>
                <a:ea typeface="Inter ExtraLight"/>
                <a:cs typeface="Inter ExtraLight"/>
                <a:sym typeface="Inter ExtraLight"/>
              </a:endParaRPr>
            </a:p>
          </p:txBody>
        </p:sp>
        <p:pic>
          <p:nvPicPr>
            <p:cNvPr descr="A blue squares with white letters&#10;&#10;Description automatically generated" id="915" name="Google Shape;915;p92"/>
            <p:cNvPicPr preferRelativeResize="0"/>
            <p:nvPr/>
          </p:nvPicPr>
          <p:blipFill rotWithShape="1">
            <a:blip r:embed="rId3">
              <a:alphaModFix/>
            </a:blip>
            <a:srcRect b="0" l="0" r="0" t="0"/>
            <a:stretch/>
          </p:blipFill>
          <p:spPr>
            <a:xfrm>
              <a:off x="10227888" y="2943147"/>
              <a:ext cx="267659" cy="246888"/>
            </a:xfrm>
            <a:prstGeom prst="rect">
              <a:avLst/>
            </a:prstGeom>
            <a:noFill/>
            <a:ln>
              <a:noFill/>
            </a:ln>
          </p:spPr>
        </p:pic>
        <p:pic>
          <p:nvPicPr>
            <p:cNvPr descr="Copilot in Teams" id="916" name="Google Shape;916;p92"/>
            <p:cNvPicPr preferRelativeResize="0"/>
            <p:nvPr/>
          </p:nvPicPr>
          <p:blipFill rotWithShape="1">
            <a:blip r:embed="rId4">
              <a:alphaModFix/>
            </a:blip>
            <a:srcRect b="0" l="0" r="0" t="0"/>
            <a:stretch/>
          </p:blipFill>
          <p:spPr>
            <a:xfrm>
              <a:off x="8454462" y="2956447"/>
              <a:ext cx="263499" cy="246888"/>
            </a:xfrm>
            <a:prstGeom prst="rect">
              <a:avLst/>
            </a:prstGeom>
            <a:noFill/>
            <a:ln>
              <a:noFill/>
            </a:ln>
          </p:spPr>
        </p:pic>
        <p:sp>
          <p:nvSpPr>
            <p:cNvPr id="917" name="Google Shape;917;p92"/>
            <p:cNvSpPr txBox="1"/>
            <p:nvPr/>
          </p:nvSpPr>
          <p:spPr>
            <a:xfrm>
              <a:off x="8469210" y="3232941"/>
              <a:ext cx="2340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Teams</a:t>
              </a:r>
              <a:endParaRPr sz="600">
                <a:latin typeface="Inter ExtraLight"/>
                <a:ea typeface="Inter ExtraLight"/>
                <a:cs typeface="Inter ExtraLight"/>
                <a:sym typeface="Inter ExtraLight"/>
              </a:endParaRPr>
            </a:p>
          </p:txBody>
        </p:sp>
        <p:pic>
          <p:nvPicPr>
            <p:cNvPr descr="A blue and white logo&#10;&#10;Description automatically generated" id="918" name="Google Shape;918;p92"/>
            <p:cNvPicPr preferRelativeResize="0"/>
            <p:nvPr/>
          </p:nvPicPr>
          <p:blipFill rotWithShape="1">
            <a:blip r:embed="rId5">
              <a:alphaModFix/>
            </a:blip>
            <a:srcRect b="0" l="0" r="0" t="0"/>
            <a:stretch/>
          </p:blipFill>
          <p:spPr>
            <a:xfrm>
              <a:off x="8717956" y="2797360"/>
              <a:ext cx="538462" cy="538462"/>
            </a:xfrm>
            <a:prstGeom prst="rect">
              <a:avLst/>
            </a:prstGeom>
            <a:noFill/>
            <a:ln>
              <a:noFill/>
            </a:ln>
          </p:spPr>
        </p:pic>
        <p:sp>
          <p:nvSpPr>
            <p:cNvPr id="919" name="Google Shape;919;p92"/>
            <p:cNvSpPr txBox="1"/>
            <p:nvPr/>
          </p:nvSpPr>
          <p:spPr>
            <a:xfrm>
              <a:off x="8814686" y="3232941"/>
              <a:ext cx="3450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Exchange</a:t>
              </a:r>
              <a:endParaRPr sz="600">
                <a:latin typeface="Inter ExtraLight"/>
                <a:ea typeface="Inter ExtraLight"/>
                <a:cs typeface="Inter ExtraLight"/>
                <a:sym typeface="Inter ExtraLight"/>
              </a:endParaRPr>
            </a:p>
          </p:txBody>
        </p:sp>
        <p:pic>
          <p:nvPicPr>
            <p:cNvPr descr="A blue cloud on a black background&#10;&#10;Description automatically generated" id="920" name="Google Shape;920;p92"/>
            <p:cNvPicPr preferRelativeResize="0"/>
            <p:nvPr/>
          </p:nvPicPr>
          <p:blipFill rotWithShape="1">
            <a:blip r:embed="rId6">
              <a:alphaModFix/>
            </a:blip>
            <a:srcRect b="30537" l="21984" r="23826" t="29771"/>
            <a:stretch/>
          </p:blipFill>
          <p:spPr>
            <a:xfrm>
              <a:off x="9281650" y="2940541"/>
              <a:ext cx="344158" cy="252076"/>
            </a:xfrm>
            <a:prstGeom prst="rect">
              <a:avLst/>
            </a:prstGeom>
            <a:noFill/>
            <a:ln>
              <a:noFill/>
            </a:ln>
          </p:spPr>
        </p:pic>
        <p:pic>
          <p:nvPicPr>
            <p:cNvPr descr="A logo with a black background&#10;&#10;Description automatically generated" id="921" name="Google Shape;921;p92"/>
            <p:cNvPicPr preferRelativeResize="0"/>
            <p:nvPr/>
          </p:nvPicPr>
          <p:blipFill rotWithShape="1">
            <a:blip r:embed="rId7">
              <a:alphaModFix/>
            </a:blip>
            <a:srcRect b="24156" l="23091" r="24500" t="24094"/>
            <a:stretch/>
          </p:blipFill>
          <p:spPr>
            <a:xfrm>
              <a:off x="9756608" y="2930595"/>
              <a:ext cx="302383" cy="298588"/>
            </a:xfrm>
            <a:prstGeom prst="rect">
              <a:avLst/>
            </a:prstGeom>
            <a:noFill/>
            <a:ln>
              <a:noFill/>
            </a:ln>
          </p:spPr>
        </p:pic>
        <p:sp>
          <p:nvSpPr>
            <p:cNvPr id="922" name="Google Shape;922;p92"/>
            <p:cNvSpPr txBox="1"/>
            <p:nvPr/>
          </p:nvSpPr>
          <p:spPr>
            <a:xfrm>
              <a:off x="9263882" y="3232941"/>
              <a:ext cx="3366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OneDrive</a:t>
              </a:r>
              <a:endParaRPr sz="600">
                <a:latin typeface="Inter ExtraLight"/>
                <a:ea typeface="Inter ExtraLight"/>
                <a:cs typeface="Inter ExtraLight"/>
                <a:sym typeface="Inter ExtraLight"/>
              </a:endParaRPr>
            </a:p>
          </p:txBody>
        </p:sp>
        <p:sp>
          <p:nvSpPr>
            <p:cNvPr id="923" name="Google Shape;923;p92"/>
            <p:cNvSpPr txBox="1"/>
            <p:nvPr/>
          </p:nvSpPr>
          <p:spPr>
            <a:xfrm>
              <a:off x="9704671" y="3232941"/>
              <a:ext cx="3915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SharePoint</a:t>
              </a:r>
              <a:endParaRPr sz="600">
                <a:latin typeface="Inter ExtraLight"/>
                <a:ea typeface="Inter ExtraLight"/>
                <a:cs typeface="Inter ExtraLight"/>
                <a:sym typeface="Inter ExtraLight"/>
              </a:endParaRPr>
            </a:p>
          </p:txBody>
        </p:sp>
      </p:grpSp>
      <p:sp>
        <p:nvSpPr>
          <p:cNvPr id="924" name="Google Shape;924;p92"/>
          <p:cNvSpPr txBox="1"/>
          <p:nvPr/>
        </p:nvSpPr>
        <p:spPr>
          <a:xfrm>
            <a:off x="580200" y="2709375"/>
            <a:ext cx="17586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Web and mobile apps</a:t>
            </a:r>
            <a:endParaRPr sz="1000">
              <a:solidFill>
                <a:schemeClr val="dk1"/>
              </a:solidFill>
              <a:latin typeface="Inter ExtraLight"/>
              <a:ea typeface="Inter ExtraLight"/>
              <a:cs typeface="Inter ExtraLight"/>
              <a:sym typeface="Inter ExtraLight"/>
            </a:endParaRPr>
          </a:p>
        </p:txBody>
      </p:sp>
      <p:sp>
        <p:nvSpPr>
          <p:cNvPr id="925" name="Google Shape;925;p92"/>
          <p:cNvSpPr txBox="1"/>
          <p:nvPr/>
        </p:nvSpPr>
        <p:spPr>
          <a:xfrm>
            <a:off x="3422400" y="2709375"/>
            <a:ext cx="19878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Desktop, web and mobile apps</a:t>
            </a:r>
            <a:endParaRPr sz="1000">
              <a:solidFill>
                <a:schemeClr val="dk1"/>
              </a:solidFill>
              <a:latin typeface="Inter ExtraLight"/>
              <a:ea typeface="Inter ExtraLight"/>
              <a:cs typeface="Inter ExtraLight"/>
              <a:sym typeface="Inter ExtraLight"/>
            </a:endParaRPr>
          </a:p>
        </p:txBody>
      </p:sp>
      <p:sp>
        <p:nvSpPr>
          <p:cNvPr id="926" name="Google Shape;926;p92"/>
          <p:cNvSpPr txBox="1"/>
          <p:nvPr/>
        </p:nvSpPr>
        <p:spPr>
          <a:xfrm>
            <a:off x="6264600" y="2709375"/>
            <a:ext cx="19878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Desktop, web and mobile apps</a:t>
            </a:r>
            <a:endParaRPr sz="1000">
              <a:solidFill>
                <a:schemeClr val="dk1"/>
              </a:solidFill>
              <a:latin typeface="Inter ExtraLight"/>
              <a:ea typeface="Inter ExtraLight"/>
              <a:cs typeface="Inter ExtraLight"/>
              <a:sym typeface="Inter ExtraLight"/>
            </a:endParaRPr>
          </a:p>
        </p:txBody>
      </p:sp>
      <p:grpSp>
        <p:nvGrpSpPr>
          <p:cNvPr id="927" name="Google Shape;927;p92"/>
          <p:cNvGrpSpPr/>
          <p:nvPr/>
        </p:nvGrpSpPr>
        <p:grpSpPr>
          <a:xfrm>
            <a:off x="580200" y="3026466"/>
            <a:ext cx="1978142" cy="464172"/>
            <a:chOff x="8345504" y="4059232"/>
            <a:chExt cx="1978142" cy="464172"/>
          </a:xfrm>
        </p:grpSpPr>
        <p:pic>
          <p:nvPicPr>
            <p:cNvPr descr="Copilot in Word" id="928" name="Google Shape;928;p92"/>
            <p:cNvPicPr preferRelativeResize="0"/>
            <p:nvPr/>
          </p:nvPicPr>
          <p:blipFill rotWithShape="1">
            <a:blip r:embed="rId8">
              <a:alphaModFix/>
            </a:blip>
            <a:srcRect b="0" l="0" r="0" t="0"/>
            <a:stretch/>
          </p:blipFill>
          <p:spPr>
            <a:xfrm>
              <a:off x="8938040" y="4059232"/>
              <a:ext cx="246889" cy="231325"/>
            </a:xfrm>
            <a:prstGeom prst="rect">
              <a:avLst/>
            </a:prstGeom>
            <a:noFill/>
            <a:ln>
              <a:noFill/>
            </a:ln>
          </p:spPr>
        </p:pic>
        <p:pic>
          <p:nvPicPr>
            <p:cNvPr descr="Copilot in Excel" id="929" name="Google Shape;929;p92"/>
            <p:cNvPicPr preferRelativeResize="0"/>
            <p:nvPr/>
          </p:nvPicPr>
          <p:blipFill rotWithShape="1">
            <a:blip r:embed="rId9">
              <a:alphaModFix/>
            </a:blip>
            <a:srcRect b="0" l="0" r="0" t="0"/>
            <a:stretch/>
          </p:blipFill>
          <p:spPr>
            <a:xfrm>
              <a:off x="9373335" y="4059232"/>
              <a:ext cx="246889" cy="231325"/>
            </a:xfrm>
            <a:prstGeom prst="rect">
              <a:avLst/>
            </a:prstGeom>
            <a:noFill/>
            <a:ln>
              <a:noFill/>
            </a:ln>
          </p:spPr>
        </p:pic>
        <p:pic>
          <p:nvPicPr>
            <p:cNvPr descr="Copilot in PowerPoint" id="930" name="Google Shape;930;p92"/>
            <p:cNvPicPr preferRelativeResize="0"/>
            <p:nvPr/>
          </p:nvPicPr>
          <p:blipFill rotWithShape="1">
            <a:blip r:embed="rId10">
              <a:alphaModFix/>
            </a:blip>
            <a:srcRect b="0" l="0" r="0" t="0"/>
            <a:stretch/>
          </p:blipFill>
          <p:spPr>
            <a:xfrm>
              <a:off x="9857217" y="4062245"/>
              <a:ext cx="246889" cy="231325"/>
            </a:xfrm>
            <a:prstGeom prst="rect">
              <a:avLst/>
            </a:prstGeom>
            <a:noFill/>
            <a:ln>
              <a:noFill/>
            </a:ln>
          </p:spPr>
        </p:pic>
        <p:pic>
          <p:nvPicPr>
            <p:cNvPr descr="Copilot in Outlook" id="931" name="Google Shape;931;p92"/>
            <p:cNvPicPr preferRelativeResize="0"/>
            <p:nvPr/>
          </p:nvPicPr>
          <p:blipFill rotWithShape="1">
            <a:blip r:embed="rId11">
              <a:alphaModFix/>
            </a:blip>
            <a:srcRect b="0" l="0" r="0" t="0"/>
            <a:stretch/>
          </p:blipFill>
          <p:spPr>
            <a:xfrm>
              <a:off x="8451449" y="4059232"/>
              <a:ext cx="246889" cy="231325"/>
            </a:xfrm>
            <a:prstGeom prst="rect">
              <a:avLst/>
            </a:prstGeom>
            <a:noFill/>
            <a:ln>
              <a:noFill/>
            </a:ln>
          </p:spPr>
        </p:pic>
        <p:sp>
          <p:nvSpPr>
            <p:cNvPr id="932" name="Google Shape;932;p92"/>
            <p:cNvSpPr/>
            <p:nvPr/>
          </p:nvSpPr>
          <p:spPr>
            <a:xfrm>
              <a:off x="9728146" y="4338579"/>
              <a:ext cx="5955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PowerPoint</a:t>
              </a:r>
              <a:endParaRPr sz="600">
                <a:latin typeface="Inter ExtraLight"/>
                <a:ea typeface="Inter ExtraLight"/>
                <a:cs typeface="Inter ExtraLight"/>
                <a:sym typeface="Inter ExtraLight"/>
              </a:endParaRPr>
            </a:p>
          </p:txBody>
        </p:sp>
        <p:sp>
          <p:nvSpPr>
            <p:cNvPr id="933" name="Google Shape;933;p92"/>
            <p:cNvSpPr/>
            <p:nvPr/>
          </p:nvSpPr>
          <p:spPr>
            <a:xfrm>
              <a:off x="9357656" y="4338604"/>
              <a:ext cx="3705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Excel</a:t>
              </a:r>
              <a:endParaRPr sz="600">
                <a:latin typeface="Inter ExtraLight"/>
                <a:ea typeface="Inter ExtraLight"/>
                <a:cs typeface="Inter ExtraLight"/>
                <a:sym typeface="Inter ExtraLight"/>
              </a:endParaRPr>
            </a:p>
          </p:txBody>
        </p:sp>
        <p:sp>
          <p:nvSpPr>
            <p:cNvPr id="934" name="Google Shape;934;p92"/>
            <p:cNvSpPr/>
            <p:nvPr/>
          </p:nvSpPr>
          <p:spPr>
            <a:xfrm>
              <a:off x="8896594" y="4338604"/>
              <a:ext cx="3870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Word</a:t>
              </a:r>
              <a:endParaRPr sz="600">
                <a:latin typeface="Inter ExtraLight"/>
                <a:ea typeface="Inter ExtraLight"/>
                <a:cs typeface="Inter ExtraLight"/>
                <a:sym typeface="Inter ExtraLight"/>
              </a:endParaRPr>
            </a:p>
          </p:txBody>
        </p:sp>
        <p:sp>
          <p:nvSpPr>
            <p:cNvPr id="935" name="Google Shape;935;p92"/>
            <p:cNvSpPr/>
            <p:nvPr/>
          </p:nvSpPr>
          <p:spPr>
            <a:xfrm>
              <a:off x="8345504" y="4338604"/>
              <a:ext cx="4770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Outlook</a:t>
              </a:r>
              <a:endParaRPr sz="600">
                <a:latin typeface="Inter ExtraLight"/>
                <a:ea typeface="Inter ExtraLight"/>
                <a:cs typeface="Inter ExtraLight"/>
                <a:sym typeface="Inter ExtraLight"/>
              </a:endParaRPr>
            </a:p>
          </p:txBody>
        </p:sp>
      </p:grpSp>
      <p:sp>
        <p:nvSpPr>
          <p:cNvPr id="936" name="Google Shape;936;p92"/>
          <p:cNvSpPr txBox="1"/>
          <p:nvPr/>
        </p:nvSpPr>
        <p:spPr>
          <a:xfrm>
            <a:off x="580200" y="3524738"/>
            <a:ext cx="17586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Foundational security</a:t>
            </a:r>
            <a:endParaRPr sz="1000">
              <a:solidFill>
                <a:schemeClr val="dk1"/>
              </a:solidFill>
              <a:latin typeface="Inter ExtraLight"/>
              <a:ea typeface="Inter ExtraLight"/>
              <a:cs typeface="Inter ExtraLight"/>
              <a:sym typeface="Inter ExtraLight"/>
            </a:endParaRPr>
          </a:p>
        </p:txBody>
      </p:sp>
      <p:sp>
        <p:nvSpPr>
          <p:cNvPr id="937" name="Google Shape;937;p92"/>
          <p:cNvSpPr txBox="1"/>
          <p:nvPr/>
        </p:nvSpPr>
        <p:spPr>
          <a:xfrm>
            <a:off x="465600" y="3701700"/>
            <a:ext cx="1987800" cy="554100"/>
          </a:xfrm>
          <a:prstGeom prst="rect">
            <a:avLst/>
          </a:prstGeom>
          <a:noFill/>
          <a:ln>
            <a:noFill/>
          </a:ln>
        </p:spPr>
        <p:txBody>
          <a:bodyPr anchorCtr="0" anchor="t" bIns="91425" lIns="91425" spcFirstLastPara="1" rIns="91425" wrap="square" tIns="91425">
            <a:spAutoFit/>
          </a:bodyPr>
          <a:lstStyle/>
          <a:p>
            <a:pPr indent="-279400" lvl="0" marL="457200" rtl="0" algn="l">
              <a:spcBef>
                <a:spcPts val="0"/>
              </a:spcBef>
              <a:spcAft>
                <a:spcPts val="0"/>
              </a:spcAft>
              <a:buClr>
                <a:schemeClr val="dk1"/>
              </a:buClr>
              <a:buSzPts val="800"/>
              <a:buFont typeface="Inter ExtraLight"/>
              <a:buChar char="●"/>
            </a:pPr>
            <a:r>
              <a:rPr lang="en" sz="800">
                <a:solidFill>
                  <a:schemeClr val="dk1"/>
                </a:solidFill>
                <a:latin typeface="Inter ExtraLight"/>
                <a:ea typeface="Inter ExtraLight"/>
                <a:cs typeface="Inter ExtraLight"/>
                <a:sym typeface="Inter ExtraLight"/>
              </a:rPr>
              <a:t>Identity &amp; access control</a:t>
            </a:r>
            <a:endParaRPr sz="800">
              <a:solidFill>
                <a:schemeClr val="dk1"/>
              </a:solidFill>
              <a:latin typeface="Inter ExtraLight"/>
              <a:ea typeface="Inter ExtraLight"/>
              <a:cs typeface="Inter ExtraLight"/>
              <a:sym typeface="Inter ExtraLight"/>
            </a:endParaRPr>
          </a:p>
          <a:p>
            <a:pPr indent="-279400" lvl="0" marL="457200" rtl="0" algn="l">
              <a:spcBef>
                <a:spcPts val="0"/>
              </a:spcBef>
              <a:spcAft>
                <a:spcPts val="0"/>
              </a:spcAft>
              <a:buClr>
                <a:schemeClr val="dk1"/>
              </a:buClr>
              <a:buSzPts val="800"/>
              <a:buFont typeface="Inter ExtraLight"/>
              <a:buChar char="●"/>
            </a:pPr>
            <a:r>
              <a:rPr lang="en" sz="800">
                <a:solidFill>
                  <a:schemeClr val="dk1"/>
                </a:solidFill>
                <a:latin typeface="Inter ExtraLight"/>
                <a:ea typeface="Inter ExtraLight"/>
                <a:cs typeface="Inter ExtraLight"/>
                <a:sym typeface="Inter ExtraLight"/>
              </a:rPr>
              <a:t>Exchange Online Protection</a:t>
            </a:r>
            <a:endParaRPr sz="800">
              <a:solidFill>
                <a:schemeClr val="dk1"/>
              </a:solidFill>
              <a:latin typeface="Inter ExtraLight"/>
              <a:ea typeface="Inter ExtraLight"/>
              <a:cs typeface="Inter ExtraLight"/>
              <a:sym typeface="Inter ExtraLight"/>
            </a:endParaRPr>
          </a:p>
          <a:p>
            <a:pPr indent="-279400" lvl="0" marL="457200" rtl="0" algn="l">
              <a:spcBef>
                <a:spcPts val="0"/>
              </a:spcBef>
              <a:spcAft>
                <a:spcPts val="0"/>
              </a:spcAft>
              <a:buClr>
                <a:schemeClr val="dk1"/>
              </a:buClr>
              <a:buSzPts val="800"/>
              <a:buFont typeface="Inter ExtraLight"/>
              <a:buChar char="●"/>
            </a:pPr>
            <a:r>
              <a:rPr lang="en" sz="800">
                <a:solidFill>
                  <a:schemeClr val="dk1"/>
                </a:solidFill>
                <a:latin typeface="Inter ExtraLight"/>
                <a:ea typeface="Inter ExtraLight"/>
                <a:cs typeface="Inter ExtraLight"/>
                <a:sym typeface="Inter ExtraLight"/>
              </a:rPr>
              <a:t>Mobile device management</a:t>
            </a:r>
            <a:endParaRPr sz="800">
              <a:solidFill>
                <a:schemeClr val="dk1"/>
              </a:solidFill>
              <a:latin typeface="Inter ExtraLight"/>
              <a:ea typeface="Inter ExtraLight"/>
              <a:cs typeface="Inter ExtraLight"/>
              <a:sym typeface="Inter ExtraLight"/>
            </a:endParaRPr>
          </a:p>
        </p:txBody>
      </p:sp>
      <p:sp>
        <p:nvSpPr>
          <p:cNvPr id="938" name="Google Shape;938;p92"/>
          <p:cNvSpPr txBox="1"/>
          <p:nvPr/>
        </p:nvSpPr>
        <p:spPr>
          <a:xfrm>
            <a:off x="3412250" y="3507450"/>
            <a:ext cx="17586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Foundational security</a:t>
            </a:r>
            <a:endParaRPr sz="1000">
              <a:solidFill>
                <a:schemeClr val="dk1"/>
              </a:solidFill>
              <a:latin typeface="Inter ExtraLight"/>
              <a:ea typeface="Inter ExtraLight"/>
              <a:cs typeface="Inter ExtraLight"/>
              <a:sym typeface="Inter ExtraLight"/>
            </a:endParaRPr>
          </a:p>
        </p:txBody>
      </p:sp>
      <p:sp>
        <p:nvSpPr>
          <p:cNvPr id="939" name="Google Shape;939;p92"/>
          <p:cNvSpPr txBox="1"/>
          <p:nvPr/>
        </p:nvSpPr>
        <p:spPr>
          <a:xfrm>
            <a:off x="3297650" y="3667600"/>
            <a:ext cx="1987800" cy="554100"/>
          </a:xfrm>
          <a:prstGeom prst="rect">
            <a:avLst/>
          </a:prstGeom>
          <a:noFill/>
          <a:ln>
            <a:noFill/>
          </a:ln>
        </p:spPr>
        <p:txBody>
          <a:bodyPr anchorCtr="0" anchor="t" bIns="91425" lIns="91425" spcFirstLastPara="1" rIns="91425" wrap="square" tIns="91425">
            <a:spAutoFit/>
          </a:bodyPr>
          <a:lstStyle/>
          <a:p>
            <a:pPr indent="-279400" lvl="0" marL="457200" rtl="0" algn="l">
              <a:spcBef>
                <a:spcPts val="0"/>
              </a:spcBef>
              <a:spcAft>
                <a:spcPts val="0"/>
              </a:spcAft>
              <a:buClr>
                <a:schemeClr val="dk1"/>
              </a:buClr>
              <a:buSzPts val="800"/>
              <a:buFont typeface="Inter ExtraLight"/>
              <a:buChar char="●"/>
            </a:pPr>
            <a:r>
              <a:rPr lang="en" sz="800">
                <a:solidFill>
                  <a:schemeClr val="dk1"/>
                </a:solidFill>
                <a:latin typeface="Inter ExtraLight"/>
                <a:ea typeface="Inter ExtraLight"/>
                <a:cs typeface="Inter ExtraLight"/>
                <a:sym typeface="Inter ExtraLight"/>
              </a:rPr>
              <a:t>Identity &amp; access control</a:t>
            </a:r>
            <a:endParaRPr sz="800">
              <a:solidFill>
                <a:schemeClr val="dk1"/>
              </a:solidFill>
              <a:latin typeface="Inter ExtraLight"/>
              <a:ea typeface="Inter ExtraLight"/>
              <a:cs typeface="Inter ExtraLight"/>
              <a:sym typeface="Inter ExtraLight"/>
            </a:endParaRPr>
          </a:p>
          <a:p>
            <a:pPr indent="-279400" lvl="0" marL="457200" rtl="0" algn="l">
              <a:spcBef>
                <a:spcPts val="0"/>
              </a:spcBef>
              <a:spcAft>
                <a:spcPts val="0"/>
              </a:spcAft>
              <a:buClr>
                <a:schemeClr val="dk1"/>
              </a:buClr>
              <a:buSzPts val="800"/>
              <a:buFont typeface="Inter ExtraLight"/>
              <a:buChar char="●"/>
            </a:pPr>
            <a:r>
              <a:rPr lang="en" sz="800">
                <a:solidFill>
                  <a:schemeClr val="dk1"/>
                </a:solidFill>
                <a:latin typeface="Inter ExtraLight"/>
                <a:ea typeface="Inter ExtraLight"/>
                <a:cs typeface="Inter ExtraLight"/>
                <a:sym typeface="Inter ExtraLight"/>
              </a:rPr>
              <a:t>Exchange Online Protection</a:t>
            </a:r>
            <a:endParaRPr sz="800">
              <a:solidFill>
                <a:schemeClr val="dk1"/>
              </a:solidFill>
              <a:latin typeface="Inter ExtraLight"/>
              <a:ea typeface="Inter ExtraLight"/>
              <a:cs typeface="Inter ExtraLight"/>
              <a:sym typeface="Inter ExtraLight"/>
            </a:endParaRPr>
          </a:p>
          <a:p>
            <a:pPr indent="-279400" lvl="0" marL="457200" rtl="0" algn="l">
              <a:spcBef>
                <a:spcPts val="0"/>
              </a:spcBef>
              <a:spcAft>
                <a:spcPts val="0"/>
              </a:spcAft>
              <a:buClr>
                <a:schemeClr val="dk1"/>
              </a:buClr>
              <a:buSzPts val="800"/>
              <a:buFont typeface="Inter ExtraLight"/>
              <a:buChar char="●"/>
            </a:pPr>
            <a:r>
              <a:rPr lang="en" sz="800">
                <a:solidFill>
                  <a:schemeClr val="dk1"/>
                </a:solidFill>
                <a:latin typeface="Inter ExtraLight"/>
                <a:ea typeface="Inter ExtraLight"/>
                <a:cs typeface="Inter ExtraLight"/>
                <a:sym typeface="Inter ExtraLight"/>
              </a:rPr>
              <a:t>Mobile device management</a:t>
            </a:r>
            <a:endParaRPr sz="800">
              <a:solidFill>
                <a:schemeClr val="dk1"/>
              </a:solidFill>
              <a:latin typeface="Inter ExtraLight"/>
              <a:ea typeface="Inter ExtraLight"/>
              <a:cs typeface="Inter ExtraLight"/>
              <a:sym typeface="Inter ExtraLight"/>
            </a:endParaRPr>
          </a:p>
        </p:txBody>
      </p:sp>
      <p:sp>
        <p:nvSpPr>
          <p:cNvPr id="940" name="Google Shape;940;p92"/>
          <p:cNvSpPr txBox="1"/>
          <p:nvPr/>
        </p:nvSpPr>
        <p:spPr>
          <a:xfrm>
            <a:off x="6264600" y="3507450"/>
            <a:ext cx="17586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Comprehensive security</a:t>
            </a:r>
            <a:endParaRPr sz="1000">
              <a:solidFill>
                <a:schemeClr val="dk1"/>
              </a:solidFill>
              <a:latin typeface="Inter ExtraLight"/>
              <a:ea typeface="Inter ExtraLight"/>
              <a:cs typeface="Inter ExtraLight"/>
              <a:sym typeface="Inter ExtraLight"/>
            </a:endParaRPr>
          </a:p>
        </p:txBody>
      </p:sp>
      <p:grpSp>
        <p:nvGrpSpPr>
          <p:cNvPr id="941" name="Google Shape;941;p92"/>
          <p:cNvGrpSpPr/>
          <p:nvPr/>
        </p:nvGrpSpPr>
        <p:grpSpPr>
          <a:xfrm>
            <a:off x="3536489" y="2085707"/>
            <a:ext cx="2106723" cy="538462"/>
            <a:chOff x="8454462" y="2797361"/>
            <a:chExt cx="2106723" cy="538462"/>
          </a:xfrm>
        </p:grpSpPr>
        <p:sp>
          <p:nvSpPr>
            <p:cNvPr id="942" name="Google Shape;942;p92"/>
            <p:cNvSpPr txBox="1"/>
            <p:nvPr/>
          </p:nvSpPr>
          <p:spPr>
            <a:xfrm>
              <a:off x="10227885" y="3232941"/>
              <a:ext cx="3333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Bookings</a:t>
              </a:r>
              <a:endParaRPr sz="600">
                <a:latin typeface="Inter ExtraLight"/>
                <a:ea typeface="Inter ExtraLight"/>
                <a:cs typeface="Inter ExtraLight"/>
                <a:sym typeface="Inter ExtraLight"/>
              </a:endParaRPr>
            </a:p>
          </p:txBody>
        </p:sp>
        <p:pic>
          <p:nvPicPr>
            <p:cNvPr descr="A blue squares with white letters&#10;&#10;Description automatically generated" id="943" name="Google Shape;943;p92"/>
            <p:cNvPicPr preferRelativeResize="0"/>
            <p:nvPr/>
          </p:nvPicPr>
          <p:blipFill rotWithShape="1">
            <a:blip r:embed="rId3">
              <a:alphaModFix/>
            </a:blip>
            <a:srcRect b="0" l="0" r="0" t="0"/>
            <a:stretch/>
          </p:blipFill>
          <p:spPr>
            <a:xfrm>
              <a:off x="10227888" y="2943147"/>
              <a:ext cx="267659" cy="246888"/>
            </a:xfrm>
            <a:prstGeom prst="rect">
              <a:avLst/>
            </a:prstGeom>
            <a:noFill/>
            <a:ln>
              <a:noFill/>
            </a:ln>
          </p:spPr>
        </p:pic>
        <p:pic>
          <p:nvPicPr>
            <p:cNvPr descr="Copilot in Teams" id="944" name="Google Shape;944;p92"/>
            <p:cNvPicPr preferRelativeResize="0"/>
            <p:nvPr/>
          </p:nvPicPr>
          <p:blipFill rotWithShape="1">
            <a:blip r:embed="rId4">
              <a:alphaModFix/>
            </a:blip>
            <a:srcRect b="0" l="0" r="0" t="0"/>
            <a:stretch/>
          </p:blipFill>
          <p:spPr>
            <a:xfrm>
              <a:off x="8454462" y="2956447"/>
              <a:ext cx="263499" cy="246888"/>
            </a:xfrm>
            <a:prstGeom prst="rect">
              <a:avLst/>
            </a:prstGeom>
            <a:noFill/>
            <a:ln>
              <a:noFill/>
            </a:ln>
          </p:spPr>
        </p:pic>
        <p:sp>
          <p:nvSpPr>
            <p:cNvPr id="945" name="Google Shape;945;p92"/>
            <p:cNvSpPr txBox="1"/>
            <p:nvPr/>
          </p:nvSpPr>
          <p:spPr>
            <a:xfrm>
              <a:off x="8469210" y="3232941"/>
              <a:ext cx="2340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Teams</a:t>
              </a:r>
              <a:endParaRPr sz="600">
                <a:latin typeface="Inter ExtraLight"/>
                <a:ea typeface="Inter ExtraLight"/>
                <a:cs typeface="Inter ExtraLight"/>
                <a:sym typeface="Inter ExtraLight"/>
              </a:endParaRPr>
            </a:p>
          </p:txBody>
        </p:sp>
        <p:pic>
          <p:nvPicPr>
            <p:cNvPr descr="A blue and white logo&#10;&#10;Description automatically generated" id="946" name="Google Shape;946;p92"/>
            <p:cNvPicPr preferRelativeResize="0"/>
            <p:nvPr/>
          </p:nvPicPr>
          <p:blipFill rotWithShape="1">
            <a:blip r:embed="rId5">
              <a:alphaModFix/>
            </a:blip>
            <a:srcRect b="0" l="0" r="0" t="0"/>
            <a:stretch/>
          </p:blipFill>
          <p:spPr>
            <a:xfrm>
              <a:off x="8717956" y="2797360"/>
              <a:ext cx="538462" cy="538462"/>
            </a:xfrm>
            <a:prstGeom prst="rect">
              <a:avLst/>
            </a:prstGeom>
            <a:noFill/>
            <a:ln>
              <a:noFill/>
            </a:ln>
          </p:spPr>
        </p:pic>
        <p:sp>
          <p:nvSpPr>
            <p:cNvPr id="947" name="Google Shape;947;p92"/>
            <p:cNvSpPr txBox="1"/>
            <p:nvPr/>
          </p:nvSpPr>
          <p:spPr>
            <a:xfrm>
              <a:off x="8814686" y="3232941"/>
              <a:ext cx="3450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Exchange</a:t>
              </a:r>
              <a:endParaRPr sz="600">
                <a:latin typeface="Inter ExtraLight"/>
                <a:ea typeface="Inter ExtraLight"/>
                <a:cs typeface="Inter ExtraLight"/>
                <a:sym typeface="Inter ExtraLight"/>
              </a:endParaRPr>
            </a:p>
          </p:txBody>
        </p:sp>
        <p:pic>
          <p:nvPicPr>
            <p:cNvPr descr="A blue cloud on a black background&#10;&#10;Description automatically generated" id="948" name="Google Shape;948;p92"/>
            <p:cNvPicPr preferRelativeResize="0"/>
            <p:nvPr/>
          </p:nvPicPr>
          <p:blipFill rotWithShape="1">
            <a:blip r:embed="rId6">
              <a:alphaModFix/>
            </a:blip>
            <a:srcRect b="30537" l="21984" r="23826" t="29771"/>
            <a:stretch/>
          </p:blipFill>
          <p:spPr>
            <a:xfrm>
              <a:off x="9281650" y="2940541"/>
              <a:ext cx="344158" cy="252076"/>
            </a:xfrm>
            <a:prstGeom prst="rect">
              <a:avLst/>
            </a:prstGeom>
            <a:noFill/>
            <a:ln>
              <a:noFill/>
            </a:ln>
          </p:spPr>
        </p:pic>
        <p:pic>
          <p:nvPicPr>
            <p:cNvPr descr="A logo with a black background&#10;&#10;Description automatically generated" id="949" name="Google Shape;949;p92"/>
            <p:cNvPicPr preferRelativeResize="0"/>
            <p:nvPr/>
          </p:nvPicPr>
          <p:blipFill rotWithShape="1">
            <a:blip r:embed="rId7">
              <a:alphaModFix/>
            </a:blip>
            <a:srcRect b="24156" l="23091" r="24500" t="24094"/>
            <a:stretch/>
          </p:blipFill>
          <p:spPr>
            <a:xfrm>
              <a:off x="9756608" y="2930595"/>
              <a:ext cx="302383" cy="298588"/>
            </a:xfrm>
            <a:prstGeom prst="rect">
              <a:avLst/>
            </a:prstGeom>
            <a:noFill/>
            <a:ln>
              <a:noFill/>
            </a:ln>
          </p:spPr>
        </p:pic>
        <p:sp>
          <p:nvSpPr>
            <p:cNvPr id="950" name="Google Shape;950;p92"/>
            <p:cNvSpPr txBox="1"/>
            <p:nvPr/>
          </p:nvSpPr>
          <p:spPr>
            <a:xfrm>
              <a:off x="9263882" y="3232941"/>
              <a:ext cx="3366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OneDrive</a:t>
              </a:r>
              <a:endParaRPr sz="600">
                <a:latin typeface="Inter ExtraLight"/>
                <a:ea typeface="Inter ExtraLight"/>
                <a:cs typeface="Inter ExtraLight"/>
                <a:sym typeface="Inter ExtraLight"/>
              </a:endParaRPr>
            </a:p>
          </p:txBody>
        </p:sp>
        <p:sp>
          <p:nvSpPr>
            <p:cNvPr id="951" name="Google Shape;951;p92"/>
            <p:cNvSpPr txBox="1"/>
            <p:nvPr/>
          </p:nvSpPr>
          <p:spPr>
            <a:xfrm>
              <a:off x="9704671" y="3232941"/>
              <a:ext cx="3915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SharePoint</a:t>
              </a:r>
              <a:endParaRPr sz="600">
                <a:latin typeface="Inter ExtraLight"/>
                <a:ea typeface="Inter ExtraLight"/>
                <a:cs typeface="Inter ExtraLight"/>
                <a:sym typeface="Inter ExtraLight"/>
              </a:endParaRPr>
            </a:p>
          </p:txBody>
        </p:sp>
      </p:grpSp>
      <p:grpSp>
        <p:nvGrpSpPr>
          <p:cNvPr id="952" name="Google Shape;952;p92"/>
          <p:cNvGrpSpPr/>
          <p:nvPr/>
        </p:nvGrpSpPr>
        <p:grpSpPr>
          <a:xfrm>
            <a:off x="6340565" y="2085707"/>
            <a:ext cx="2106723" cy="538462"/>
            <a:chOff x="8454462" y="2797361"/>
            <a:chExt cx="2106723" cy="538462"/>
          </a:xfrm>
        </p:grpSpPr>
        <p:sp>
          <p:nvSpPr>
            <p:cNvPr id="953" name="Google Shape;953;p92"/>
            <p:cNvSpPr txBox="1"/>
            <p:nvPr/>
          </p:nvSpPr>
          <p:spPr>
            <a:xfrm>
              <a:off x="10227885" y="3232941"/>
              <a:ext cx="3333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Bookings</a:t>
              </a:r>
              <a:endParaRPr sz="600">
                <a:latin typeface="Inter ExtraLight"/>
                <a:ea typeface="Inter ExtraLight"/>
                <a:cs typeface="Inter ExtraLight"/>
                <a:sym typeface="Inter ExtraLight"/>
              </a:endParaRPr>
            </a:p>
          </p:txBody>
        </p:sp>
        <p:pic>
          <p:nvPicPr>
            <p:cNvPr descr="A blue squares with white letters&#10;&#10;Description automatically generated" id="954" name="Google Shape;954;p92"/>
            <p:cNvPicPr preferRelativeResize="0"/>
            <p:nvPr/>
          </p:nvPicPr>
          <p:blipFill rotWithShape="1">
            <a:blip r:embed="rId3">
              <a:alphaModFix/>
            </a:blip>
            <a:srcRect b="0" l="0" r="0" t="0"/>
            <a:stretch/>
          </p:blipFill>
          <p:spPr>
            <a:xfrm>
              <a:off x="10227888" y="2943147"/>
              <a:ext cx="267659" cy="246888"/>
            </a:xfrm>
            <a:prstGeom prst="rect">
              <a:avLst/>
            </a:prstGeom>
            <a:noFill/>
            <a:ln>
              <a:noFill/>
            </a:ln>
          </p:spPr>
        </p:pic>
        <p:pic>
          <p:nvPicPr>
            <p:cNvPr descr="Copilot in Teams" id="955" name="Google Shape;955;p92"/>
            <p:cNvPicPr preferRelativeResize="0"/>
            <p:nvPr/>
          </p:nvPicPr>
          <p:blipFill rotWithShape="1">
            <a:blip r:embed="rId4">
              <a:alphaModFix/>
            </a:blip>
            <a:srcRect b="0" l="0" r="0" t="0"/>
            <a:stretch/>
          </p:blipFill>
          <p:spPr>
            <a:xfrm>
              <a:off x="8454462" y="2956447"/>
              <a:ext cx="263499" cy="246888"/>
            </a:xfrm>
            <a:prstGeom prst="rect">
              <a:avLst/>
            </a:prstGeom>
            <a:noFill/>
            <a:ln>
              <a:noFill/>
            </a:ln>
          </p:spPr>
        </p:pic>
        <p:sp>
          <p:nvSpPr>
            <p:cNvPr id="956" name="Google Shape;956;p92"/>
            <p:cNvSpPr txBox="1"/>
            <p:nvPr/>
          </p:nvSpPr>
          <p:spPr>
            <a:xfrm>
              <a:off x="8469210" y="3232941"/>
              <a:ext cx="2340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Teams</a:t>
              </a:r>
              <a:endParaRPr sz="600">
                <a:latin typeface="Inter ExtraLight"/>
                <a:ea typeface="Inter ExtraLight"/>
                <a:cs typeface="Inter ExtraLight"/>
                <a:sym typeface="Inter ExtraLight"/>
              </a:endParaRPr>
            </a:p>
          </p:txBody>
        </p:sp>
        <p:pic>
          <p:nvPicPr>
            <p:cNvPr descr="A blue and white logo&#10;&#10;Description automatically generated" id="957" name="Google Shape;957;p92"/>
            <p:cNvPicPr preferRelativeResize="0"/>
            <p:nvPr/>
          </p:nvPicPr>
          <p:blipFill rotWithShape="1">
            <a:blip r:embed="rId5">
              <a:alphaModFix/>
            </a:blip>
            <a:srcRect b="0" l="0" r="0" t="0"/>
            <a:stretch/>
          </p:blipFill>
          <p:spPr>
            <a:xfrm>
              <a:off x="8717956" y="2797360"/>
              <a:ext cx="538462" cy="538462"/>
            </a:xfrm>
            <a:prstGeom prst="rect">
              <a:avLst/>
            </a:prstGeom>
            <a:noFill/>
            <a:ln>
              <a:noFill/>
            </a:ln>
          </p:spPr>
        </p:pic>
        <p:sp>
          <p:nvSpPr>
            <p:cNvPr id="958" name="Google Shape;958;p92"/>
            <p:cNvSpPr txBox="1"/>
            <p:nvPr/>
          </p:nvSpPr>
          <p:spPr>
            <a:xfrm>
              <a:off x="8814686" y="3232941"/>
              <a:ext cx="3450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Exchange</a:t>
              </a:r>
              <a:endParaRPr sz="600">
                <a:latin typeface="Inter ExtraLight"/>
                <a:ea typeface="Inter ExtraLight"/>
                <a:cs typeface="Inter ExtraLight"/>
                <a:sym typeface="Inter ExtraLight"/>
              </a:endParaRPr>
            </a:p>
          </p:txBody>
        </p:sp>
        <p:pic>
          <p:nvPicPr>
            <p:cNvPr descr="A blue cloud on a black background&#10;&#10;Description automatically generated" id="959" name="Google Shape;959;p92"/>
            <p:cNvPicPr preferRelativeResize="0"/>
            <p:nvPr/>
          </p:nvPicPr>
          <p:blipFill rotWithShape="1">
            <a:blip r:embed="rId6">
              <a:alphaModFix/>
            </a:blip>
            <a:srcRect b="30537" l="21984" r="23826" t="29771"/>
            <a:stretch/>
          </p:blipFill>
          <p:spPr>
            <a:xfrm>
              <a:off x="9281650" y="2940541"/>
              <a:ext cx="344158" cy="252076"/>
            </a:xfrm>
            <a:prstGeom prst="rect">
              <a:avLst/>
            </a:prstGeom>
            <a:noFill/>
            <a:ln>
              <a:noFill/>
            </a:ln>
          </p:spPr>
        </p:pic>
        <p:pic>
          <p:nvPicPr>
            <p:cNvPr descr="A logo with a black background&#10;&#10;Description automatically generated" id="960" name="Google Shape;960;p92"/>
            <p:cNvPicPr preferRelativeResize="0"/>
            <p:nvPr/>
          </p:nvPicPr>
          <p:blipFill rotWithShape="1">
            <a:blip r:embed="rId7">
              <a:alphaModFix/>
            </a:blip>
            <a:srcRect b="24156" l="23091" r="24500" t="24094"/>
            <a:stretch/>
          </p:blipFill>
          <p:spPr>
            <a:xfrm>
              <a:off x="9756608" y="2930595"/>
              <a:ext cx="302383" cy="298588"/>
            </a:xfrm>
            <a:prstGeom prst="rect">
              <a:avLst/>
            </a:prstGeom>
            <a:noFill/>
            <a:ln>
              <a:noFill/>
            </a:ln>
          </p:spPr>
        </p:pic>
        <p:sp>
          <p:nvSpPr>
            <p:cNvPr id="961" name="Google Shape;961;p92"/>
            <p:cNvSpPr txBox="1"/>
            <p:nvPr/>
          </p:nvSpPr>
          <p:spPr>
            <a:xfrm>
              <a:off x="9263882" y="3232941"/>
              <a:ext cx="3366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OneDrive</a:t>
              </a:r>
              <a:endParaRPr sz="600">
                <a:latin typeface="Inter ExtraLight"/>
                <a:ea typeface="Inter ExtraLight"/>
                <a:cs typeface="Inter ExtraLight"/>
                <a:sym typeface="Inter ExtraLight"/>
              </a:endParaRPr>
            </a:p>
          </p:txBody>
        </p:sp>
        <p:sp>
          <p:nvSpPr>
            <p:cNvPr id="962" name="Google Shape;962;p92"/>
            <p:cNvSpPr txBox="1"/>
            <p:nvPr/>
          </p:nvSpPr>
          <p:spPr>
            <a:xfrm>
              <a:off x="9704671" y="3232941"/>
              <a:ext cx="3915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SharePoint</a:t>
              </a:r>
              <a:endParaRPr sz="600">
                <a:latin typeface="Inter ExtraLight"/>
                <a:ea typeface="Inter ExtraLight"/>
                <a:cs typeface="Inter ExtraLight"/>
                <a:sym typeface="Inter ExtraLight"/>
              </a:endParaRPr>
            </a:p>
          </p:txBody>
        </p:sp>
      </p:grpSp>
      <p:grpSp>
        <p:nvGrpSpPr>
          <p:cNvPr id="963" name="Google Shape;963;p92"/>
          <p:cNvGrpSpPr/>
          <p:nvPr/>
        </p:nvGrpSpPr>
        <p:grpSpPr>
          <a:xfrm>
            <a:off x="3317254" y="2973753"/>
            <a:ext cx="2487687" cy="504473"/>
            <a:chOff x="8345503" y="4018932"/>
            <a:chExt cx="2487687" cy="504473"/>
          </a:xfrm>
        </p:grpSpPr>
        <p:pic>
          <p:nvPicPr>
            <p:cNvPr id="964" name="Google Shape;964;p92"/>
            <p:cNvPicPr preferRelativeResize="0"/>
            <p:nvPr/>
          </p:nvPicPr>
          <p:blipFill rotWithShape="1">
            <a:blip r:embed="rId12">
              <a:alphaModFix/>
            </a:blip>
            <a:srcRect b="0" l="0" r="0" t="0"/>
            <a:stretch/>
          </p:blipFill>
          <p:spPr>
            <a:xfrm>
              <a:off x="10042758" y="4018932"/>
              <a:ext cx="274319" cy="278077"/>
            </a:xfrm>
            <a:prstGeom prst="rect">
              <a:avLst/>
            </a:prstGeom>
            <a:noFill/>
            <a:ln>
              <a:noFill/>
            </a:ln>
          </p:spPr>
        </p:pic>
        <p:sp>
          <p:nvSpPr>
            <p:cNvPr id="965" name="Google Shape;965;p92"/>
            <p:cNvSpPr/>
            <p:nvPr/>
          </p:nvSpPr>
          <p:spPr>
            <a:xfrm>
              <a:off x="9997050" y="4378622"/>
              <a:ext cx="365700" cy="924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Loop</a:t>
              </a:r>
              <a:endParaRPr sz="600">
                <a:latin typeface="Inter ExtraLight"/>
                <a:ea typeface="Inter ExtraLight"/>
                <a:cs typeface="Inter ExtraLight"/>
                <a:sym typeface="Inter ExtraLight"/>
              </a:endParaRPr>
            </a:p>
          </p:txBody>
        </p:sp>
        <p:pic>
          <p:nvPicPr>
            <p:cNvPr descr="Microsoft Clipchamp Logo PNG Vector (SVG) Free Download" id="966" name="Google Shape;966;p92"/>
            <p:cNvPicPr preferRelativeResize="0"/>
            <p:nvPr/>
          </p:nvPicPr>
          <p:blipFill rotWithShape="1">
            <a:blip r:embed="rId13">
              <a:alphaModFix/>
            </a:blip>
            <a:srcRect b="0" l="0" r="0" t="0"/>
            <a:stretch/>
          </p:blipFill>
          <p:spPr>
            <a:xfrm>
              <a:off x="10435366" y="4056785"/>
              <a:ext cx="234412" cy="248594"/>
            </a:xfrm>
            <a:prstGeom prst="rect">
              <a:avLst/>
            </a:prstGeom>
            <a:noFill/>
            <a:ln>
              <a:noFill/>
            </a:ln>
          </p:spPr>
        </p:pic>
        <p:sp>
          <p:nvSpPr>
            <p:cNvPr id="967" name="Google Shape;967;p92"/>
            <p:cNvSpPr/>
            <p:nvPr/>
          </p:nvSpPr>
          <p:spPr>
            <a:xfrm>
              <a:off x="10284490" y="4375697"/>
              <a:ext cx="548700" cy="924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Clipchamp</a:t>
              </a:r>
              <a:endParaRPr sz="600">
                <a:latin typeface="Inter ExtraLight"/>
                <a:ea typeface="Inter ExtraLight"/>
                <a:cs typeface="Inter ExtraLight"/>
                <a:sym typeface="Inter ExtraLight"/>
              </a:endParaRPr>
            </a:p>
          </p:txBody>
        </p:sp>
        <p:pic>
          <p:nvPicPr>
            <p:cNvPr descr="Copilot in Word" id="968" name="Google Shape;968;p92"/>
            <p:cNvPicPr preferRelativeResize="0"/>
            <p:nvPr/>
          </p:nvPicPr>
          <p:blipFill rotWithShape="1">
            <a:blip r:embed="rId8">
              <a:alphaModFix/>
            </a:blip>
            <a:srcRect b="0" l="0" r="0" t="0"/>
            <a:stretch/>
          </p:blipFill>
          <p:spPr>
            <a:xfrm>
              <a:off x="8813978" y="4051920"/>
              <a:ext cx="246889" cy="231325"/>
            </a:xfrm>
            <a:prstGeom prst="rect">
              <a:avLst/>
            </a:prstGeom>
            <a:noFill/>
            <a:ln>
              <a:noFill/>
            </a:ln>
          </p:spPr>
        </p:pic>
        <p:pic>
          <p:nvPicPr>
            <p:cNvPr descr="Copilot in Excel" id="969" name="Google Shape;969;p92"/>
            <p:cNvPicPr preferRelativeResize="0"/>
            <p:nvPr/>
          </p:nvPicPr>
          <p:blipFill rotWithShape="1">
            <a:blip r:embed="rId9">
              <a:alphaModFix/>
            </a:blip>
            <a:srcRect b="0" l="0" r="0" t="0"/>
            <a:stretch/>
          </p:blipFill>
          <p:spPr>
            <a:xfrm>
              <a:off x="9180148" y="4049745"/>
              <a:ext cx="246889" cy="231325"/>
            </a:xfrm>
            <a:prstGeom prst="rect">
              <a:avLst/>
            </a:prstGeom>
            <a:noFill/>
            <a:ln>
              <a:noFill/>
            </a:ln>
          </p:spPr>
        </p:pic>
        <p:pic>
          <p:nvPicPr>
            <p:cNvPr descr="Copilot in PowerPoint" id="970" name="Google Shape;970;p92"/>
            <p:cNvPicPr preferRelativeResize="0"/>
            <p:nvPr/>
          </p:nvPicPr>
          <p:blipFill rotWithShape="1">
            <a:blip r:embed="rId10">
              <a:alphaModFix/>
            </a:blip>
            <a:srcRect b="0" l="0" r="0" t="0"/>
            <a:stretch/>
          </p:blipFill>
          <p:spPr>
            <a:xfrm>
              <a:off x="9624680" y="4049745"/>
              <a:ext cx="246889" cy="231325"/>
            </a:xfrm>
            <a:prstGeom prst="rect">
              <a:avLst/>
            </a:prstGeom>
            <a:noFill/>
            <a:ln>
              <a:noFill/>
            </a:ln>
          </p:spPr>
        </p:pic>
        <p:pic>
          <p:nvPicPr>
            <p:cNvPr descr="Copilot in Outlook" id="971" name="Google Shape;971;p92"/>
            <p:cNvPicPr preferRelativeResize="0"/>
            <p:nvPr/>
          </p:nvPicPr>
          <p:blipFill rotWithShape="1">
            <a:blip r:embed="rId11">
              <a:alphaModFix/>
            </a:blip>
            <a:srcRect b="0" l="0" r="0" t="0"/>
            <a:stretch/>
          </p:blipFill>
          <p:spPr>
            <a:xfrm>
              <a:off x="8451449" y="4059232"/>
              <a:ext cx="246889" cy="231325"/>
            </a:xfrm>
            <a:prstGeom prst="rect">
              <a:avLst/>
            </a:prstGeom>
            <a:noFill/>
            <a:ln>
              <a:noFill/>
            </a:ln>
          </p:spPr>
        </p:pic>
        <p:sp>
          <p:nvSpPr>
            <p:cNvPr id="972" name="Google Shape;972;p92"/>
            <p:cNvSpPr/>
            <p:nvPr/>
          </p:nvSpPr>
          <p:spPr>
            <a:xfrm>
              <a:off x="9433775" y="4329491"/>
              <a:ext cx="6438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PowerPoint</a:t>
              </a:r>
              <a:endParaRPr sz="600">
                <a:latin typeface="Inter ExtraLight"/>
                <a:ea typeface="Inter ExtraLight"/>
                <a:cs typeface="Inter ExtraLight"/>
                <a:sym typeface="Inter ExtraLight"/>
              </a:endParaRPr>
            </a:p>
          </p:txBody>
        </p:sp>
        <p:sp>
          <p:nvSpPr>
            <p:cNvPr id="973" name="Google Shape;973;p92"/>
            <p:cNvSpPr/>
            <p:nvPr/>
          </p:nvSpPr>
          <p:spPr>
            <a:xfrm>
              <a:off x="9125799" y="4329491"/>
              <a:ext cx="4272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Excel</a:t>
              </a:r>
              <a:endParaRPr sz="600">
                <a:latin typeface="Inter ExtraLight"/>
                <a:ea typeface="Inter ExtraLight"/>
                <a:cs typeface="Inter ExtraLight"/>
                <a:sym typeface="Inter ExtraLight"/>
              </a:endParaRPr>
            </a:p>
          </p:txBody>
        </p:sp>
        <p:sp>
          <p:nvSpPr>
            <p:cNvPr id="974" name="Google Shape;974;p92"/>
            <p:cNvSpPr/>
            <p:nvPr/>
          </p:nvSpPr>
          <p:spPr>
            <a:xfrm>
              <a:off x="8749400" y="4330593"/>
              <a:ext cx="3723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Word</a:t>
              </a:r>
              <a:endParaRPr sz="600">
                <a:latin typeface="Inter ExtraLight"/>
                <a:ea typeface="Inter ExtraLight"/>
                <a:cs typeface="Inter ExtraLight"/>
                <a:sym typeface="Inter ExtraLight"/>
              </a:endParaRPr>
            </a:p>
          </p:txBody>
        </p:sp>
        <p:sp>
          <p:nvSpPr>
            <p:cNvPr id="975" name="Google Shape;975;p92"/>
            <p:cNvSpPr/>
            <p:nvPr/>
          </p:nvSpPr>
          <p:spPr>
            <a:xfrm>
              <a:off x="8345503" y="4338605"/>
              <a:ext cx="4587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Outlook</a:t>
              </a:r>
              <a:endParaRPr sz="600">
                <a:latin typeface="Inter ExtraLight"/>
                <a:ea typeface="Inter ExtraLight"/>
                <a:cs typeface="Inter ExtraLight"/>
                <a:sym typeface="Inter ExtraLight"/>
              </a:endParaRPr>
            </a:p>
          </p:txBody>
        </p:sp>
      </p:grpSp>
      <p:grpSp>
        <p:nvGrpSpPr>
          <p:cNvPr id="976" name="Google Shape;976;p92"/>
          <p:cNvGrpSpPr/>
          <p:nvPr/>
        </p:nvGrpSpPr>
        <p:grpSpPr>
          <a:xfrm>
            <a:off x="6150079" y="2972128"/>
            <a:ext cx="2487687" cy="504473"/>
            <a:chOff x="8345503" y="4018932"/>
            <a:chExt cx="2487687" cy="504473"/>
          </a:xfrm>
        </p:grpSpPr>
        <p:pic>
          <p:nvPicPr>
            <p:cNvPr id="977" name="Google Shape;977;p92"/>
            <p:cNvPicPr preferRelativeResize="0"/>
            <p:nvPr/>
          </p:nvPicPr>
          <p:blipFill rotWithShape="1">
            <a:blip r:embed="rId12">
              <a:alphaModFix/>
            </a:blip>
            <a:srcRect b="0" l="0" r="0" t="0"/>
            <a:stretch/>
          </p:blipFill>
          <p:spPr>
            <a:xfrm>
              <a:off x="10042758" y="4018932"/>
              <a:ext cx="274319" cy="278077"/>
            </a:xfrm>
            <a:prstGeom prst="rect">
              <a:avLst/>
            </a:prstGeom>
            <a:noFill/>
            <a:ln>
              <a:noFill/>
            </a:ln>
          </p:spPr>
        </p:pic>
        <p:sp>
          <p:nvSpPr>
            <p:cNvPr id="978" name="Google Shape;978;p92"/>
            <p:cNvSpPr/>
            <p:nvPr/>
          </p:nvSpPr>
          <p:spPr>
            <a:xfrm>
              <a:off x="9997050" y="4378622"/>
              <a:ext cx="365700" cy="924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Loop</a:t>
              </a:r>
              <a:endParaRPr sz="600">
                <a:latin typeface="Inter ExtraLight"/>
                <a:ea typeface="Inter ExtraLight"/>
                <a:cs typeface="Inter ExtraLight"/>
                <a:sym typeface="Inter ExtraLight"/>
              </a:endParaRPr>
            </a:p>
          </p:txBody>
        </p:sp>
        <p:pic>
          <p:nvPicPr>
            <p:cNvPr descr="Microsoft Clipchamp Logo PNG Vector (SVG) Free Download" id="979" name="Google Shape;979;p92"/>
            <p:cNvPicPr preferRelativeResize="0"/>
            <p:nvPr/>
          </p:nvPicPr>
          <p:blipFill rotWithShape="1">
            <a:blip r:embed="rId13">
              <a:alphaModFix/>
            </a:blip>
            <a:srcRect b="0" l="0" r="0" t="0"/>
            <a:stretch/>
          </p:blipFill>
          <p:spPr>
            <a:xfrm>
              <a:off x="10435366" y="4056785"/>
              <a:ext cx="234412" cy="248594"/>
            </a:xfrm>
            <a:prstGeom prst="rect">
              <a:avLst/>
            </a:prstGeom>
            <a:noFill/>
            <a:ln>
              <a:noFill/>
            </a:ln>
          </p:spPr>
        </p:pic>
        <p:sp>
          <p:nvSpPr>
            <p:cNvPr id="980" name="Google Shape;980;p92"/>
            <p:cNvSpPr/>
            <p:nvPr/>
          </p:nvSpPr>
          <p:spPr>
            <a:xfrm>
              <a:off x="10284490" y="4375697"/>
              <a:ext cx="548700" cy="924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Clipchamp</a:t>
              </a:r>
              <a:endParaRPr sz="600">
                <a:latin typeface="Inter ExtraLight"/>
                <a:ea typeface="Inter ExtraLight"/>
                <a:cs typeface="Inter ExtraLight"/>
                <a:sym typeface="Inter ExtraLight"/>
              </a:endParaRPr>
            </a:p>
          </p:txBody>
        </p:sp>
        <p:pic>
          <p:nvPicPr>
            <p:cNvPr descr="Copilot in Word" id="981" name="Google Shape;981;p92"/>
            <p:cNvPicPr preferRelativeResize="0"/>
            <p:nvPr/>
          </p:nvPicPr>
          <p:blipFill rotWithShape="1">
            <a:blip r:embed="rId8">
              <a:alphaModFix/>
            </a:blip>
            <a:srcRect b="0" l="0" r="0" t="0"/>
            <a:stretch/>
          </p:blipFill>
          <p:spPr>
            <a:xfrm>
              <a:off x="8813978" y="4051920"/>
              <a:ext cx="246889" cy="231325"/>
            </a:xfrm>
            <a:prstGeom prst="rect">
              <a:avLst/>
            </a:prstGeom>
            <a:noFill/>
            <a:ln>
              <a:noFill/>
            </a:ln>
          </p:spPr>
        </p:pic>
        <p:pic>
          <p:nvPicPr>
            <p:cNvPr descr="Copilot in Excel" id="982" name="Google Shape;982;p92"/>
            <p:cNvPicPr preferRelativeResize="0"/>
            <p:nvPr/>
          </p:nvPicPr>
          <p:blipFill rotWithShape="1">
            <a:blip r:embed="rId9">
              <a:alphaModFix/>
            </a:blip>
            <a:srcRect b="0" l="0" r="0" t="0"/>
            <a:stretch/>
          </p:blipFill>
          <p:spPr>
            <a:xfrm>
              <a:off x="9180148" y="4049745"/>
              <a:ext cx="246889" cy="231325"/>
            </a:xfrm>
            <a:prstGeom prst="rect">
              <a:avLst/>
            </a:prstGeom>
            <a:noFill/>
            <a:ln>
              <a:noFill/>
            </a:ln>
          </p:spPr>
        </p:pic>
        <p:pic>
          <p:nvPicPr>
            <p:cNvPr descr="Copilot in PowerPoint" id="983" name="Google Shape;983;p92"/>
            <p:cNvPicPr preferRelativeResize="0"/>
            <p:nvPr/>
          </p:nvPicPr>
          <p:blipFill rotWithShape="1">
            <a:blip r:embed="rId10">
              <a:alphaModFix/>
            </a:blip>
            <a:srcRect b="0" l="0" r="0" t="0"/>
            <a:stretch/>
          </p:blipFill>
          <p:spPr>
            <a:xfrm>
              <a:off x="9624680" y="4049745"/>
              <a:ext cx="246889" cy="231325"/>
            </a:xfrm>
            <a:prstGeom prst="rect">
              <a:avLst/>
            </a:prstGeom>
            <a:noFill/>
            <a:ln>
              <a:noFill/>
            </a:ln>
          </p:spPr>
        </p:pic>
        <p:pic>
          <p:nvPicPr>
            <p:cNvPr descr="Copilot in Outlook" id="984" name="Google Shape;984;p92"/>
            <p:cNvPicPr preferRelativeResize="0"/>
            <p:nvPr/>
          </p:nvPicPr>
          <p:blipFill rotWithShape="1">
            <a:blip r:embed="rId11">
              <a:alphaModFix/>
            </a:blip>
            <a:srcRect b="0" l="0" r="0" t="0"/>
            <a:stretch/>
          </p:blipFill>
          <p:spPr>
            <a:xfrm>
              <a:off x="8451449" y="4059232"/>
              <a:ext cx="246889" cy="231325"/>
            </a:xfrm>
            <a:prstGeom prst="rect">
              <a:avLst/>
            </a:prstGeom>
            <a:noFill/>
            <a:ln>
              <a:noFill/>
            </a:ln>
          </p:spPr>
        </p:pic>
        <p:sp>
          <p:nvSpPr>
            <p:cNvPr id="985" name="Google Shape;985;p92"/>
            <p:cNvSpPr/>
            <p:nvPr/>
          </p:nvSpPr>
          <p:spPr>
            <a:xfrm>
              <a:off x="9433775" y="4329491"/>
              <a:ext cx="6438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PowerPoint</a:t>
              </a:r>
              <a:endParaRPr sz="600">
                <a:latin typeface="Inter ExtraLight"/>
                <a:ea typeface="Inter ExtraLight"/>
                <a:cs typeface="Inter ExtraLight"/>
                <a:sym typeface="Inter ExtraLight"/>
              </a:endParaRPr>
            </a:p>
          </p:txBody>
        </p:sp>
        <p:sp>
          <p:nvSpPr>
            <p:cNvPr id="986" name="Google Shape;986;p92"/>
            <p:cNvSpPr/>
            <p:nvPr/>
          </p:nvSpPr>
          <p:spPr>
            <a:xfrm>
              <a:off x="9125799" y="4329491"/>
              <a:ext cx="4272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Excel</a:t>
              </a:r>
              <a:endParaRPr sz="600">
                <a:latin typeface="Inter ExtraLight"/>
                <a:ea typeface="Inter ExtraLight"/>
                <a:cs typeface="Inter ExtraLight"/>
                <a:sym typeface="Inter ExtraLight"/>
              </a:endParaRPr>
            </a:p>
          </p:txBody>
        </p:sp>
        <p:sp>
          <p:nvSpPr>
            <p:cNvPr id="987" name="Google Shape;987;p92"/>
            <p:cNvSpPr/>
            <p:nvPr/>
          </p:nvSpPr>
          <p:spPr>
            <a:xfrm>
              <a:off x="8749400" y="4330593"/>
              <a:ext cx="3723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Word</a:t>
              </a:r>
              <a:endParaRPr sz="600">
                <a:latin typeface="Inter ExtraLight"/>
                <a:ea typeface="Inter ExtraLight"/>
                <a:cs typeface="Inter ExtraLight"/>
                <a:sym typeface="Inter ExtraLight"/>
              </a:endParaRPr>
            </a:p>
          </p:txBody>
        </p:sp>
        <p:sp>
          <p:nvSpPr>
            <p:cNvPr id="988" name="Google Shape;988;p92"/>
            <p:cNvSpPr/>
            <p:nvPr/>
          </p:nvSpPr>
          <p:spPr>
            <a:xfrm>
              <a:off x="8345503" y="4338605"/>
              <a:ext cx="4587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Outlook</a:t>
              </a:r>
              <a:endParaRPr sz="600">
                <a:latin typeface="Inter ExtraLight"/>
                <a:ea typeface="Inter ExtraLight"/>
                <a:cs typeface="Inter ExtraLight"/>
                <a:sym typeface="Inter ExtraLight"/>
              </a:endParaRPr>
            </a:p>
          </p:txBody>
        </p:sp>
      </p:grpSp>
      <p:grpSp>
        <p:nvGrpSpPr>
          <p:cNvPr id="989" name="Google Shape;989;p92"/>
          <p:cNvGrpSpPr/>
          <p:nvPr/>
        </p:nvGrpSpPr>
        <p:grpSpPr>
          <a:xfrm>
            <a:off x="6166891" y="3689913"/>
            <a:ext cx="2454078" cy="509466"/>
            <a:chOff x="8345503" y="5005791"/>
            <a:chExt cx="2454078" cy="509466"/>
          </a:xfrm>
        </p:grpSpPr>
        <p:sp>
          <p:nvSpPr>
            <p:cNvPr id="990" name="Google Shape;990;p92"/>
            <p:cNvSpPr txBox="1"/>
            <p:nvPr/>
          </p:nvSpPr>
          <p:spPr>
            <a:xfrm>
              <a:off x="9803661" y="5319826"/>
              <a:ext cx="457200" cy="184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Azure Virtual Desktop </a:t>
              </a:r>
              <a:endParaRPr sz="600">
                <a:latin typeface="Inter ExtraLight"/>
                <a:ea typeface="Inter ExtraLight"/>
                <a:cs typeface="Inter ExtraLight"/>
                <a:sym typeface="Inter ExtraLight"/>
              </a:endParaRPr>
            </a:p>
          </p:txBody>
        </p:sp>
        <p:pic>
          <p:nvPicPr>
            <p:cNvPr id="991" name="Google Shape;991;p92"/>
            <p:cNvPicPr preferRelativeResize="0"/>
            <p:nvPr/>
          </p:nvPicPr>
          <p:blipFill rotWithShape="1">
            <a:blip r:embed="rId14">
              <a:alphaModFix/>
            </a:blip>
            <a:srcRect b="0" l="0" r="0" t="0"/>
            <a:stretch/>
          </p:blipFill>
          <p:spPr>
            <a:xfrm>
              <a:off x="9909116" y="5005791"/>
              <a:ext cx="246291" cy="246888"/>
            </a:xfrm>
            <a:prstGeom prst="rect">
              <a:avLst/>
            </a:prstGeom>
            <a:noFill/>
            <a:ln>
              <a:noFill/>
            </a:ln>
          </p:spPr>
        </p:pic>
        <p:pic>
          <p:nvPicPr>
            <p:cNvPr id="992" name="Google Shape;992;p92"/>
            <p:cNvPicPr preferRelativeResize="0"/>
            <p:nvPr/>
          </p:nvPicPr>
          <p:blipFill rotWithShape="1">
            <a:blip r:embed="rId15">
              <a:alphaModFix/>
            </a:blip>
            <a:srcRect b="0" l="0" r="0" t="0"/>
            <a:stretch/>
          </p:blipFill>
          <p:spPr>
            <a:xfrm>
              <a:off x="9368549" y="5017852"/>
              <a:ext cx="246888" cy="246888"/>
            </a:xfrm>
            <a:prstGeom prst="rect">
              <a:avLst/>
            </a:prstGeom>
            <a:noFill/>
            <a:ln>
              <a:noFill/>
            </a:ln>
          </p:spPr>
        </p:pic>
        <p:sp>
          <p:nvSpPr>
            <p:cNvPr id="993" name="Google Shape;993;p92"/>
            <p:cNvSpPr txBox="1"/>
            <p:nvPr/>
          </p:nvSpPr>
          <p:spPr>
            <a:xfrm>
              <a:off x="9259016" y="5316007"/>
              <a:ext cx="457200" cy="184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Microsoft</a:t>
              </a:r>
              <a:br>
                <a:rPr i="0" lang="en" sz="600" u="none" cap="none" strike="noStrike">
                  <a:solidFill>
                    <a:srgbClr val="091F2C"/>
                  </a:solidFill>
                  <a:latin typeface="Inter ExtraLight"/>
                  <a:ea typeface="Inter ExtraLight"/>
                  <a:cs typeface="Inter ExtraLight"/>
                  <a:sym typeface="Inter ExtraLight"/>
                </a:rPr>
              </a:br>
              <a:r>
                <a:rPr i="0" lang="en" sz="600" u="none" cap="none" strike="noStrike">
                  <a:solidFill>
                    <a:srgbClr val="091F2C"/>
                  </a:solidFill>
                  <a:latin typeface="Inter ExtraLight"/>
                  <a:ea typeface="Inter ExtraLight"/>
                  <a:cs typeface="Inter ExtraLight"/>
                  <a:sym typeface="Inter ExtraLight"/>
                </a:rPr>
                <a:t>Entra ID</a:t>
              </a:r>
              <a:endParaRPr sz="600">
                <a:latin typeface="Inter ExtraLight"/>
                <a:ea typeface="Inter ExtraLight"/>
                <a:cs typeface="Inter ExtraLight"/>
                <a:sym typeface="Inter ExtraLight"/>
              </a:endParaRPr>
            </a:p>
          </p:txBody>
        </p:sp>
        <p:pic>
          <p:nvPicPr>
            <p:cNvPr id="994" name="Google Shape;994;p92"/>
            <p:cNvPicPr preferRelativeResize="0"/>
            <p:nvPr/>
          </p:nvPicPr>
          <p:blipFill rotWithShape="1">
            <a:blip r:embed="rId16">
              <a:alphaModFix/>
            </a:blip>
            <a:srcRect b="0" l="0" r="0" t="0"/>
            <a:stretch/>
          </p:blipFill>
          <p:spPr>
            <a:xfrm>
              <a:off x="10449086" y="5005791"/>
              <a:ext cx="246888" cy="246888"/>
            </a:xfrm>
            <a:prstGeom prst="rect">
              <a:avLst/>
            </a:prstGeom>
            <a:noFill/>
            <a:ln>
              <a:noFill/>
            </a:ln>
          </p:spPr>
        </p:pic>
        <p:sp>
          <p:nvSpPr>
            <p:cNvPr id="995" name="Google Shape;995;p92"/>
            <p:cNvSpPr txBox="1"/>
            <p:nvPr/>
          </p:nvSpPr>
          <p:spPr>
            <a:xfrm>
              <a:off x="10342381" y="5330457"/>
              <a:ext cx="457200" cy="184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Microsoft Defender</a:t>
              </a:r>
              <a:endParaRPr sz="600">
                <a:latin typeface="Inter ExtraLight"/>
                <a:ea typeface="Inter ExtraLight"/>
                <a:cs typeface="Inter ExtraLight"/>
                <a:sym typeface="Inter ExtraLight"/>
              </a:endParaRPr>
            </a:p>
          </p:txBody>
        </p:sp>
        <p:sp>
          <p:nvSpPr>
            <p:cNvPr id="996" name="Google Shape;996;p92"/>
            <p:cNvSpPr txBox="1"/>
            <p:nvPr/>
          </p:nvSpPr>
          <p:spPr>
            <a:xfrm>
              <a:off x="8345503" y="5316007"/>
              <a:ext cx="457200" cy="184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Microsoft</a:t>
              </a:r>
              <a:br>
                <a:rPr i="0" lang="en" sz="600" u="none" cap="none" strike="noStrike">
                  <a:solidFill>
                    <a:srgbClr val="091F2C"/>
                  </a:solidFill>
                  <a:latin typeface="Inter ExtraLight"/>
                  <a:ea typeface="Inter ExtraLight"/>
                  <a:cs typeface="Inter ExtraLight"/>
                  <a:sym typeface="Inter ExtraLight"/>
                </a:rPr>
              </a:br>
              <a:r>
                <a:rPr i="0" lang="en" sz="600" u="none" cap="none" strike="noStrike">
                  <a:solidFill>
                    <a:srgbClr val="091F2C"/>
                  </a:solidFill>
                  <a:latin typeface="Inter ExtraLight"/>
                  <a:ea typeface="Inter ExtraLight"/>
                  <a:cs typeface="Inter ExtraLight"/>
                  <a:sym typeface="Inter ExtraLight"/>
                </a:rPr>
                <a:t>Intune</a:t>
              </a:r>
              <a:endParaRPr sz="600">
                <a:latin typeface="Inter ExtraLight"/>
                <a:ea typeface="Inter ExtraLight"/>
                <a:cs typeface="Inter ExtraLight"/>
                <a:sym typeface="Inter ExtraLight"/>
              </a:endParaRPr>
            </a:p>
          </p:txBody>
        </p:sp>
        <p:pic>
          <p:nvPicPr>
            <p:cNvPr descr="A computer screen with a phone and a magnifying glass&#10;&#10;Description automatically generated" id="997" name="Google Shape;997;p92"/>
            <p:cNvPicPr preferRelativeResize="0"/>
            <p:nvPr/>
          </p:nvPicPr>
          <p:blipFill rotWithShape="1">
            <a:blip r:embed="rId17">
              <a:alphaModFix/>
            </a:blip>
            <a:srcRect b="0" l="0" r="0" t="0"/>
            <a:stretch/>
          </p:blipFill>
          <p:spPr>
            <a:xfrm>
              <a:off x="8451449" y="5005791"/>
              <a:ext cx="246888" cy="246888"/>
            </a:xfrm>
            <a:prstGeom prst="rect">
              <a:avLst/>
            </a:prstGeom>
            <a:noFill/>
            <a:ln>
              <a:noFill/>
            </a:ln>
          </p:spPr>
        </p:pic>
        <p:sp>
          <p:nvSpPr>
            <p:cNvPr id="998" name="Google Shape;998;p92"/>
            <p:cNvSpPr txBox="1"/>
            <p:nvPr/>
          </p:nvSpPr>
          <p:spPr>
            <a:xfrm>
              <a:off x="8832884" y="5316007"/>
              <a:ext cx="457200" cy="184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Microsoft Purview</a:t>
              </a:r>
              <a:endParaRPr sz="600">
                <a:latin typeface="Inter ExtraLight"/>
                <a:ea typeface="Inter ExtraLight"/>
                <a:cs typeface="Inter ExtraLight"/>
                <a:sym typeface="Inter ExtraLight"/>
              </a:endParaRPr>
            </a:p>
          </p:txBody>
        </p:sp>
        <p:pic>
          <p:nvPicPr>
            <p:cNvPr id="999" name="Google Shape;999;p92"/>
            <p:cNvPicPr preferRelativeResize="0"/>
            <p:nvPr/>
          </p:nvPicPr>
          <p:blipFill rotWithShape="1">
            <a:blip r:embed="rId18">
              <a:alphaModFix/>
            </a:blip>
            <a:srcRect b="0" l="0" r="0" t="0"/>
            <a:stretch/>
          </p:blipFill>
          <p:spPr>
            <a:xfrm>
              <a:off x="8938040" y="5020633"/>
              <a:ext cx="246888" cy="246888"/>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3" name="Shape 1003"/>
        <p:cNvGrpSpPr/>
        <p:nvPr/>
      </p:nvGrpSpPr>
      <p:grpSpPr>
        <a:xfrm>
          <a:off x="0" y="0"/>
          <a:ext cx="0" cy="0"/>
          <a:chOff x="0" y="0"/>
          <a:chExt cx="0" cy="0"/>
        </a:xfrm>
      </p:grpSpPr>
      <p:sp>
        <p:nvSpPr>
          <p:cNvPr id="1004" name="Google Shape;1004;p93"/>
          <p:cNvSpPr txBox="1"/>
          <p:nvPr>
            <p:ph type="title"/>
          </p:nvPr>
        </p:nvSpPr>
        <p:spPr>
          <a:xfrm>
            <a:off x="457200" y="480275"/>
            <a:ext cx="82296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Microsoft 365 Business Premium</a:t>
            </a:r>
            <a:endParaRPr/>
          </a:p>
        </p:txBody>
      </p:sp>
      <p:sp>
        <p:nvSpPr>
          <p:cNvPr id="1005" name="Google Shape;1005;p93"/>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1006" name="Google Shape;1006;p93"/>
          <p:cNvSpPr txBox="1"/>
          <p:nvPr>
            <p:ph idx="2" type="subTitle"/>
          </p:nvPr>
        </p:nvSpPr>
        <p:spPr>
          <a:xfrm>
            <a:off x="462775" y="922000"/>
            <a:ext cx="8229600" cy="231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One solution to run your business securely, from anywhere</a:t>
            </a:r>
            <a:endParaRPr/>
          </a:p>
        </p:txBody>
      </p:sp>
      <p:sp>
        <p:nvSpPr>
          <p:cNvPr id="1007" name="Google Shape;1007;p93"/>
          <p:cNvSpPr/>
          <p:nvPr/>
        </p:nvSpPr>
        <p:spPr>
          <a:xfrm>
            <a:off x="457225" y="1335150"/>
            <a:ext cx="2585700" cy="32013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1008" name="Google Shape;1008;p93"/>
          <p:cNvSpPr/>
          <p:nvPr/>
        </p:nvSpPr>
        <p:spPr>
          <a:xfrm>
            <a:off x="3296990" y="1335162"/>
            <a:ext cx="2585700" cy="32013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1009" name="Google Shape;1009;p93"/>
          <p:cNvSpPr/>
          <p:nvPr/>
        </p:nvSpPr>
        <p:spPr>
          <a:xfrm>
            <a:off x="6101075" y="1335162"/>
            <a:ext cx="2585700" cy="32013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1010" name="Google Shape;1010;p93"/>
          <p:cNvSpPr txBox="1"/>
          <p:nvPr/>
        </p:nvSpPr>
        <p:spPr>
          <a:xfrm>
            <a:off x="457200" y="2276138"/>
            <a:ext cx="25857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dk1"/>
                </a:solidFill>
                <a:latin typeface="Inter ExtraLight"/>
                <a:ea typeface="Inter ExtraLight"/>
                <a:cs typeface="Inter ExtraLight"/>
                <a:sym typeface="Inter ExtraLight"/>
              </a:rPr>
              <a:t>Comprehensive</a:t>
            </a:r>
            <a:endParaRPr sz="1600">
              <a:solidFill>
                <a:schemeClr val="dk1"/>
              </a:solidFill>
              <a:latin typeface="Inter ExtraLight"/>
              <a:ea typeface="Inter ExtraLight"/>
              <a:cs typeface="Inter ExtraLight"/>
              <a:sym typeface="Inter ExtraLight"/>
            </a:endParaRPr>
          </a:p>
        </p:txBody>
      </p:sp>
      <p:sp>
        <p:nvSpPr>
          <p:cNvPr id="1011" name="Google Shape;1011;p93"/>
          <p:cNvSpPr txBox="1"/>
          <p:nvPr/>
        </p:nvSpPr>
        <p:spPr>
          <a:xfrm>
            <a:off x="3289462" y="2276125"/>
            <a:ext cx="25857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dk1"/>
                </a:solidFill>
                <a:latin typeface="Inter ExtraLight"/>
                <a:ea typeface="Inter ExtraLight"/>
                <a:cs typeface="Inter ExtraLight"/>
                <a:sym typeface="Inter ExtraLight"/>
              </a:rPr>
              <a:t>Cost-effective</a:t>
            </a:r>
            <a:endParaRPr sz="1600">
              <a:solidFill>
                <a:schemeClr val="dk1"/>
              </a:solidFill>
              <a:latin typeface="Inter ExtraLight"/>
              <a:ea typeface="Inter ExtraLight"/>
              <a:cs typeface="Inter ExtraLight"/>
              <a:sym typeface="Inter ExtraLight"/>
            </a:endParaRPr>
          </a:p>
        </p:txBody>
      </p:sp>
      <p:sp>
        <p:nvSpPr>
          <p:cNvPr id="1012" name="Google Shape;1012;p93"/>
          <p:cNvSpPr txBox="1"/>
          <p:nvPr/>
        </p:nvSpPr>
        <p:spPr>
          <a:xfrm>
            <a:off x="6121675" y="2276150"/>
            <a:ext cx="25857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dk1"/>
                </a:solidFill>
                <a:latin typeface="Inter ExtraLight"/>
                <a:ea typeface="Inter ExtraLight"/>
                <a:cs typeface="Inter ExtraLight"/>
                <a:sym typeface="Inter ExtraLight"/>
              </a:rPr>
              <a:t>Enterprise-grade security</a:t>
            </a:r>
            <a:endParaRPr sz="1600">
              <a:solidFill>
                <a:schemeClr val="dk1"/>
              </a:solidFill>
              <a:latin typeface="Inter ExtraLight"/>
              <a:ea typeface="Inter ExtraLight"/>
              <a:cs typeface="Inter ExtraLight"/>
              <a:sym typeface="Inter ExtraLight"/>
            </a:endParaRPr>
          </a:p>
        </p:txBody>
      </p:sp>
      <p:sp>
        <p:nvSpPr>
          <p:cNvPr id="1013" name="Google Shape;1013;p93"/>
          <p:cNvSpPr txBox="1"/>
          <p:nvPr/>
        </p:nvSpPr>
        <p:spPr>
          <a:xfrm>
            <a:off x="462775" y="2754863"/>
            <a:ext cx="2585700" cy="1369800"/>
          </a:xfrm>
          <a:prstGeom prst="rect">
            <a:avLst/>
          </a:prstGeom>
          <a:noFill/>
          <a:ln>
            <a:noFill/>
          </a:ln>
        </p:spPr>
        <p:txBody>
          <a:bodyPr anchorCtr="0" anchor="t" bIns="91425" lIns="91425" spcFirstLastPara="1" rIns="91425" wrap="square" tIns="91425">
            <a:spAutoFit/>
          </a:bodyPr>
          <a:lstStyle/>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Microsoft 365 apps, Teams, and security in one solution</a:t>
            </a:r>
            <a:endParaRPr sz="1100">
              <a:solidFill>
                <a:schemeClr val="dk1"/>
              </a:solidFill>
              <a:latin typeface="Inter ExtraLight"/>
              <a:ea typeface="Inter ExtraLight"/>
              <a:cs typeface="Inter ExtraLight"/>
              <a:sym typeface="Inter ExtraLight"/>
            </a:endParaRPr>
          </a:p>
          <a:p>
            <a:pPr indent="0" lvl="0" marL="457200" rtl="0" algn="l">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Ease licensing complexity</a:t>
            </a:r>
            <a:endParaRPr sz="1100">
              <a:solidFill>
                <a:schemeClr val="dk1"/>
              </a:solidFill>
              <a:latin typeface="Inter ExtraLight"/>
              <a:ea typeface="Inter ExtraLight"/>
              <a:cs typeface="Inter ExtraLight"/>
              <a:sym typeface="Inter ExtraLight"/>
            </a:endParaRPr>
          </a:p>
          <a:p>
            <a:pPr indent="0" lvl="0" marL="457200" rtl="0" algn="l">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Get up and running quickly with simplified deployment</a:t>
            </a:r>
            <a:endParaRPr sz="1100">
              <a:solidFill>
                <a:schemeClr val="dk1"/>
              </a:solidFill>
              <a:latin typeface="Inter ExtraLight"/>
              <a:ea typeface="Inter ExtraLight"/>
              <a:cs typeface="Inter ExtraLight"/>
              <a:sym typeface="Inter ExtraLight"/>
            </a:endParaRPr>
          </a:p>
        </p:txBody>
      </p:sp>
      <p:sp>
        <p:nvSpPr>
          <p:cNvPr id="1014" name="Google Shape;1014;p93"/>
          <p:cNvSpPr txBox="1"/>
          <p:nvPr/>
        </p:nvSpPr>
        <p:spPr>
          <a:xfrm>
            <a:off x="3274388" y="2754850"/>
            <a:ext cx="2585700" cy="1369800"/>
          </a:xfrm>
          <a:prstGeom prst="rect">
            <a:avLst/>
          </a:prstGeom>
          <a:noFill/>
          <a:ln>
            <a:noFill/>
          </a:ln>
        </p:spPr>
        <p:txBody>
          <a:bodyPr anchorCtr="0" anchor="t" bIns="91425" lIns="91425" spcFirstLastPara="1" rIns="91425" wrap="square" tIns="91425">
            <a:spAutoFit/>
          </a:bodyPr>
          <a:lstStyle/>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Save costs vs buying multiple security solutions</a:t>
            </a:r>
            <a:endParaRPr sz="1100">
              <a:solidFill>
                <a:schemeClr val="dk1"/>
              </a:solidFill>
              <a:latin typeface="Inter ExtraLight"/>
              <a:ea typeface="Inter ExtraLight"/>
              <a:cs typeface="Inter ExtraLight"/>
              <a:sym typeface="Inter ExtraLight"/>
            </a:endParaRPr>
          </a:p>
          <a:p>
            <a:pPr indent="0" lvl="0" marL="457200" rtl="0" algn="l">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Reduce operational expenses with automation </a:t>
            </a:r>
            <a:endParaRPr sz="1100">
              <a:solidFill>
                <a:schemeClr val="dk1"/>
              </a:solidFill>
              <a:latin typeface="Inter ExtraLight"/>
              <a:ea typeface="Inter ExtraLight"/>
              <a:cs typeface="Inter ExtraLight"/>
              <a:sym typeface="Inter ExtraLight"/>
            </a:endParaRPr>
          </a:p>
          <a:p>
            <a:pPr indent="0" lvl="0" marL="457200" rtl="0" algn="l">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Lower help desk overhead</a:t>
            </a:r>
            <a:endParaRPr sz="1100">
              <a:solidFill>
                <a:schemeClr val="dk1"/>
              </a:solidFill>
              <a:latin typeface="Inter ExtraLight"/>
              <a:ea typeface="Inter ExtraLight"/>
              <a:cs typeface="Inter ExtraLight"/>
              <a:sym typeface="Inter ExtraLight"/>
            </a:endParaRPr>
          </a:p>
        </p:txBody>
      </p:sp>
      <p:sp>
        <p:nvSpPr>
          <p:cNvPr id="1015" name="Google Shape;1015;p93"/>
          <p:cNvSpPr txBox="1"/>
          <p:nvPr/>
        </p:nvSpPr>
        <p:spPr>
          <a:xfrm>
            <a:off x="6129175" y="2707250"/>
            <a:ext cx="2585700" cy="1539300"/>
          </a:xfrm>
          <a:prstGeom prst="rect">
            <a:avLst/>
          </a:prstGeom>
          <a:noFill/>
          <a:ln>
            <a:noFill/>
          </a:ln>
        </p:spPr>
        <p:txBody>
          <a:bodyPr anchorCtr="0" anchor="t" bIns="91425" lIns="91425" spcFirstLastPara="1" rIns="91425" wrap="square" tIns="91425">
            <a:spAutoFit/>
          </a:bodyPr>
          <a:lstStyle/>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Top rated security vendor</a:t>
            </a:r>
            <a:endParaRPr sz="1100">
              <a:solidFill>
                <a:schemeClr val="dk1"/>
              </a:solidFill>
              <a:latin typeface="Inter ExtraLight"/>
              <a:ea typeface="Inter ExtraLight"/>
              <a:cs typeface="Inter ExtraLight"/>
              <a:sym typeface="Inter ExtraLight"/>
            </a:endParaRPr>
          </a:p>
          <a:p>
            <a:pPr indent="0" lvl="0" marL="457200" rtl="0" algn="l">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Comprehensive security across identity, devices, apps, and data</a:t>
            </a:r>
            <a:endParaRPr sz="1100">
              <a:solidFill>
                <a:schemeClr val="dk1"/>
              </a:solidFill>
              <a:latin typeface="Inter ExtraLight"/>
              <a:ea typeface="Inter ExtraLight"/>
              <a:cs typeface="Inter ExtraLight"/>
              <a:sym typeface="Inter ExtraLight"/>
            </a:endParaRPr>
          </a:p>
          <a:p>
            <a:pPr indent="0" lvl="0" marL="457200" rtl="0" algn="l">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Industry first, automatic attack disruption</a:t>
            </a:r>
            <a:endParaRPr sz="1100">
              <a:solidFill>
                <a:schemeClr val="dk1"/>
              </a:solidFill>
              <a:latin typeface="Inter ExtraLight"/>
              <a:ea typeface="Inter ExtraLight"/>
              <a:cs typeface="Inter ExtraLight"/>
              <a:sym typeface="Inter ExtraLight"/>
            </a:endParaRPr>
          </a:p>
        </p:txBody>
      </p:sp>
      <p:pic>
        <p:nvPicPr>
          <p:cNvPr id="1016" name="Google Shape;1016;p93"/>
          <p:cNvPicPr preferRelativeResize="0"/>
          <p:nvPr/>
        </p:nvPicPr>
        <p:blipFill>
          <a:blip r:embed="rId3">
            <a:alphaModFix/>
          </a:blip>
          <a:stretch>
            <a:fillRect/>
          </a:stretch>
        </p:blipFill>
        <p:spPr>
          <a:xfrm>
            <a:off x="1387461" y="1516325"/>
            <a:ext cx="708824" cy="712175"/>
          </a:xfrm>
          <a:prstGeom prst="rect">
            <a:avLst/>
          </a:prstGeom>
          <a:noFill/>
          <a:ln>
            <a:noFill/>
          </a:ln>
        </p:spPr>
      </p:pic>
      <p:pic>
        <p:nvPicPr>
          <p:cNvPr id="1017" name="Google Shape;1017;p93"/>
          <p:cNvPicPr preferRelativeResize="0"/>
          <p:nvPr/>
        </p:nvPicPr>
        <p:blipFill>
          <a:blip r:embed="rId4">
            <a:alphaModFix/>
          </a:blip>
          <a:stretch>
            <a:fillRect/>
          </a:stretch>
        </p:blipFill>
        <p:spPr>
          <a:xfrm>
            <a:off x="4216324" y="1516319"/>
            <a:ext cx="708826" cy="712175"/>
          </a:xfrm>
          <a:prstGeom prst="rect">
            <a:avLst/>
          </a:prstGeom>
          <a:noFill/>
          <a:ln>
            <a:noFill/>
          </a:ln>
        </p:spPr>
      </p:pic>
      <p:pic>
        <p:nvPicPr>
          <p:cNvPr id="1018" name="Google Shape;1018;p93"/>
          <p:cNvPicPr preferRelativeResize="0"/>
          <p:nvPr/>
        </p:nvPicPr>
        <p:blipFill>
          <a:blip r:embed="rId5">
            <a:alphaModFix/>
          </a:blip>
          <a:stretch>
            <a:fillRect/>
          </a:stretch>
        </p:blipFill>
        <p:spPr>
          <a:xfrm>
            <a:off x="7038230" y="1516334"/>
            <a:ext cx="708826" cy="7121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AppDirect">
  <a:themeElements>
    <a:clrScheme name="Simple Light">
      <a:dk1>
        <a:srgbClr val="011B58"/>
      </a:dk1>
      <a:lt1>
        <a:srgbClr val="FFFFFF"/>
      </a:lt1>
      <a:dk2>
        <a:srgbClr val="ABE7FF"/>
      </a:dk2>
      <a:lt2>
        <a:srgbClr val="F0F0F0"/>
      </a:lt2>
      <a:accent1>
        <a:srgbClr val="0629D3"/>
      </a:accent1>
      <a:accent2>
        <a:srgbClr val="CDFDDA"/>
      </a:accent2>
      <a:accent3>
        <a:srgbClr val="014929"/>
      </a:accent3>
      <a:accent4>
        <a:srgbClr val="F2555A"/>
      </a:accent4>
      <a:accent5>
        <a:srgbClr val="FFA000"/>
      </a:accent5>
      <a:accent6>
        <a:srgbClr val="5326A5"/>
      </a:accent6>
      <a:hlink>
        <a:srgbClr val="0629D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AppDirect">
  <a:themeElements>
    <a:clrScheme name="Simple Light">
      <a:dk1>
        <a:srgbClr val="011B58"/>
      </a:dk1>
      <a:lt1>
        <a:srgbClr val="FFFFFF"/>
      </a:lt1>
      <a:dk2>
        <a:srgbClr val="ABE7FF"/>
      </a:dk2>
      <a:lt2>
        <a:srgbClr val="F0F0F0"/>
      </a:lt2>
      <a:accent1>
        <a:srgbClr val="0629D3"/>
      </a:accent1>
      <a:accent2>
        <a:srgbClr val="CDFDDA"/>
      </a:accent2>
      <a:accent3>
        <a:srgbClr val="014929"/>
      </a:accent3>
      <a:accent4>
        <a:srgbClr val="F2555A"/>
      </a:accent4>
      <a:accent5>
        <a:srgbClr val="FFA000"/>
      </a:accent5>
      <a:accent6>
        <a:srgbClr val="5326A5"/>
      </a:accent6>
      <a:hlink>
        <a:srgbClr val="0629D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