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4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Roboto Serif"/>
      <p:regular r:id="rId6"/>
      <p:bold r:id="rId7"/>
      <p:italic r:id="rId8"/>
      <p:boldItalic r:id="rId9"/>
    </p:embeddedFont>
    <p:embeddedFont>
      <p:font typeface="Inter Light"/>
      <p:regular r:id="rId10"/>
      <p:bold r:id="rId11"/>
    </p:embeddedFont>
    <p:embeddedFont>
      <p:font typeface="Inter SemiBold"/>
      <p:regular r:id="rId12"/>
      <p:bold r:id="rId13"/>
    </p:embeddedFont>
    <p:embeddedFont>
      <p:font typeface="Inter"/>
      <p:regular r:id="rId14"/>
      <p:bold r:id="rId15"/>
    </p:embeddedFont>
    <p:embeddedFont>
      <p:font typeface="Helvetica Neue Light"/>
      <p:regular r:id="rId16"/>
      <p:bold r:id="rId17"/>
      <p:italic r:id="rId18"/>
      <p:boldItalic r:id="rId19"/>
    </p:embeddedFont>
    <p:embeddedFont>
      <p:font typeface="Inter ExtraLight"/>
      <p:regular r:id="rId20"/>
      <p:bold r:id="rId21"/>
    </p:embeddedFont>
    <p:embeddedFont>
      <p:font typeface="Inter Medium"/>
      <p:regular r:id="rId22"/>
      <p:bold r:id="rId23"/>
    </p:embeddedFont>
    <p:embeddedFont>
      <p:font typeface="Open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ExtraLight-regular.fntdata"/><Relationship Id="rId22" Type="http://schemas.openxmlformats.org/officeDocument/2006/relationships/font" Target="fonts/InterMedium-regular.fntdata"/><Relationship Id="rId21" Type="http://schemas.openxmlformats.org/officeDocument/2006/relationships/font" Target="fonts/InterExtraLight-bold.fntdata"/><Relationship Id="rId24" Type="http://schemas.openxmlformats.org/officeDocument/2006/relationships/font" Target="fonts/OpenSansLight-regular.fntdata"/><Relationship Id="rId23" Type="http://schemas.openxmlformats.org/officeDocument/2006/relationships/font" Target="fonts/Inter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Serif-boldItalic.fntdata"/><Relationship Id="rId26" Type="http://schemas.openxmlformats.org/officeDocument/2006/relationships/font" Target="fonts/OpenSansLight-italic.fntdata"/><Relationship Id="rId25" Type="http://schemas.openxmlformats.org/officeDocument/2006/relationships/font" Target="fonts/OpenSansLight-bold.fntdata"/><Relationship Id="rId27" Type="http://schemas.openxmlformats.org/officeDocument/2006/relationships/font" Target="fonts/OpenSansLight-boldItalic.fntdata"/><Relationship Id="rId5" Type="http://schemas.openxmlformats.org/officeDocument/2006/relationships/slide" Target="slides/slide1.xml"/><Relationship Id="rId6" Type="http://schemas.openxmlformats.org/officeDocument/2006/relationships/font" Target="fonts/RobotoSerif-regular.fntdata"/><Relationship Id="rId7" Type="http://schemas.openxmlformats.org/officeDocument/2006/relationships/font" Target="fonts/RobotoSerif-bold.fntdata"/><Relationship Id="rId8" Type="http://schemas.openxmlformats.org/officeDocument/2006/relationships/font" Target="fonts/RobotoSerif-italic.fntdata"/><Relationship Id="rId11" Type="http://schemas.openxmlformats.org/officeDocument/2006/relationships/font" Target="fonts/InterLight-bold.fntdata"/><Relationship Id="rId10" Type="http://schemas.openxmlformats.org/officeDocument/2006/relationships/font" Target="fonts/InterLight-regular.fntdata"/><Relationship Id="rId13" Type="http://schemas.openxmlformats.org/officeDocument/2006/relationships/font" Target="fonts/InterSemiBold-bold.fntdata"/><Relationship Id="rId12" Type="http://schemas.openxmlformats.org/officeDocument/2006/relationships/font" Target="fonts/InterSemiBold-regular.fntdata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HelveticaNeueLight-bold.fntdata"/><Relationship Id="rId16" Type="http://schemas.openxmlformats.org/officeDocument/2006/relationships/font" Target="fonts/HelveticaNeueLight-regular.fntdata"/><Relationship Id="rId19" Type="http://schemas.openxmlformats.org/officeDocument/2006/relationships/font" Target="fonts/HelveticaNeueLight-boldItalic.fntdata"/><Relationship Id="rId18" Type="http://schemas.openxmlformats.org/officeDocument/2006/relationships/font" Target="fonts/HelveticaNeue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bc502c0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7bc502c0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279325" y="1943100"/>
            <a:ext cx="54075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279325" y="3429000"/>
            <a:ext cx="54075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279400" y="4450200"/>
            <a:ext cx="3375000" cy="21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80271"/>
            <a:ext cx="2590800" cy="63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1-Column (Dark)">
  <p:cSld name="TITLE_AND_BODY_1_1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1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67" name="Google Shape;67;p11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4925" y="1371600"/>
            <a:ext cx="82296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2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Medium"/>
              <a:buNone/>
              <a:defRPr sz="14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500"/>
              </a:spcBef>
              <a:spcAft>
                <a:spcPts val="500"/>
              </a:spcAft>
              <a:buSzPts val="10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-Columns (Light)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2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79" name="Google Shape;79;p12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2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457200" y="1097275"/>
            <a:ext cx="40269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4673400" y="1097275"/>
            <a:ext cx="40134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-Columns (Dark)">
  <p:cSld name="TITLE_AND_TWO_COLUMNS_3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89" name="Google Shape;89;p13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457200" y="1097275"/>
            <a:ext cx="40269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2" type="body"/>
          </p:nvPr>
        </p:nvSpPr>
        <p:spPr>
          <a:xfrm>
            <a:off x="4673400" y="1097275"/>
            <a:ext cx="40134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2-Columns (Light)">
  <p:cSld name="TITLE_AND_TWO_COLUMNS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4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100" name="Google Shape;100;p14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4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457200" y="1371600"/>
            <a:ext cx="40269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2" type="body"/>
          </p:nvPr>
        </p:nvSpPr>
        <p:spPr>
          <a:xfrm>
            <a:off x="4673400" y="1371600"/>
            <a:ext cx="40134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07" name="Google Shape;10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>
            <p:ph idx="3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 sz="1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4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2-Columns (Dark)">
  <p:cSld name="TITLE_AND_TWO_COLUMNS_1_2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5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112" name="Google Shape;112;p15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457200" y="1371600"/>
            <a:ext cx="40269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2" type="body"/>
          </p:nvPr>
        </p:nvSpPr>
        <p:spPr>
          <a:xfrm>
            <a:off x="4673400" y="1371600"/>
            <a:ext cx="40134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3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Medium"/>
              <a:buNone/>
              <a:defRPr sz="14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5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-Columns (Light)">
  <p:cSld name="TITLE_AND_TWO_COLUMNS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6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124" name="Google Shape;124;p16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6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45720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2" type="body"/>
          </p:nvPr>
        </p:nvSpPr>
        <p:spPr>
          <a:xfrm>
            <a:off x="3279325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31" name="Google Shape;13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idx="3" type="body"/>
          </p:nvPr>
        </p:nvSpPr>
        <p:spPr>
          <a:xfrm>
            <a:off x="610145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3" name="Google Shape;133;p16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-Columns (Dark)">
  <p:cSld name="TITLE_AND_TWO_COLUMNS_2_2"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7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136" name="Google Shape;136;p17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610145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7"/>
          <p:cNvSpPr txBox="1"/>
          <p:nvPr>
            <p:ph idx="2" type="body"/>
          </p:nvPr>
        </p:nvSpPr>
        <p:spPr>
          <a:xfrm>
            <a:off x="457200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3" type="body"/>
          </p:nvPr>
        </p:nvSpPr>
        <p:spPr>
          <a:xfrm>
            <a:off x="3279325" y="1097275"/>
            <a:ext cx="25908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5" name="Google Shape;145;p17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3-Columns (Light)">
  <p:cSld name="TITLE_AND_TWO_COLUMNS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8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148" name="Google Shape;148;p18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8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45720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2" type="body"/>
          </p:nvPr>
        </p:nvSpPr>
        <p:spPr>
          <a:xfrm>
            <a:off x="3279325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55" name="Google Shape;15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>
            <p:ph idx="3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 sz="1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500"/>
              </a:spcBef>
              <a:spcAft>
                <a:spcPts val="500"/>
              </a:spcAft>
              <a:buSzPts val="10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4" type="body"/>
          </p:nvPr>
        </p:nvSpPr>
        <p:spPr>
          <a:xfrm>
            <a:off x="610145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8" name="Google Shape;158;p18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3-Columns (Dark)">
  <p:cSld name="TITLE_AND_TWO_COLUMNS_1_1_1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9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161" name="Google Shape;161;p19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" name="Google Shape;164;p19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610145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9"/>
          <p:cNvSpPr txBox="1"/>
          <p:nvPr>
            <p:ph idx="2" type="body"/>
          </p:nvPr>
        </p:nvSpPr>
        <p:spPr>
          <a:xfrm>
            <a:off x="457200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Google Shape;169;p19"/>
          <p:cNvSpPr txBox="1"/>
          <p:nvPr>
            <p:ph idx="3" type="body"/>
          </p:nvPr>
        </p:nvSpPr>
        <p:spPr>
          <a:xfrm>
            <a:off x="3279325" y="1371600"/>
            <a:ext cx="25908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Google Shape;170;p19"/>
          <p:cNvSpPr txBox="1"/>
          <p:nvPr>
            <p:ph idx="4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Medium"/>
              <a:buNone/>
              <a:defRPr sz="14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19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Right-Graphic (Light)">
  <p:cSld name="TITLE_AND_TWO_COLUMNS_2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3279325" y="7975"/>
            <a:ext cx="5864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77" name="Google Shape;1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>
            <p:ph idx="2" type="pic"/>
          </p:nvPr>
        </p:nvSpPr>
        <p:spPr>
          <a:xfrm>
            <a:off x="3710250" y="494700"/>
            <a:ext cx="4976700" cy="41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0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279325" y="1943100"/>
            <a:ext cx="54075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279325" y="3429000"/>
            <a:ext cx="54075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 Medium"/>
              <a:buNone/>
              <a:defRPr sz="1400"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3279400" y="4450200"/>
            <a:ext cx="3375000" cy="21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None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80271"/>
            <a:ext cx="2590800" cy="63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Right-Graphic (Dark)">
  <p:cSld name="TITLE_AND_TWO_COLUMNS_2_1_1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3279325" y="7975"/>
            <a:ext cx="586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185" name="Google Shape;18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/>
          <p:nvPr>
            <p:ph idx="2" type="pic"/>
          </p:nvPr>
        </p:nvSpPr>
        <p:spPr>
          <a:xfrm>
            <a:off x="3710250" y="494700"/>
            <a:ext cx="4976700" cy="41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1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Layout (Light)">
  <p:cSld name="CUSTOM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/>
          <p:nvPr/>
        </p:nvSpPr>
        <p:spPr>
          <a:xfrm>
            <a:off x="75" y="1946900"/>
            <a:ext cx="9144000" cy="3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454800" y="1097274"/>
            <a:ext cx="8229600" cy="61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idx="2" type="subTitle"/>
          </p:nvPr>
        </p:nvSpPr>
        <p:spPr>
          <a:xfrm>
            <a:off x="47077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4" name="Google Shape;194;p22"/>
          <p:cNvSpPr txBox="1"/>
          <p:nvPr>
            <p:ph idx="3" type="subTitle"/>
          </p:nvPr>
        </p:nvSpPr>
        <p:spPr>
          <a:xfrm>
            <a:off x="3280950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5" name="Google Shape;195;p22"/>
          <p:cNvSpPr txBox="1"/>
          <p:nvPr>
            <p:ph idx="4" type="subTitle"/>
          </p:nvPr>
        </p:nvSpPr>
        <p:spPr>
          <a:xfrm>
            <a:off x="609112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6" name="Google Shape;196;p22"/>
          <p:cNvSpPr/>
          <p:nvPr>
            <p:ph idx="5" type="pic"/>
          </p:nvPr>
        </p:nvSpPr>
        <p:spPr>
          <a:xfrm>
            <a:off x="4627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2"/>
          <p:cNvSpPr/>
          <p:nvPr>
            <p:ph idx="6" type="pic"/>
          </p:nvPr>
        </p:nvSpPr>
        <p:spPr>
          <a:xfrm>
            <a:off x="32873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2"/>
          <p:cNvSpPr/>
          <p:nvPr>
            <p:ph idx="7" type="pic"/>
          </p:nvPr>
        </p:nvSpPr>
        <p:spPr>
          <a:xfrm>
            <a:off x="609112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9" name="Google Shape;1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Layout (Dark)">
  <p:cSld name="CUSTOM_3">
    <p:bg>
      <p:bgPr>
        <a:solidFill>
          <a:schemeClr val="dk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75" y="1946900"/>
            <a:ext cx="9144000" cy="3196500"/>
          </a:xfrm>
          <a:prstGeom prst="rect">
            <a:avLst/>
          </a:prstGeom>
          <a:solidFill>
            <a:srgbClr val="020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4" name="Google Shape;204;p23"/>
          <p:cNvSpPr txBox="1"/>
          <p:nvPr>
            <p:ph idx="1" type="subTitle"/>
          </p:nvPr>
        </p:nvSpPr>
        <p:spPr>
          <a:xfrm>
            <a:off x="454800" y="1097274"/>
            <a:ext cx="8229600" cy="61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p23"/>
          <p:cNvSpPr txBox="1"/>
          <p:nvPr>
            <p:ph idx="2" type="subTitle"/>
          </p:nvPr>
        </p:nvSpPr>
        <p:spPr>
          <a:xfrm>
            <a:off x="47077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23"/>
          <p:cNvSpPr txBox="1"/>
          <p:nvPr>
            <p:ph idx="3" type="subTitle"/>
          </p:nvPr>
        </p:nvSpPr>
        <p:spPr>
          <a:xfrm>
            <a:off x="3280950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23"/>
          <p:cNvSpPr txBox="1"/>
          <p:nvPr>
            <p:ph idx="4" type="subTitle"/>
          </p:nvPr>
        </p:nvSpPr>
        <p:spPr>
          <a:xfrm>
            <a:off x="6091125" y="3431000"/>
            <a:ext cx="2577300" cy="12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8" name="Google Shape;208;p23"/>
          <p:cNvSpPr/>
          <p:nvPr>
            <p:ph idx="5" type="pic"/>
          </p:nvPr>
        </p:nvSpPr>
        <p:spPr>
          <a:xfrm>
            <a:off x="4627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3"/>
          <p:cNvSpPr/>
          <p:nvPr>
            <p:ph idx="6" type="pic"/>
          </p:nvPr>
        </p:nvSpPr>
        <p:spPr>
          <a:xfrm>
            <a:off x="328737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23"/>
          <p:cNvSpPr/>
          <p:nvPr>
            <p:ph idx="7" type="pic"/>
          </p:nvPr>
        </p:nvSpPr>
        <p:spPr>
          <a:xfrm>
            <a:off x="6091125" y="1946900"/>
            <a:ext cx="2577300" cy="125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3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-Image (Light)">
  <p:cSld name="CUSTOM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2" type="body"/>
          </p:nvPr>
        </p:nvSpPr>
        <p:spPr>
          <a:xfrm>
            <a:off x="32766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9" name="Google Shape;219;p24"/>
          <p:cNvSpPr/>
          <p:nvPr>
            <p:ph idx="3" type="pic"/>
          </p:nvPr>
        </p:nvSpPr>
        <p:spPr>
          <a:xfrm>
            <a:off x="6111950" y="486725"/>
            <a:ext cx="2574900" cy="417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0" name="Google Shape;2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-Image (Dark)">
  <p:cSld name="CUSTOM_1_2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6" name="Google Shape;226;p25"/>
          <p:cNvSpPr txBox="1"/>
          <p:nvPr>
            <p:ph idx="2" type="body"/>
          </p:nvPr>
        </p:nvSpPr>
        <p:spPr>
          <a:xfrm>
            <a:off x="32766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7" name="Google Shape;227;p25"/>
          <p:cNvSpPr/>
          <p:nvPr>
            <p:ph idx="3" type="pic"/>
          </p:nvPr>
        </p:nvSpPr>
        <p:spPr>
          <a:xfrm>
            <a:off x="6111950" y="486725"/>
            <a:ext cx="25749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25"/>
          <p:cNvSpPr txBox="1"/>
          <p:nvPr/>
        </p:nvSpPr>
        <p:spPr>
          <a:xfrm>
            <a:off x="634200" y="4846850"/>
            <a:ext cx="241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3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>
            <p:ph idx="4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-Image (Light)">
  <p:cSld name="CUSTOM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/>
          <p:nvPr>
            <p:ph idx="2" type="pic"/>
          </p:nvPr>
        </p:nvSpPr>
        <p:spPr>
          <a:xfrm>
            <a:off x="32766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6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6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238" name="Google Shape;2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-Image (Dark)">
  <p:cSld name="CUSTOM_1_1_2">
    <p:bg>
      <p:bgPr>
        <a:solidFill>
          <a:schemeClr val="dk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>
            <p:ph idx="2" type="pic"/>
          </p:nvPr>
        </p:nvSpPr>
        <p:spPr>
          <a:xfrm>
            <a:off x="32766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27"/>
          <p:cNvSpPr txBox="1"/>
          <p:nvPr>
            <p:ph type="title"/>
          </p:nvPr>
        </p:nvSpPr>
        <p:spPr>
          <a:xfrm>
            <a:off x="457200" y="480275"/>
            <a:ext cx="25908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457200" y="1943100"/>
            <a:ext cx="2590800" cy="27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Image (Light)">
  <p:cSld name="CUSTOM_1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3276725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6096125" y="1943100"/>
            <a:ext cx="25908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0" name="Google Shape;250;p28"/>
          <p:cNvSpPr/>
          <p:nvPr>
            <p:ph idx="3" type="pic"/>
          </p:nvPr>
        </p:nvSpPr>
        <p:spPr>
          <a:xfrm>
            <a:off x="4572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28"/>
          <p:cNvSpPr txBox="1"/>
          <p:nvPr>
            <p:ph type="title"/>
          </p:nvPr>
        </p:nvSpPr>
        <p:spPr>
          <a:xfrm>
            <a:off x="3276600" y="480275"/>
            <a:ext cx="54102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Image (Dark)">
  <p:cSld name="CUSTOM_1_1_1_1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3276725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29"/>
          <p:cNvSpPr txBox="1"/>
          <p:nvPr>
            <p:ph idx="2" type="body"/>
          </p:nvPr>
        </p:nvSpPr>
        <p:spPr>
          <a:xfrm>
            <a:off x="6096125" y="1943100"/>
            <a:ext cx="25908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8" name="Google Shape;258;p29"/>
          <p:cNvSpPr/>
          <p:nvPr>
            <p:ph idx="3" type="pic"/>
          </p:nvPr>
        </p:nvSpPr>
        <p:spPr>
          <a:xfrm>
            <a:off x="457200" y="486725"/>
            <a:ext cx="2590800" cy="41766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29"/>
          <p:cNvSpPr txBox="1"/>
          <p:nvPr>
            <p:ph type="title"/>
          </p:nvPr>
        </p:nvSpPr>
        <p:spPr>
          <a:xfrm>
            <a:off x="3276600" y="480275"/>
            <a:ext cx="5410200" cy="12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Light)">
  <p:cSld name="CUSTOM_1_1_1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idx="1" type="subTitle"/>
          </p:nvPr>
        </p:nvSpPr>
        <p:spPr>
          <a:xfrm>
            <a:off x="3942900" y="483050"/>
            <a:ext cx="4731600" cy="41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5" name="Google Shape;265;p30"/>
          <p:cNvSpPr txBox="1"/>
          <p:nvPr/>
        </p:nvSpPr>
        <p:spPr>
          <a:xfrm>
            <a:off x="3279325" y="210312"/>
            <a:ext cx="57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“</a:t>
            </a:r>
            <a:endParaRPr b="1" sz="71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grpSp>
        <p:nvGrpSpPr>
          <p:cNvPr id="266" name="Google Shape;266;p30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267" name="Google Shape;267;p30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30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3" name="Google Shape;273;p30"/>
          <p:cNvSpPr/>
          <p:nvPr>
            <p:ph idx="2" type="pic"/>
          </p:nvPr>
        </p:nvSpPr>
        <p:spPr>
          <a:xfrm>
            <a:off x="1123950" y="1943100"/>
            <a:ext cx="1257300" cy="125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4" name="Google Shape;274;p30"/>
          <p:cNvSpPr txBox="1"/>
          <p:nvPr>
            <p:ph idx="3" type="subTitle"/>
          </p:nvPr>
        </p:nvSpPr>
        <p:spPr>
          <a:xfrm>
            <a:off x="457200" y="3429000"/>
            <a:ext cx="2590800" cy="4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Inter Light"/>
              <a:buNone/>
              <a:defRPr sz="900"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"/>
              <a:buFont typeface="Inter Light"/>
              <a:buNone/>
              <a:defRPr sz="500"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Inter Light"/>
              <a:buNone/>
              <a:defRPr sz="3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1943100"/>
            <a:ext cx="82296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70775" y="3438975"/>
            <a:ext cx="82161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(Dark)">
  <p:cSld name="CUSTOM_1_1_1_1_1"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1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277" name="Google Shape;277;p31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0" name="Google Shape;280;p31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3" name="Google Shape;283;p31"/>
          <p:cNvSpPr txBox="1"/>
          <p:nvPr>
            <p:ph idx="1" type="subTitle"/>
          </p:nvPr>
        </p:nvSpPr>
        <p:spPr>
          <a:xfrm>
            <a:off x="3942900" y="483050"/>
            <a:ext cx="4731600" cy="41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4" name="Google Shape;284;p31"/>
          <p:cNvSpPr txBox="1"/>
          <p:nvPr/>
        </p:nvSpPr>
        <p:spPr>
          <a:xfrm>
            <a:off x="3279325" y="210312"/>
            <a:ext cx="57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“</a:t>
            </a:r>
            <a:endParaRPr b="1" sz="71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285" name="Google Shape;285;p31"/>
          <p:cNvSpPr/>
          <p:nvPr>
            <p:ph idx="2" type="pic"/>
          </p:nvPr>
        </p:nvSpPr>
        <p:spPr>
          <a:xfrm>
            <a:off x="1123950" y="1943100"/>
            <a:ext cx="1257300" cy="1257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6" name="Google Shape;286;p31"/>
          <p:cNvSpPr txBox="1"/>
          <p:nvPr>
            <p:ph idx="3" type="subTitle"/>
          </p:nvPr>
        </p:nvSpPr>
        <p:spPr>
          <a:xfrm>
            <a:off x="457200" y="3429000"/>
            <a:ext cx="2590800" cy="4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Inter Light"/>
              <a:buNone/>
              <a:defRPr sz="9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Inter Light"/>
              <a:buNone/>
              <a:defRPr sz="5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"/>
              <a:buFont typeface="Inter Light"/>
              <a:buNone/>
              <a:defRPr sz="3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Only (Light)" type="titleOnly">
  <p:cSld name="TITLE_ONL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2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289" name="Google Shape;289;p32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2" name="Google Shape;29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2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Only (Dark)">
  <p:cSld name="TITLE_ONLY_1">
    <p:bg>
      <p:bgPr>
        <a:solidFill>
          <a:schemeClr val="dk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3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298" name="Google Shape;298;p33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33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302" name="Google Shape;302;p33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ight)" typ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7" name="Google Shape;307;p34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308" name="Google Shape;308;p34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1" name="Google Shape;3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ark) ">
  <p:cSld name="BLANK_1"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5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315" name="Google Shape;315;p35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5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5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/>
        </p:nvSpPr>
        <p:spPr>
          <a:xfrm>
            <a:off x="470775" y="1943100"/>
            <a:ext cx="82161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dk2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Thank You</a:t>
            </a:r>
            <a:endParaRPr sz="6600">
              <a:solidFill>
                <a:schemeClr val="dk2"/>
              </a:solidFill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188" y="3846848"/>
            <a:ext cx="1647624" cy="4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B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/>
        </p:nvSpPr>
        <p:spPr>
          <a:xfrm>
            <a:off x="470775" y="1943100"/>
            <a:ext cx="82161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dk2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Thank You</a:t>
            </a:r>
            <a:endParaRPr sz="6600">
              <a:solidFill>
                <a:schemeClr val="dk2"/>
              </a:solidFill>
              <a:latin typeface="Inter ExtraLight"/>
              <a:ea typeface="Inter ExtraLight"/>
              <a:cs typeface="Inter ExtraLight"/>
              <a:sym typeface="Inter ExtraLight"/>
            </a:endParaRPr>
          </a:p>
        </p:txBody>
      </p:sp>
      <p:pic>
        <p:nvPicPr>
          <p:cNvPr id="326" name="Google Shape;3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188" y="3846848"/>
            <a:ext cx="1647624" cy="4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 (with image)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461474" y="3438975"/>
            <a:ext cx="25866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3279325" y="466054"/>
            <a:ext cx="5407800" cy="419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943100"/>
            <a:ext cx="82296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470775" y="3438975"/>
            <a:ext cx="82161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 (with image)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57200" y="1943100"/>
            <a:ext cx="2590800" cy="12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461474" y="3438975"/>
            <a:ext cx="2586600" cy="3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 Medium"/>
              <a:buNone/>
              <a:defRPr sz="1400">
                <a:solidFill>
                  <a:schemeClr val="accen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2" type="pic"/>
          </p:nvPr>
        </p:nvSpPr>
        <p:spPr>
          <a:xfrm>
            <a:off x="3303575" y="492225"/>
            <a:ext cx="5383200" cy="417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&amp; 1-Column (Light)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 sz="700"/>
            </a:lvl1pPr>
            <a:lvl2pPr lvl="1">
              <a:buNone/>
              <a:defRPr sz="700"/>
            </a:lvl2pPr>
            <a:lvl3pPr lvl="2">
              <a:buNone/>
              <a:defRPr sz="700"/>
            </a:lvl3pPr>
            <a:lvl4pPr lvl="3">
              <a:buNone/>
              <a:defRPr sz="700"/>
            </a:lvl4pPr>
            <a:lvl5pPr lvl="4">
              <a:buNone/>
              <a:defRPr sz="700"/>
            </a:lvl5pPr>
            <a:lvl6pPr lvl="5">
              <a:buNone/>
              <a:defRPr sz="700"/>
            </a:lvl6pPr>
            <a:lvl7pPr lvl="6">
              <a:buNone/>
              <a:defRPr sz="700"/>
            </a:lvl7pPr>
            <a:lvl8pPr lvl="7">
              <a:buNone/>
              <a:defRPr sz="700"/>
            </a:lvl8pPr>
            <a:lvl9pPr lvl="8">
              <a:buNone/>
              <a:defRPr sz="7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" name="Google Shape;37;p8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38" name="Google Shape;38;p8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8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8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8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4925" y="1097274"/>
            <a:ext cx="82296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&amp; 1-Column (Dark)">
  <p:cSld name="TITLE_AND_BODY_2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9"/>
          <p:cNvGrpSpPr/>
          <p:nvPr/>
        </p:nvGrpSpPr>
        <p:grpSpPr>
          <a:xfrm>
            <a:off x="4822703" y="31"/>
            <a:ext cx="4321568" cy="5143648"/>
            <a:chOff x="4822703" y="31"/>
            <a:chExt cx="4321568" cy="5143648"/>
          </a:xfrm>
        </p:grpSpPr>
        <p:sp>
          <p:nvSpPr>
            <p:cNvPr id="46" name="Google Shape;46;p9"/>
            <p:cNvSpPr/>
            <p:nvPr/>
          </p:nvSpPr>
          <p:spPr>
            <a:xfrm>
              <a:off x="8297263" y="31"/>
              <a:ext cx="847008" cy="3948320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4822703" y="31"/>
              <a:ext cx="3474592" cy="5143648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102761">
                <a:alpha val="58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6761295" y="31"/>
              <a:ext cx="2361536" cy="2544704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1A2F68">
                <a:alpha val="66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9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634200" y="485546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129" r="119" t="0"/>
          <a:stretch/>
        </p:blipFill>
        <p:spPr>
          <a:xfrm>
            <a:off x="8080600" y="4834312"/>
            <a:ext cx="606198" cy="1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>
            <p:ph idx="1" type="body"/>
          </p:nvPr>
        </p:nvSpPr>
        <p:spPr>
          <a:xfrm>
            <a:off x="454925" y="1097274"/>
            <a:ext cx="8229600" cy="356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>
                <a:solidFill>
                  <a:schemeClr val="lt2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>
                <a:solidFill>
                  <a:schemeClr val="lt2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0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1-Column (Light)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10"/>
          <p:cNvGrpSpPr/>
          <p:nvPr/>
        </p:nvGrpSpPr>
        <p:grpSpPr>
          <a:xfrm>
            <a:off x="4822703" y="31"/>
            <a:ext cx="4321568" cy="5143648"/>
            <a:chOff x="3991150" y="848375"/>
            <a:chExt cx="3376225" cy="4018475"/>
          </a:xfrm>
        </p:grpSpPr>
        <p:sp>
          <p:nvSpPr>
            <p:cNvPr id="58" name="Google Shape;58;p10"/>
            <p:cNvSpPr/>
            <p:nvPr/>
          </p:nvSpPr>
          <p:spPr>
            <a:xfrm>
              <a:off x="6705650" y="848375"/>
              <a:ext cx="661725" cy="3084625"/>
            </a:xfrm>
            <a:custGeom>
              <a:rect b="b" l="l" r="r" t="t"/>
              <a:pathLst>
                <a:path extrusionOk="0" h="123385" w="26469">
                  <a:moveTo>
                    <a:pt x="25799" y="0"/>
                  </a:moveTo>
                  <a:lnTo>
                    <a:pt x="0" y="79521"/>
                  </a:lnTo>
                  <a:lnTo>
                    <a:pt x="26469" y="123385"/>
                  </a:lnTo>
                  <a:lnTo>
                    <a:pt x="26469" y="1063"/>
                  </a:lnTo>
                  <a:lnTo>
                    <a:pt x="2579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3991150" y="848375"/>
              <a:ext cx="2714525" cy="4018475"/>
            </a:xfrm>
            <a:custGeom>
              <a:rect b="b" l="l" r="r" t="t"/>
              <a:pathLst>
                <a:path extrusionOk="0" h="160739" w="108581">
                  <a:moveTo>
                    <a:pt x="60582" y="0"/>
                  </a:moveTo>
                  <a:lnTo>
                    <a:pt x="1" y="160739"/>
                  </a:lnTo>
                  <a:lnTo>
                    <a:pt x="82228" y="160739"/>
                  </a:lnTo>
                  <a:lnTo>
                    <a:pt x="108580" y="79521"/>
                  </a:lnTo>
                  <a:lnTo>
                    <a:pt x="6058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5505675" y="848375"/>
              <a:ext cx="1844950" cy="1988050"/>
            </a:xfrm>
            <a:custGeom>
              <a:rect b="b" l="l" r="r" t="t"/>
              <a:pathLst>
                <a:path extrusionOk="0" h="79522" w="73798">
                  <a:moveTo>
                    <a:pt x="1" y="0"/>
                  </a:moveTo>
                  <a:lnTo>
                    <a:pt x="47999" y="79521"/>
                  </a:lnTo>
                  <a:lnTo>
                    <a:pt x="737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600" y="4834312"/>
            <a:ext cx="606197" cy="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54925" y="1371600"/>
            <a:ext cx="8229600" cy="3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indent="-292100" lvl="2" marL="1371600" rtl="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2" type="subTitle"/>
          </p:nvPr>
        </p:nvSpPr>
        <p:spPr>
          <a:xfrm>
            <a:off x="462775" y="922000"/>
            <a:ext cx="8229600" cy="2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 sz="1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/>
        </p:nvSpPr>
        <p:spPr>
          <a:xfrm>
            <a:off x="634200" y="4855994"/>
            <a:ext cx="2413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Proprietary &amp; 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80275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ExtraLight"/>
              <a:buNone/>
              <a:defRPr sz="24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09100"/>
            <a:ext cx="8229600" cy="3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 ExtraLight"/>
              <a:buChar char="●"/>
              <a:defRPr sz="16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1pPr>
            <a:lvl2pPr indent="-3048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ExtraLight"/>
              <a:buChar char="○"/>
              <a:defRPr sz="1200">
                <a:solidFill>
                  <a:schemeClr val="dk1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9346D"/>
              </a:buClr>
              <a:buSzPts val="1000"/>
              <a:buFont typeface="Inter ExtraLight"/>
              <a:buChar char="■"/>
              <a:defRPr sz="1000">
                <a:solidFill>
                  <a:srgbClr val="29346D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3pPr>
            <a:lvl4pPr indent="-2921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●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4pPr>
            <a:lvl5pPr indent="-2921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○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5pPr>
            <a:lvl6pPr indent="-29210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■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6pPr>
            <a:lvl7pPr indent="-29210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●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7pPr>
            <a:lvl8pPr indent="-29210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5888"/>
              </a:buClr>
              <a:buSzPts val="1000"/>
              <a:buFont typeface="Inter ExtraLight"/>
              <a:buChar char="○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8pPr>
            <a:lvl9pPr indent="-29210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F5888"/>
              </a:buClr>
              <a:buSzPts val="1000"/>
              <a:buFont typeface="Inter ExtraLight"/>
              <a:buChar char="■"/>
              <a:defRPr sz="1000">
                <a:solidFill>
                  <a:srgbClr val="4F5888"/>
                </a:solidFill>
                <a:latin typeface="Inter ExtraLight"/>
                <a:ea typeface="Inter ExtraLight"/>
                <a:cs typeface="Inter ExtraLight"/>
                <a:sym typeface="Inter Extra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224">
          <p15:clr>
            <a:srgbClr val="EA4335"/>
          </p15:clr>
        </p15:guide>
        <p15:guide id="2" pos="288">
          <p15:clr>
            <a:srgbClr val="EA4335"/>
          </p15:clr>
        </p15:guide>
        <p15:guide id="3" pos="1920">
          <p15:clr>
            <a:srgbClr val="EA4335"/>
          </p15:clr>
        </p15:guide>
        <p15:guide id="4" pos="2066">
          <p15:clr>
            <a:srgbClr val="EA4335"/>
          </p15:clr>
        </p15:guide>
        <p15:guide id="5" pos="3694">
          <p15:clr>
            <a:srgbClr val="EA4335"/>
          </p15:clr>
        </p15:guide>
        <p15:guide id="6" pos="3840">
          <p15:clr>
            <a:srgbClr val="EA4335"/>
          </p15:clr>
        </p15:guide>
        <p15:guide id="7" pos="5472">
          <p15:clr>
            <a:srgbClr val="EA4335"/>
          </p15:clr>
        </p15:guide>
        <p15:guide id="8" orient="horz" pos="303">
          <p15:clr>
            <a:srgbClr val="EA4335"/>
          </p15:clr>
        </p15:guide>
        <p15:guide id="9" orient="horz" pos="1080">
          <p15:clr>
            <a:srgbClr val="EA4335"/>
          </p15:clr>
        </p15:guide>
        <p15:guide id="10" orient="horz" pos="2937">
          <p15:clr>
            <a:srgbClr val="EA4335"/>
          </p15:clr>
        </p15:guide>
        <p15:guide id="11" orient="horz" pos="2160">
          <p15:clr>
            <a:srgbClr val="EA4335"/>
          </p15:clr>
        </p15:guide>
        <p15:guide id="12" orient="horz" pos="201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idx="12" type="sldNum"/>
          </p:nvPr>
        </p:nvSpPr>
        <p:spPr>
          <a:xfrm>
            <a:off x="457200" y="4855464"/>
            <a:ext cx="177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38"/>
          <p:cNvSpPr txBox="1"/>
          <p:nvPr/>
        </p:nvSpPr>
        <p:spPr>
          <a:xfrm>
            <a:off x="457200" y="4855464"/>
            <a:ext cx="177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011B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700">
              <a:solidFill>
                <a:srgbClr val="011B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3" name="Google Shape;333;p38"/>
          <p:cNvSpPr/>
          <p:nvPr/>
        </p:nvSpPr>
        <p:spPr>
          <a:xfrm>
            <a:off x="807900" y="960057"/>
            <a:ext cx="3155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EV Charging  |  Water &amp; Waste  </a:t>
            </a:r>
            <a:br>
              <a:rPr lang="en" sz="85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Electricity  |  Natural Gas  |  Solar </a:t>
            </a:r>
            <a:endParaRPr sz="85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4" name="Google Shape;334;p38"/>
          <p:cNvSpPr/>
          <p:nvPr/>
        </p:nvSpPr>
        <p:spPr>
          <a:xfrm>
            <a:off x="5956250" y="2001587"/>
            <a:ext cx="30000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Wireless Services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 |  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Internet of Things (IoT) </a:t>
            </a:r>
            <a:b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Managed Mobility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|  Expense Management (WEM)   </a:t>
            </a:r>
            <a:endParaRPr sz="850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5" name="Google Shape;335;p38"/>
          <p:cNvSpPr/>
          <p:nvPr/>
        </p:nvSpPr>
        <p:spPr>
          <a:xfrm>
            <a:off x="687000" y="4067274"/>
            <a:ext cx="3276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Public, Private, &amp; Hybrid Cloud  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Data Center &amp; Colocation</a:t>
            </a:r>
            <a: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  |  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Disaster Recovery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                                   </a:t>
            </a:r>
            <a:endParaRPr i="0" sz="850" u="none" cap="none" strike="noStrike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6" name="Google Shape;336;p38"/>
          <p:cNvSpPr/>
          <p:nvPr/>
        </p:nvSpPr>
        <p:spPr>
          <a:xfrm>
            <a:off x="362925" y="3017400"/>
            <a:ext cx="2775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Physical Security  |  Network Security  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Endpoint Security  |  Cloud Security  |  SASE</a:t>
            </a:r>
            <a:endParaRPr i="0" sz="850" u="none" cap="none" strike="noStrike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7" name="Google Shape;337;p38"/>
          <p:cNvSpPr/>
          <p:nvPr/>
        </p:nvSpPr>
        <p:spPr>
          <a:xfrm>
            <a:off x="5154175" y="960057"/>
            <a:ext cx="35994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Fiber   |   Cable   |   Wireless   |   Satellite  |  TEM  </a:t>
            </a:r>
            <a:endParaRPr i="0" sz="1000" u="none" cap="none" strike="noStrike">
              <a:solidFill>
                <a:srgbClr val="F0F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8" name="Google Shape;338;p38"/>
          <p:cNvSpPr/>
          <p:nvPr/>
        </p:nvSpPr>
        <p:spPr>
          <a:xfrm>
            <a:off x="323025" y="2001587"/>
            <a:ext cx="2815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NOC</a:t>
            </a:r>
            <a:r>
              <a:rPr b="1" lang="en" sz="850">
                <a:solidFill>
                  <a:srgbClr val="F0F0F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|  SOC  |  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Professional Services </a:t>
            </a:r>
            <a:b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SmartSupport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|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Asset Management</a:t>
            </a:r>
            <a:endParaRPr b="0" i="0" sz="1000" u="none" cap="none" strike="noStrike">
              <a:solidFill>
                <a:srgbClr val="F0F0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39" name="Google Shape;339;p38"/>
          <p:cNvSpPr/>
          <p:nvPr/>
        </p:nvSpPr>
        <p:spPr>
          <a:xfrm>
            <a:off x="5956250" y="3017400"/>
            <a:ext cx="26859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U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CaaS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|  C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ontact Center</a:t>
            </a: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 | 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CPaaS</a:t>
            </a:r>
            <a: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  | 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SMS    Analytics</a:t>
            </a:r>
            <a:r>
              <a:rPr lang="en" sz="85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  | 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Artificial Intelligence (AI)</a:t>
            </a:r>
            <a:endParaRPr sz="850">
              <a:solidFill>
                <a:srgbClr val="F0F0F0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b="0" i="0" sz="10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 id="340" name="Google Shape;340;p38"/>
          <p:cNvSpPr/>
          <p:nvPr/>
        </p:nvSpPr>
        <p:spPr>
          <a:xfrm>
            <a:off x="5154175" y="4067274"/>
            <a:ext cx="3688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i="0" lang="en" sz="850" u="none" cap="none" strike="noStrike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Microsoft  |  Google </a:t>
            </a:r>
            <a:r>
              <a:rPr lang="en" sz="850">
                <a:solidFill>
                  <a:srgbClr val="F0F0F0"/>
                </a:solidFill>
                <a:latin typeface="Inter Light"/>
                <a:ea typeface="Inter Light"/>
                <a:cs typeface="Inter Light"/>
                <a:sym typeface="Inter Light"/>
              </a:rPr>
              <a:t> |  ERP  |  CRM  |  Productivity  |  Business Applications  |  IT Management  |  BI</a:t>
            </a:r>
            <a:endParaRPr i="0" sz="85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963600" y="5531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ENERGY</a:t>
            </a:r>
            <a:endParaRPr sz="1300" u="sng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42" name="Google Shape;342;p38"/>
          <p:cNvSpPr txBox="1"/>
          <p:nvPr/>
        </p:nvSpPr>
        <p:spPr>
          <a:xfrm>
            <a:off x="5154175" y="5531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BE6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CONNECTIVITY &amp;  SD-WAN</a:t>
            </a:r>
            <a:endParaRPr sz="1300">
              <a:solidFill>
                <a:srgbClr val="ABE6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43" name="Google Shape;343;p38"/>
          <p:cNvSpPr txBox="1"/>
          <p:nvPr/>
        </p:nvSpPr>
        <p:spPr>
          <a:xfrm>
            <a:off x="138825" y="1599819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BE6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MANAGED SERVICES</a:t>
            </a:r>
            <a:endParaRPr/>
          </a:p>
        </p:txBody>
      </p:sp>
      <p:sp>
        <p:nvSpPr>
          <p:cNvPr id="344" name="Google Shape;344;p38"/>
          <p:cNvSpPr txBox="1"/>
          <p:nvPr/>
        </p:nvSpPr>
        <p:spPr>
          <a:xfrm>
            <a:off x="5956250" y="1599819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BE6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MOBILITY &amp; IoT</a:t>
            </a:r>
            <a:endParaRPr sz="1300">
              <a:solidFill>
                <a:srgbClr val="ABE6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45" name="Google Shape;345;p38"/>
          <p:cNvSpPr txBox="1"/>
          <p:nvPr/>
        </p:nvSpPr>
        <p:spPr>
          <a:xfrm>
            <a:off x="5956250" y="2642138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EXPERIENCE (CX)</a:t>
            </a:r>
            <a:endParaRPr/>
          </a:p>
        </p:txBody>
      </p:sp>
      <p:sp>
        <p:nvSpPr>
          <p:cNvPr id="346" name="Google Shape;346;p38"/>
          <p:cNvSpPr txBox="1"/>
          <p:nvPr/>
        </p:nvSpPr>
        <p:spPr>
          <a:xfrm>
            <a:off x="138825" y="2642138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SECURITY</a:t>
            </a:r>
            <a:endParaRPr/>
          </a:p>
        </p:txBody>
      </p:sp>
      <p:sp>
        <p:nvSpPr>
          <p:cNvPr id="347" name="Google Shape;347;p38"/>
          <p:cNvSpPr txBox="1"/>
          <p:nvPr/>
        </p:nvSpPr>
        <p:spPr>
          <a:xfrm>
            <a:off x="5154175" y="36777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SOFTWARE AS A SERVICE</a:t>
            </a:r>
            <a:endParaRPr/>
          </a:p>
        </p:txBody>
      </p:sp>
      <p:sp>
        <p:nvSpPr>
          <p:cNvPr id="348" name="Google Shape;348;p38"/>
          <p:cNvSpPr txBox="1"/>
          <p:nvPr/>
        </p:nvSpPr>
        <p:spPr>
          <a:xfrm>
            <a:off x="963600" y="36777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CLOUD INFRASTRUCTURE</a:t>
            </a:r>
            <a:endParaRPr sz="1300">
              <a:solidFill>
                <a:schemeClr val="dk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49" name="Google Shape;3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350" y="1171226"/>
            <a:ext cx="2506476" cy="250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ppDirect">
  <a:themeElements>
    <a:clrScheme name="Simple Light">
      <a:dk1>
        <a:srgbClr val="011B58"/>
      </a:dk1>
      <a:lt1>
        <a:srgbClr val="FFFFFF"/>
      </a:lt1>
      <a:dk2>
        <a:srgbClr val="ABE7FF"/>
      </a:dk2>
      <a:lt2>
        <a:srgbClr val="F0F0F0"/>
      </a:lt2>
      <a:accent1>
        <a:srgbClr val="0629D3"/>
      </a:accent1>
      <a:accent2>
        <a:srgbClr val="CDFDDA"/>
      </a:accent2>
      <a:accent3>
        <a:srgbClr val="014929"/>
      </a:accent3>
      <a:accent4>
        <a:srgbClr val="F2555A"/>
      </a:accent4>
      <a:accent5>
        <a:srgbClr val="FFA000"/>
      </a:accent5>
      <a:accent6>
        <a:srgbClr val="5326A5"/>
      </a:accent6>
      <a:hlink>
        <a:srgbClr val="0629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