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5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Roboto Serif"/>
      <p:regular r:id="rId6"/>
      <p:bold r:id="rId7"/>
      <p:italic r:id="rId8"/>
      <p:boldItalic r:id="rId9"/>
    </p:embeddedFont>
    <p:embeddedFont>
      <p:font typeface="Inter Light"/>
      <p:regular r:id="rId10"/>
      <p:bold r:id="rId11"/>
      <p:italic r:id="rId12"/>
      <p:boldItalic r:id="rId13"/>
    </p:embeddedFont>
    <p:embeddedFont>
      <p:font typeface="Roboto Medium"/>
      <p:regular r:id="rId14"/>
      <p:bold r:id="rId15"/>
      <p:italic r:id="rId16"/>
      <p:boldItalic r:id="rId17"/>
    </p:embeddedFont>
    <p:embeddedFont>
      <p:font typeface="Inter SemiBold"/>
      <p:regular r:id="rId18"/>
      <p:bold r:id="rId19"/>
      <p:italic r:id="rId20"/>
      <p:boldItalic r:id="rId21"/>
    </p:embeddedFont>
    <p:embeddedFont>
      <p:font typeface="Inter"/>
      <p:regular r:id="rId22"/>
      <p:bold r:id="rId23"/>
      <p:italic r:id="rId24"/>
      <p:boldItalic r:id="rId25"/>
    </p:embeddedFont>
    <p:embeddedFont>
      <p:font typeface="Inter ExtraLight"/>
      <p:regular r:id="rId26"/>
      <p:bold r:id="rId27"/>
      <p:italic r:id="rId28"/>
      <p:boldItalic r:id="rId29"/>
    </p:embeddedFont>
    <p:embeddedFont>
      <p:font typeface="Inter Medium"/>
      <p:regular r:id="rId30"/>
      <p:bold r:id="rId31"/>
      <p:italic r:id="rId32"/>
      <p:boldItalic r:id="rId33"/>
    </p:embeddedFont>
    <p:embeddedFont>
      <p:font typeface="Open Sans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italic.fntdata"/><Relationship Id="rId22" Type="http://schemas.openxmlformats.org/officeDocument/2006/relationships/font" Target="fonts/Inter-regular.fntdata"/><Relationship Id="rId21" Type="http://schemas.openxmlformats.org/officeDocument/2006/relationships/font" Target="fonts/InterSemiBold-boldItalic.fntdata"/><Relationship Id="rId24" Type="http://schemas.openxmlformats.org/officeDocument/2006/relationships/font" Target="fonts/Inter-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Serif-boldItalic.fntdata"/><Relationship Id="rId26" Type="http://schemas.openxmlformats.org/officeDocument/2006/relationships/font" Target="fonts/InterExtraLight-regular.fntdata"/><Relationship Id="rId25" Type="http://schemas.openxmlformats.org/officeDocument/2006/relationships/font" Target="fonts/Inter-boldItalic.fntdata"/><Relationship Id="rId28" Type="http://schemas.openxmlformats.org/officeDocument/2006/relationships/font" Target="fonts/InterExtraLight-italic.fntdata"/><Relationship Id="rId27" Type="http://schemas.openxmlformats.org/officeDocument/2006/relationships/font" Target="fonts/InterExtraLight-bold.fntdata"/><Relationship Id="rId5" Type="http://schemas.openxmlformats.org/officeDocument/2006/relationships/slide" Target="slides/slide1.xml"/><Relationship Id="rId6" Type="http://schemas.openxmlformats.org/officeDocument/2006/relationships/font" Target="fonts/RobotoSerif-regular.fntdata"/><Relationship Id="rId29" Type="http://schemas.openxmlformats.org/officeDocument/2006/relationships/font" Target="fonts/InterExtraLight-boldItalic.fntdata"/><Relationship Id="rId7" Type="http://schemas.openxmlformats.org/officeDocument/2006/relationships/font" Target="fonts/RobotoSerif-bold.fntdata"/><Relationship Id="rId8" Type="http://schemas.openxmlformats.org/officeDocument/2006/relationships/font" Target="fonts/RobotoSerif-italic.fntdata"/><Relationship Id="rId31" Type="http://schemas.openxmlformats.org/officeDocument/2006/relationships/font" Target="fonts/InterMedium-bold.fntdata"/><Relationship Id="rId30" Type="http://schemas.openxmlformats.org/officeDocument/2006/relationships/font" Target="fonts/InterMedium-regular.fntdata"/><Relationship Id="rId11" Type="http://schemas.openxmlformats.org/officeDocument/2006/relationships/font" Target="fonts/InterLight-bold.fntdata"/><Relationship Id="rId33" Type="http://schemas.openxmlformats.org/officeDocument/2006/relationships/font" Target="fonts/InterMedium-boldItalic.fntdata"/><Relationship Id="rId10" Type="http://schemas.openxmlformats.org/officeDocument/2006/relationships/font" Target="fonts/InterLight-regular.fntdata"/><Relationship Id="rId32" Type="http://schemas.openxmlformats.org/officeDocument/2006/relationships/font" Target="fonts/InterMedium-italic.fntdata"/><Relationship Id="rId13" Type="http://schemas.openxmlformats.org/officeDocument/2006/relationships/font" Target="fonts/InterLight-boldItalic.fntdata"/><Relationship Id="rId35" Type="http://schemas.openxmlformats.org/officeDocument/2006/relationships/font" Target="fonts/OpenSansLight-bold.fntdata"/><Relationship Id="rId12" Type="http://schemas.openxmlformats.org/officeDocument/2006/relationships/font" Target="fonts/InterLight-italic.fntdata"/><Relationship Id="rId34" Type="http://schemas.openxmlformats.org/officeDocument/2006/relationships/font" Target="fonts/OpenSansLight-regular.fntdata"/><Relationship Id="rId15" Type="http://schemas.openxmlformats.org/officeDocument/2006/relationships/font" Target="fonts/RobotoMedium-bold.fntdata"/><Relationship Id="rId37" Type="http://schemas.openxmlformats.org/officeDocument/2006/relationships/font" Target="fonts/OpenSansLight-boldItalic.fntdata"/><Relationship Id="rId14" Type="http://schemas.openxmlformats.org/officeDocument/2006/relationships/font" Target="fonts/RobotoMedium-regular.fntdata"/><Relationship Id="rId36" Type="http://schemas.openxmlformats.org/officeDocument/2006/relationships/font" Target="fonts/OpenSansLight-italic.fntdata"/><Relationship Id="rId17" Type="http://schemas.openxmlformats.org/officeDocument/2006/relationships/font" Target="fonts/RobotoMedium-boldItalic.fntdata"/><Relationship Id="rId16" Type="http://schemas.openxmlformats.org/officeDocument/2006/relationships/font" Target="fonts/RobotoMedium-italic.fntdata"/><Relationship Id="rId19" Type="http://schemas.openxmlformats.org/officeDocument/2006/relationships/font" Target="fonts/InterSemiBold-bold.fntdata"/><Relationship Id="rId18" Type="http://schemas.openxmlformats.org/officeDocument/2006/relationships/font" Target="fonts/Inter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225632e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225632e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279325" y="1943100"/>
            <a:ext cx="54075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279325" y="3429000"/>
            <a:ext cx="54075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279400" y="4450200"/>
            <a:ext cx="3375000" cy="21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80271"/>
            <a:ext cx="2590800" cy="63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1-Column (Dark)">
  <p:cSld name="TITLE_AND_BODY_1_1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1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67" name="Google Shape;67;p11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4925" y="1371600"/>
            <a:ext cx="82296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2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Medium"/>
              <a:buNone/>
              <a:defRPr sz="14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500"/>
              </a:spcBef>
              <a:spcAft>
                <a:spcPts val="500"/>
              </a:spcAft>
              <a:buSzPts val="10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-Columns (Light)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2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79" name="Google Shape;79;p12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2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457200" y="1097275"/>
            <a:ext cx="40269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4673400" y="1097275"/>
            <a:ext cx="40134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-Columns (Dark)">
  <p:cSld name="TITLE_AND_TWO_COLUMNS_3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89" name="Google Shape;89;p13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457200" y="1097275"/>
            <a:ext cx="40269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2" type="body"/>
          </p:nvPr>
        </p:nvSpPr>
        <p:spPr>
          <a:xfrm>
            <a:off x="4673400" y="1097275"/>
            <a:ext cx="40134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2-Columns (Light)">
  <p:cSld name="TITLE_AND_TWO_COLUMNS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4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100" name="Google Shape;100;p14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4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457200" y="1371600"/>
            <a:ext cx="40269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2" type="body"/>
          </p:nvPr>
        </p:nvSpPr>
        <p:spPr>
          <a:xfrm>
            <a:off x="4673400" y="1371600"/>
            <a:ext cx="40134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07" name="Google Shape;10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>
            <p:ph idx="3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 sz="1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4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2-Columns (Dark)">
  <p:cSld name="TITLE_AND_TWO_COLUMNS_1_2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5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112" name="Google Shape;112;p15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457200" y="1371600"/>
            <a:ext cx="40269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2" type="body"/>
          </p:nvPr>
        </p:nvSpPr>
        <p:spPr>
          <a:xfrm>
            <a:off x="4673400" y="1371600"/>
            <a:ext cx="40134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3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Medium"/>
              <a:buNone/>
              <a:defRPr sz="14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5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-Columns (Light)">
  <p:cSld name="TITLE_AND_TWO_COLUMNS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6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124" name="Google Shape;124;p16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6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45720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2" type="body"/>
          </p:nvPr>
        </p:nvSpPr>
        <p:spPr>
          <a:xfrm>
            <a:off x="3279325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31" name="Google Shape;13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idx="3" type="body"/>
          </p:nvPr>
        </p:nvSpPr>
        <p:spPr>
          <a:xfrm>
            <a:off x="610145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3" name="Google Shape;133;p16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-Columns (Dark)">
  <p:cSld name="TITLE_AND_TWO_COLUMNS_2_2"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7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136" name="Google Shape;136;p17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610145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7"/>
          <p:cNvSpPr txBox="1"/>
          <p:nvPr>
            <p:ph idx="2" type="body"/>
          </p:nvPr>
        </p:nvSpPr>
        <p:spPr>
          <a:xfrm>
            <a:off x="45720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3" type="body"/>
          </p:nvPr>
        </p:nvSpPr>
        <p:spPr>
          <a:xfrm>
            <a:off x="3279325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5" name="Google Shape;145;p17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3-Columns (Light)">
  <p:cSld name="TITLE_AND_TWO_COLUMNS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8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148" name="Google Shape;148;p18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8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45720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2" type="body"/>
          </p:nvPr>
        </p:nvSpPr>
        <p:spPr>
          <a:xfrm>
            <a:off x="3279325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55" name="Google Shape;15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>
            <p:ph idx="3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 sz="1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500"/>
              </a:spcBef>
              <a:spcAft>
                <a:spcPts val="500"/>
              </a:spcAft>
              <a:buSzPts val="10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4" type="body"/>
          </p:nvPr>
        </p:nvSpPr>
        <p:spPr>
          <a:xfrm>
            <a:off x="610145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8" name="Google Shape;158;p18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3-Columns (Dark)">
  <p:cSld name="TITLE_AND_TWO_COLUMNS_1_1_1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9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161" name="Google Shape;161;p19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" name="Google Shape;164;p19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610145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9"/>
          <p:cNvSpPr txBox="1"/>
          <p:nvPr>
            <p:ph idx="2" type="body"/>
          </p:nvPr>
        </p:nvSpPr>
        <p:spPr>
          <a:xfrm>
            <a:off x="45720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Google Shape;169;p19"/>
          <p:cNvSpPr txBox="1"/>
          <p:nvPr>
            <p:ph idx="3" type="body"/>
          </p:nvPr>
        </p:nvSpPr>
        <p:spPr>
          <a:xfrm>
            <a:off x="3279325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Google Shape;170;p19"/>
          <p:cNvSpPr txBox="1"/>
          <p:nvPr>
            <p:ph idx="4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Medium"/>
              <a:buNone/>
              <a:defRPr sz="14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19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Right-Graphic (Light)">
  <p:cSld name="TITLE_AND_TWO_COLUMNS_2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3279325" y="7975"/>
            <a:ext cx="5864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77" name="Google Shape;1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>
            <p:ph idx="2" type="pic"/>
          </p:nvPr>
        </p:nvSpPr>
        <p:spPr>
          <a:xfrm>
            <a:off x="3710250" y="494700"/>
            <a:ext cx="4976700" cy="41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0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279325" y="1943100"/>
            <a:ext cx="54075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279325" y="3429000"/>
            <a:ext cx="54075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3279400" y="4450200"/>
            <a:ext cx="3375000" cy="21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80271"/>
            <a:ext cx="2590800" cy="63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Right-Graphic (Dark)">
  <p:cSld name="TITLE_AND_TWO_COLUMNS_2_1_1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3279325" y="7975"/>
            <a:ext cx="586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185" name="Google Shape;18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/>
          <p:nvPr>
            <p:ph idx="2" type="pic"/>
          </p:nvPr>
        </p:nvSpPr>
        <p:spPr>
          <a:xfrm>
            <a:off x="3710250" y="494700"/>
            <a:ext cx="4976700" cy="41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1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Layout (Light)">
  <p:cSld name="CUSTOM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/>
          <p:nvPr/>
        </p:nvSpPr>
        <p:spPr>
          <a:xfrm>
            <a:off x="75" y="1946900"/>
            <a:ext cx="9144000" cy="3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454800" y="1097274"/>
            <a:ext cx="8229600" cy="61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idx="2" type="subTitle"/>
          </p:nvPr>
        </p:nvSpPr>
        <p:spPr>
          <a:xfrm>
            <a:off x="47077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4" name="Google Shape;194;p22"/>
          <p:cNvSpPr txBox="1"/>
          <p:nvPr>
            <p:ph idx="3" type="subTitle"/>
          </p:nvPr>
        </p:nvSpPr>
        <p:spPr>
          <a:xfrm>
            <a:off x="3280950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5" name="Google Shape;195;p22"/>
          <p:cNvSpPr txBox="1"/>
          <p:nvPr>
            <p:ph idx="4" type="subTitle"/>
          </p:nvPr>
        </p:nvSpPr>
        <p:spPr>
          <a:xfrm>
            <a:off x="609112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6" name="Google Shape;196;p22"/>
          <p:cNvSpPr/>
          <p:nvPr>
            <p:ph idx="5" type="pic"/>
          </p:nvPr>
        </p:nvSpPr>
        <p:spPr>
          <a:xfrm>
            <a:off x="4627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2"/>
          <p:cNvSpPr/>
          <p:nvPr>
            <p:ph idx="6" type="pic"/>
          </p:nvPr>
        </p:nvSpPr>
        <p:spPr>
          <a:xfrm>
            <a:off x="32873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2"/>
          <p:cNvSpPr/>
          <p:nvPr>
            <p:ph idx="7" type="pic"/>
          </p:nvPr>
        </p:nvSpPr>
        <p:spPr>
          <a:xfrm>
            <a:off x="609112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9" name="Google Shape;1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Layout (Dark)">
  <p:cSld name="CUSTOM_3">
    <p:bg>
      <p:bgPr>
        <a:solidFill>
          <a:schemeClr val="dk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75" y="1946900"/>
            <a:ext cx="9144000" cy="3196500"/>
          </a:xfrm>
          <a:prstGeom prst="rect">
            <a:avLst/>
          </a:prstGeom>
          <a:solidFill>
            <a:srgbClr val="020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4" name="Google Shape;204;p23"/>
          <p:cNvSpPr txBox="1"/>
          <p:nvPr>
            <p:ph idx="1" type="subTitle"/>
          </p:nvPr>
        </p:nvSpPr>
        <p:spPr>
          <a:xfrm>
            <a:off x="454800" y="1097274"/>
            <a:ext cx="8229600" cy="61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p23"/>
          <p:cNvSpPr txBox="1"/>
          <p:nvPr>
            <p:ph idx="2" type="subTitle"/>
          </p:nvPr>
        </p:nvSpPr>
        <p:spPr>
          <a:xfrm>
            <a:off x="47077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23"/>
          <p:cNvSpPr txBox="1"/>
          <p:nvPr>
            <p:ph idx="3" type="subTitle"/>
          </p:nvPr>
        </p:nvSpPr>
        <p:spPr>
          <a:xfrm>
            <a:off x="3280950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23"/>
          <p:cNvSpPr txBox="1"/>
          <p:nvPr>
            <p:ph idx="4" type="subTitle"/>
          </p:nvPr>
        </p:nvSpPr>
        <p:spPr>
          <a:xfrm>
            <a:off x="609112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8" name="Google Shape;208;p23"/>
          <p:cNvSpPr/>
          <p:nvPr>
            <p:ph idx="5" type="pic"/>
          </p:nvPr>
        </p:nvSpPr>
        <p:spPr>
          <a:xfrm>
            <a:off x="4627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3"/>
          <p:cNvSpPr/>
          <p:nvPr>
            <p:ph idx="6" type="pic"/>
          </p:nvPr>
        </p:nvSpPr>
        <p:spPr>
          <a:xfrm>
            <a:off x="32873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23"/>
          <p:cNvSpPr/>
          <p:nvPr>
            <p:ph idx="7" type="pic"/>
          </p:nvPr>
        </p:nvSpPr>
        <p:spPr>
          <a:xfrm>
            <a:off x="609112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3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-Image (Light)">
  <p:cSld name="CUSTOM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2" type="body"/>
          </p:nvPr>
        </p:nvSpPr>
        <p:spPr>
          <a:xfrm>
            <a:off x="32766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9" name="Google Shape;219;p24"/>
          <p:cNvSpPr/>
          <p:nvPr>
            <p:ph idx="3" type="pic"/>
          </p:nvPr>
        </p:nvSpPr>
        <p:spPr>
          <a:xfrm>
            <a:off x="6111950" y="486725"/>
            <a:ext cx="2574900" cy="417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0" name="Google Shape;2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-Image (Dark)">
  <p:cSld name="CUSTOM_1_2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6" name="Google Shape;226;p25"/>
          <p:cNvSpPr txBox="1"/>
          <p:nvPr>
            <p:ph idx="2" type="body"/>
          </p:nvPr>
        </p:nvSpPr>
        <p:spPr>
          <a:xfrm>
            <a:off x="32766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7" name="Google Shape;227;p25"/>
          <p:cNvSpPr/>
          <p:nvPr>
            <p:ph idx="3" type="pic"/>
          </p:nvPr>
        </p:nvSpPr>
        <p:spPr>
          <a:xfrm>
            <a:off x="6111950" y="486725"/>
            <a:ext cx="25749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25"/>
          <p:cNvSpPr txBox="1"/>
          <p:nvPr/>
        </p:nvSpPr>
        <p:spPr>
          <a:xfrm>
            <a:off x="634200" y="4846850"/>
            <a:ext cx="241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3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>
            <p:ph idx="4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-Image (Light)">
  <p:cSld name="CUSTOM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/>
          <p:nvPr>
            <p:ph idx="2" type="pic"/>
          </p:nvPr>
        </p:nvSpPr>
        <p:spPr>
          <a:xfrm>
            <a:off x="32766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6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6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238" name="Google Shape;2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-Image (Dark)">
  <p:cSld name="CUSTOM_1_1_2">
    <p:bg>
      <p:bgPr>
        <a:solidFill>
          <a:schemeClr val="dk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>
            <p:ph idx="2" type="pic"/>
          </p:nvPr>
        </p:nvSpPr>
        <p:spPr>
          <a:xfrm>
            <a:off x="32766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27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Image (Light)">
  <p:cSld name="CUSTOM_1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3276725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6096125" y="1943100"/>
            <a:ext cx="25908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0" name="Google Shape;250;p28"/>
          <p:cNvSpPr/>
          <p:nvPr>
            <p:ph idx="3" type="pic"/>
          </p:nvPr>
        </p:nvSpPr>
        <p:spPr>
          <a:xfrm>
            <a:off x="4572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28"/>
          <p:cNvSpPr txBox="1"/>
          <p:nvPr>
            <p:ph type="title"/>
          </p:nvPr>
        </p:nvSpPr>
        <p:spPr>
          <a:xfrm>
            <a:off x="3276600" y="480275"/>
            <a:ext cx="54102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Image (Dark)">
  <p:cSld name="CUSTOM_1_1_1_1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3276725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29"/>
          <p:cNvSpPr txBox="1"/>
          <p:nvPr>
            <p:ph idx="2" type="body"/>
          </p:nvPr>
        </p:nvSpPr>
        <p:spPr>
          <a:xfrm>
            <a:off x="6096125" y="1943100"/>
            <a:ext cx="25908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8" name="Google Shape;258;p29"/>
          <p:cNvSpPr/>
          <p:nvPr>
            <p:ph idx="3" type="pic"/>
          </p:nvPr>
        </p:nvSpPr>
        <p:spPr>
          <a:xfrm>
            <a:off x="4572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29"/>
          <p:cNvSpPr txBox="1"/>
          <p:nvPr>
            <p:ph type="title"/>
          </p:nvPr>
        </p:nvSpPr>
        <p:spPr>
          <a:xfrm>
            <a:off x="3276600" y="480275"/>
            <a:ext cx="54102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Light)">
  <p:cSld name="CUSTOM_1_1_1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idx="1" type="subTitle"/>
          </p:nvPr>
        </p:nvSpPr>
        <p:spPr>
          <a:xfrm>
            <a:off x="3942900" y="483050"/>
            <a:ext cx="4731600" cy="41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5" name="Google Shape;265;p30"/>
          <p:cNvSpPr txBox="1"/>
          <p:nvPr/>
        </p:nvSpPr>
        <p:spPr>
          <a:xfrm>
            <a:off x="3279325" y="210312"/>
            <a:ext cx="57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“</a:t>
            </a:r>
            <a:endParaRPr b="1" sz="71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grpSp>
        <p:nvGrpSpPr>
          <p:cNvPr id="266" name="Google Shape;266;p30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267" name="Google Shape;267;p30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30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3" name="Google Shape;273;p30"/>
          <p:cNvSpPr/>
          <p:nvPr>
            <p:ph idx="2" type="pic"/>
          </p:nvPr>
        </p:nvSpPr>
        <p:spPr>
          <a:xfrm>
            <a:off x="1123950" y="1943100"/>
            <a:ext cx="1257300" cy="125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4" name="Google Shape;274;p30"/>
          <p:cNvSpPr txBox="1"/>
          <p:nvPr>
            <p:ph idx="3" type="subTitle"/>
          </p:nvPr>
        </p:nvSpPr>
        <p:spPr>
          <a:xfrm>
            <a:off x="457200" y="3429000"/>
            <a:ext cx="2590800" cy="4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"/>
              <a:buFont typeface="Inter Light"/>
              <a:buNone/>
              <a:defRPr sz="500"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1943100"/>
            <a:ext cx="82296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70775" y="3438975"/>
            <a:ext cx="82161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Dark)">
  <p:cSld name="CUSTOM_1_1_1_1_1"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1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277" name="Google Shape;277;p31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0" name="Google Shape;280;p31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3" name="Google Shape;283;p31"/>
          <p:cNvSpPr txBox="1"/>
          <p:nvPr>
            <p:ph idx="1" type="subTitle"/>
          </p:nvPr>
        </p:nvSpPr>
        <p:spPr>
          <a:xfrm>
            <a:off x="3942900" y="483050"/>
            <a:ext cx="4731600" cy="41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4" name="Google Shape;284;p31"/>
          <p:cNvSpPr txBox="1"/>
          <p:nvPr/>
        </p:nvSpPr>
        <p:spPr>
          <a:xfrm>
            <a:off x="3279325" y="210312"/>
            <a:ext cx="57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“</a:t>
            </a:r>
            <a:endParaRPr b="1" sz="71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285" name="Google Shape;285;p31"/>
          <p:cNvSpPr/>
          <p:nvPr>
            <p:ph idx="2" type="pic"/>
          </p:nvPr>
        </p:nvSpPr>
        <p:spPr>
          <a:xfrm>
            <a:off x="1123950" y="1943100"/>
            <a:ext cx="1257300" cy="125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6" name="Google Shape;286;p31"/>
          <p:cNvSpPr txBox="1"/>
          <p:nvPr>
            <p:ph idx="3" type="subTitle"/>
          </p:nvPr>
        </p:nvSpPr>
        <p:spPr>
          <a:xfrm>
            <a:off x="457200" y="3429000"/>
            <a:ext cx="2590800" cy="4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Inter Light"/>
              <a:buNone/>
              <a:defRPr sz="9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Inter Light"/>
              <a:buNone/>
              <a:defRPr sz="5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Only (Light)" type="titleOnly">
  <p:cSld name="TITLE_ONL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2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289" name="Google Shape;289;p32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2" name="Google Shape;29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2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Only (Dark)">
  <p:cSld name="TITLE_ONLY_1">
    <p:bg>
      <p:bgPr>
        <a:solidFill>
          <a:schemeClr val="dk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3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298" name="Google Shape;298;p33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33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302" name="Google Shape;302;p33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ight)" typ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7" name="Google Shape;307;p34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308" name="Google Shape;308;p34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1" name="Google Shape;3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ark) ">
  <p:cSld name="BLANK_1"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5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315" name="Google Shape;315;p35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5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5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/>
        </p:nvSpPr>
        <p:spPr>
          <a:xfrm>
            <a:off x="470775" y="1943100"/>
            <a:ext cx="82161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dk2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Thank You</a:t>
            </a:r>
            <a:endParaRPr sz="6600">
              <a:solidFill>
                <a:schemeClr val="dk2"/>
              </a:solidFill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188" y="3846848"/>
            <a:ext cx="1647624" cy="4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B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/>
        </p:nvSpPr>
        <p:spPr>
          <a:xfrm>
            <a:off x="470775" y="1943100"/>
            <a:ext cx="82161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dk2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Thank You</a:t>
            </a:r>
            <a:endParaRPr sz="6600">
              <a:solidFill>
                <a:schemeClr val="dk2"/>
              </a:solidFill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pic>
        <p:nvPicPr>
          <p:cNvPr id="326" name="Google Shape;3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188" y="3846848"/>
            <a:ext cx="1647624" cy="4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2 1 1 3 2 1">
  <p:cSld name="SECTION_HEADER_1_2_1_1_3_3">
    <p:bg>
      <p:bgPr>
        <a:solidFill>
          <a:srgbClr val="FFFF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/>
          <p:nvPr/>
        </p:nvSpPr>
        <p:spPr>
          <a:xfrm>
            <a:off x="-3025" y="0"/>
            <a:ext cx="28311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4800" lIns="94800" spcFirstLastPara="1" rIns="94800" wrap="square" tIns="9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271744" y="2407744"/>
            <a:ext cx="24396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800" lIns="94800" spcFirstLastPara="1" rIns="94800" wrap="square" tIns="94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330" name="Google Shape;330;p38"/>
          <p:cNvSpPr txBox="1"/>
          <p:nvPr>
            <p:ph idx="12" type="sldNum"/>
          </p:nvPr>
        </p:nvSpPr>
        <p:spPr>
          <a:xfrm>
            <a:off x="8562901" y="4815617"/>
            <a:ext cx="548700" cy="393600"/>
          </a:xfrm>
          <a:prstGeom prst="rect">
            <a:avLst/>
          </a:prstGeom>
        </p:spPr>
        <p:txBody>
          <a:bodyPr anchorCtr="0" anchor="ctr" bIns="94800" lIns="94800" spcFirstLastPara="1" rIns="94800" wrap="square" tIns="9480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8"/>
          <p:cNvSpPr txBox="1"/>
          <p:nvPr/>
        </p:nvSpPr>
        <p:spPr>
          <a:xfrm>
            <a:off x="4004250" y="4948369"/>
            <a:ext cx="39084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800" lIns="94800" spcFirstLastPara="1" rIns="94800" wrap="square" tIns="9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Firstbase Proprietary &amp; Confidential Information. Not to be distributed, forwarded or reproduced © 2025 Firstbase, Inc</a:t>
            </a:r>
            <a:endParaRPr sz="500"/>
          </a:p>
        </p:txBody>
      </p:sp>
      <p:cxnSp>
        <p:nvCxnSpPr>
          <p:cNvPr id="332" name="Google Shape;332;p38"/>
          <p:cNvCxnSpPr/>
          <p:nvPr/>
        </p:nvCxnSpPr>
        <p:spPr>
          <a:xfrm>
            <a:off x="294225" y="1717806"/>
            <a:ext cx="2084400" cy="0"/>
          </a:xfrm>
          <a:prstGeom prst="straightConnector1">
            <a:avLst/>
          </a:prstGeom>
          <a:noFill/>
          <a:ln cap="flat" cmpd="sng" w="9525">
            <a:solidFill>
              <a:srgbClr val="5BB5F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38"/>
          <p:cNvSpPr txBox="1"/>
          <p:nvPr/>
        </p:nvSpPr>
        <p:spPr>
          <a:xfrm>
            <a:off x="271734" y="1776506"/>
            <a:ext cx="267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100" lIns="71100" spcFirstLastPara="1" rIns="71100" wrap="square" tIns="711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24" y="4870538"/>
            <a:ext cx="919194" cy="2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 (with image)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461474" y="3438975"/>
            <a:ext cx="25866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3279325" y="466054"/>
            <a:ext cx="5407800" cy="419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943100"/>
            <a:ext cx="82296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470775" y="3438975"/>
            <a:ext cx="82161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 (with image)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57200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461474" y="3438975"/>
            <a:ext cx="25866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2" type="pic"/>
          </p:nvPr>
        </p:nvSpPr>
        <p:spPr>
          <a:xfrm>
            <a:off x="3303575" y="492225"/>
            <a:ext cx="5383200" cy="417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&amp; 1-Column (Light)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 sz="700"/>
            </a:lvl1pPr>
            <a:lvl2pPr lvl="1">
              <a:buNone/>
              <a:defRPr sz="700"/>
            </a:lvl2pPr>
            <a:lvl3pPr lvl="2">
              <a:buNone/>
              <a:defRPr sz="700"/>
            </a:lvl3pPr>
            <a:lvl4pPr lvl="3">
              <a:buNone/>
              <a:defRPr sz="700"/>
            </a:lvl4pPr>
            <a:lvl5pPr lvl="4">
              <a:buNone/>
              <a:defRPr sz="700"/>
            </a:lvl5pPr>
            <a:lvl6pPr lvl="5">
              <a:buNone/>
              <a:defRPr sz="700"/>
            </a:lvl6pPr>
            <a:lvl7pPr lvl="6">
              <a:buNone/>
              <a:defRPr sz="700"/>
            </a:lvl7pPr>
            <a:lvl8pPr lvl="7">
              <a:buNone/>
              <a:defRPr sz="700"/>
            </a:lvl8pPr>
            <a:lvl9pPr lvl="8">
              <a:buNone/>
              <a:defRPr sz="7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" name="Google Shape;37;p8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38" name="Google Shape;38;p8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8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8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8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4925" y="1097274"/>
            <a:ext cx="82296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&amp; 1-Column (Dark)">
  <p:cSld name="TITLE_AND_BODY_2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9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46" name="Google Shape;46;p9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>
            <p:ph idx="1" type="body"/>
          </p:nvPr>
        </p:nvSpPr>
        <p:spPr>
          <a:xfrm>
            <a:off x="454925" y="1097274"/>
            <a:ext cx="82296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1-Column (Light)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10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58" name="Google Shape;58;p10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54925" y="1371600"/>
            <a:ext cx="82296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2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 sz="1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09100"/>
            <a:ext cx="8229600" cy="3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ExtraLight"/>
              <a:buChar char="●"/>
              <a:defRPr sz="16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indent="-3048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ExtraLight"/>
              <a:buChar char="○"/>
              <a:defRPr sz="12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9346D"/>
              </a:buClr>
              <a:buSzPts val="1000"/>
              <a:buFont typeface="Inter ExtraLight"/>
              <a:buChar char="■"/>
              <a:defRPr sz="1000">
                <a:solidFill>
                  <a:srgbClr val="29346D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3pPr>
            <a:lvl4pPr indent="-2921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●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4pPr>
            <a:lvl5pPr indent="-2921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○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5pPr>
            <a:lvl6pPr indent="-29210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■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6pPr>
            <a:lvl7pPr indent="-29210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●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7pPr>
            <a:lvl8pPr indent="-29210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○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8pPr>
            <a:lvl9pPr indent="-29210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F5888"/>
              </a:buClr>
              <a:buSzPts val="1000"/>
              <a:buFont typeface="Inter ExtraLight"/>
              <a:buChar char="■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224">
          <p15:clr>
            <a:srgbClr val="EA4335"/>
          </p15:clr>
        </p15:guide>
        <p15:guide id="2" pos="288">
          <p15:clr>
            <a:srgbClr val="EA4335"/>
          </p15:clr>
        </p15:guide>
        <p15:guide id="3" pos="1920">
          <p15:clr>
            <a:srgbClr val="EA4335"/>
          </p15:clr>
        </p15:guide>
        <p15:guide id="4" pos="2066">
          <p15:clr>
            <a:srgbClr val="EA4335"/>
          </p15:clr>
        </p15:guide>
        <p15:guide id="5" pos="3694">
          <p15:clr>
            <a:srgbClr val="EA4335"/>
          </p15:clr>
        </p15:guide>
        <p15:guide id="6" pos="3840">
          <p15:clr>
            <a:srgbClr val="EA4335"/>
          </p15:clr>
        </p15:guide>
        <p15:guide id="7" pos="5472">
          <p15:clr>
            <a:srgbClr val="EA4335"/>
          </p15:clr>
        </p15:guide>
        <p15:guide id="8" orient="horz" pos="303">
          <p15:clr>
            <a:srgbClr val="EA4335"/>
          </p15:clr>
        </p15:guide>
        <p15:guide id="9" orient="horz" pos="1080">
          <p15:clr>
            <a:srgbClr val="EA4335"/>
          </p15:clr>
        </p15:guide>
        <p15:guide id="10" orient="horz" pos="2937">
          <p15:clr>
            <a:srgbClr val="EA4335"/>
          </p15:clr>
        </p15:guide>
        <p15:guide id="11" orient="horz" pos="2160">
          <p15:clr>
            <a:srgbClr val="EA4335"/>
          </p15:clr>
        </p15:guide>
        <p15:guide id="12" orient="horz" pos="201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11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/>
        </p:nvSpPr>
        <p:spPr>
          <a:xfrm>
            <a:off x="5154175" y="553150"/>
            <a:ext cx="30000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BE6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COMMUNICATIONS SOLUTIONS</a:t>
            </a:r>
            <a:endParaRPr sz="1300">
              <a:solidFill>
                <a:srgbClr val="ABE6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ABE6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40" name="Google Shape;340;p3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9"/>
          <p:cNvSpPr txBox="1"/>
          <p:nvPr/>
        </p:nvSpPr>
        <p:spPr>
          <a:xfrm>
            <a:off x="457200" y="4855464"/>
            <a:ext cx="177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011B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700">
              <a:solidFill>
                <a:srgbClr val="011B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2" name="Google Shape;342;p39"/>
          <p:cNvSpPr/>
          <p:nvPr/>
        </p:nvSpPr>
        <p:spPr>
          <a:xfrm>
            <a:off x="807900" y="960057"/>
            <a:ext cx="3155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EV Charging  |  Water &amp; Waste  </a:t>
            </a:r>
            <a:br>
              <a:rPr lang="en" sz="85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Electricity  |  Natural Gas  |  Solar </a:t>
            </a:r>
            <a:endParaRPr sz="85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3" name="Google Shape;343;p39"/>
          <p:cNvSpPr/>
          <p:nvPr/>
        </p:nvSpPr>
        <p:spPr>
          <a:xfrm>
            <a:off x="230925" y="3033672"/>
            <a:ext cx="300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PCs | Laptops | Phones | Monitors | Digital Displays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Hardware Services &amp; Logistics </a:t>
            </a:r>
            <a:endParaRPr sz="850">
              <a:solidFill>
                <a:schemeClr val="accent5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4" name="Google Shape;344;p39"/>
          <p:cNvSpPr/>
          <p:nvPr/>
        </p:nvSpPr>
        <p:spPr>
          <a:xfrm>
            <a:off x="5154175" y="4048712"/>
            <a:ext cx="3276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Public, Private, &amp; Hybrid Cloud  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Data Center &amp; Colocation</a:t>
            </a:r>
            <a: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  |  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Disaster Recovery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                                   </a:t>
            </a:r>
            <a:endParaRPr i="0" sz="850" u="none" cap="none" strike="noStrike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5" name="Google Shape;345;p39"/>
          <p:cNvSpPr/>
          <p:nvPr/>
        </p:nvSpPr>
        <p:spPr>
          <a:xfrm>
            <a:off x="1187700" y="4045262"/>
            <a:ext cx="2775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Physical Security  |  Network Security  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Endpoint Security  |  Cloud Security  </a:t>
            </a:r>
            <a:endParaRPr i="0" sz="850" u="none" cap="none" strike="noStrike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6" name="Google Shape;346;p39"/>
          <p:cNvSpPr/>
          <p:nvPr/>
        </p:nvSpPr>
        <p:spPr>
          <a:xfrm>
            <a:off x="5154175" y="960051"/>
            <a:ext cx="35994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Data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|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Network | Mobility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&amp; IoT  |   Satellite </a:t>
            </a:r>
            <a:b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SD-WAN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| 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S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ASE | 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TEM  |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UCaaS | CCaaS </a:t>
            </a:r>
            <a:endParaRPr sz="85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7" name="Google Shape;347;p39"/>
          <p:cNvSpPr/>
          <p:nvPr/>
        </p:nvSpPr>
        <p:spPr>
          <a:xfrm>
            <a:off x="415125" y="2001570"/>
            <a:ext cx="28158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Network (NOC) &amp; Cloud Monitoring |  SOC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Technical Support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|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</a:t>
            </a:r>
            <a: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Professional Services </a:t>
            </a:r>
            <a:b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endParaRPr b="0" i="0" sz="1000" u="none" cap="none" strike="noStrike">
              <a:solidFill>
                <a:srgbClr val="F0F0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8" name="Google Shape;348;p39"/>
          <p:cNvSpPr/>
          <p:nvPr/>
        </p:nvSpPr>
        <p:spPr>
          <a:xfrm>
            <a:off x="5852350" y="3064272"/>
            <a:ext cx="26859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Large-Language Models | Agentic AI | Copilot | Gemini | Chat Bots | Customer Experience</a:t>
            </a:r>
            <a:endParaRPr sz="85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850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9" name="Google Shape;349;p39"/>
          <p:cNvSpPr/>
          <p:nvPr/>
        </p:nvSpPr>
        <p:spPr>
          <a:xfrm>
            <a:off x="5852350" y="2001575"/>
            <a:ext cx="3276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Microsoft  |  Google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|  ERP  |  CRM  |  Productivity  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Business Applications  |  IT Management  |  BI</a:t>
            </a:r>
            <a:endParaRPr i="0" sz="85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963600" y="5531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ENERGY</a:t>
            </a:r>
            <a:endParaRPr sz="1300" u="sng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230925" y="1599819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BE6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MANAGED &amp; PRO SERVICES</a:t>
            </a:r>
            <a:endParaRPr/>
          </a:p>
        </p:txBody>
      </p:sp>
      <p:sp>
        <p:nvSpPr>
          <p:cNvPr id="352" name="Google Shape;352;p39"/>
          <p:cNvSpPr txBox="1"/>
          <p:nvPr/>
        </p:nvSpPr>
        <p:spPr>
          <a:xfrm>
            <a:off x="230925" y="267101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BE6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HARDWARE &amp; LOGISTICS</a:t>
            </a:r>
            <a:endParaRPr sz="1300">
              <a:solidFill>
                <a:srgbClr val="ABE6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5852350" y="267101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ARTIFICIAL INTELLIGENCE</a:t>
            </a:r>
            <a:endParaRPr/>
          </a:p>
        </p:txBody>
      </p:sp>
      <p:sp>
        <p:nvSpPr>
          <p:cNvPr id="354" name="Google Shape;354;p39"/>
          <p:cNvSpPr txBox="1"/>
          <p:nvPr/>
        </p:nvSpPr>
        <p:spPr>
          <a:xfrm>
            <a:off x="963600" y="3656088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SECURITY</a:t>
            </a:r>
            <a:endParaRPr/>
          </a:p>
        </p:txBody>
      </p:sp>
      <p:sp>
        <p:nvSpPr>
          <p:cNvPr id="355" name="Google Shape;355;p39"/>
          <p:cNvSpPr txBox="1"/>
          <p:nvPr/>
        </p:nvSpPr>
        <p:spPr>
          <a:xfrm>
            <a:off x="5852350" y="1599819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SOFTWARE AS A SERVICE</a:t>
            </a:r>
            <a:endParaRPr/>
          </a:p>
        </p:txBody>
      </p:sp>
      <p:sp>
        <p:nvSpPr>
          <p:cNvPr id="356" name="Google Shape;356;p39"/>
          <p:cNvSpPr txBox="1"/>
          <p:nvPr/>
        </p:nvSpPr>
        <p:spPr>
          <a:xfrm>
            <a:off x="5154175" y="3656088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INFRASTRUCTURE</a:t>
            </a:r>
            <a:endParaRPr sz="1300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57" name="Google Shape;35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350" y="1171226"/>
            <a:ext cx="2506476" cy="250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9"/>
          <p:cNvSpPr txBox="1"/>
          <p:nvPr/>
        </p:nvSpPr>
        <p:spPr>
          <a:xfrm>
            <a:off x="-3103000" y="281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TRANSITION</a:t>
            </a:r>
            <a:endParaRPr sz="1300" u="sng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4632075" y="1351550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5185550" y="1869825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5185550" y="2642150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4632075" y="3110475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3890725" y="3110475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3452075" y="2642150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3389825" y="1869825"/>
            <a:ext cx="4542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890725" y="1351550"/>
            <a:ext cx="391800" cy="384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pic>
        <p:nvPicPr>
          <p:cNvPr id="367" name="Google Shape;367;p39" title="ai-sparkle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511" y="2679032"/>
            <a:ext cx="335883" cy="31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9" title="cloud-devices 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294" y="1376064"/>
            <a:ext cx="296991" cy="33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9" title="Cloud-Gea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387" y="1855446"/>
            <a:ext cx="410131" cy="41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9" title="Energy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475" y="1342463"/>
            <a:ext cx="40306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9" title="Laptop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21025" y="2598350"/>
            <a:ext cx="391800" cy="39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9" title="Managed-Services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1857" y="1855461"/>
            <a:ext cx="410131" cy="41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9" title="Security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85095" y="3101391"/>
            <a:ext cx="40306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9" title="Server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72677" y="3101391"/>
            <a:ext cx="406595" cy="40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pDirect">
  <a:themeElements>
    <a:clrScheme name="Simple Light">
      <a:dk1>
        <a:srgbClr val="011B58"/>
      </a:dk1>
      <a:lt1>
        <a:srgbClr val="FFFFFF"/>
      </a:lt1>
      <a:dk2>
        <a:srgbClr val="ABE7FF"/>
      </a:dk2>
      <a:lt2>
        <a:srgbClr val="F0F0F0"/>
      </a:lt2>
      <a:accent1>
        <a:srgbClr val="0629D3"/>
      </a:accent1>
      <a:accent2>
        <a:srgbClr val="CDFDDA"/>
      </a:accent2>
      <a:accent3>
        <a:srgbClr val="014929"/>
      </a:accent3>
      <a:accent4>
        <a:srgbClr val="F2555A"/>
      </a:accent4>
      <a:accent5>
        <a:srgbClr val="FFA000"/>
      </a:accent5>
      <a:accent6>
        <a:srgbClr val="5326A5"/>
      </a:accent6>
      <a:hlink>
        <a:srgbClr val="0629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