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37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29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33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34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30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35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31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36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8.xml"/>
  <Override ContentType="application/vnd.openxmlformats-officedocument.presentationml.slideLayout+xml" PartName="/ppt/slideLayouts/slideLayout27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3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 showSpecialPlsOnTitleSld="0">
  <p:sldMasterIdLst>
    <p:sldMasterId id="2147483685" r:id="rId3"/>
  </p:sldMasterIdLst>
  <p:notesMasterIdLst>
    <p:notesMasterId r:id="rId4"/>
  </p:notesMasterIdLst>
  <p:sldIdLst>
    <p:sldId id="256" r:id="rId5"/>
  </p:sldIdLst>
  <p:sldSz cy="5143500" cx="9144000"/>
  <p:notesSz cx="6858000" cy="9144000"/>
  <p:embeddedFontLst>
    <p:embeddedFont>
      <p:font typeface="Roboto Serif"/>
      <p:regular r:id="rId6"/>
      <p:bold r:id="rId7"/>
      <p:italic r:id="rId8"/>
      <p:boldItalic r:id="rId9"/>
    </p:embeddedFont>
    <p:embeddedFont>
      <p:font typeface="Inter Light"/>
      <p:regular r:id="rId10"/>
      <p:bold r:id="rId11"/>
      <p:italic r:id="rId12"/>
      <p:boldItalic r:id="rId13"/>
    </p:embeddedFont>
    <p:embeddedFont>
      <p:font typeface="Roboto Medium"/>
      <p:regular r:id="rId14"/>
      <p:bold r:id="rId15"/>
      <p:italic r:id="rId16"/>
      <p:boldItalic r:id="rId17"/>
    </p:embeddedFont>
    <p:embeddedFont>
      <p:font typeface="Inter SemiBold"/>
      <p:regular r:id="rId18"/>
      <p:bold r:id="rId19"/>
      <p:italic r:id="rId20"/>
      <p:boldItalic r:id="rId21"/>
    </p:embeddedFont>
    <p:embeddedFont>
      <p:font typeface="Inter"/>
      <p:regular r:id="rId22"/>
      <p:bold r:id="rId23"/>
      <p:italic r:id="rId24"/>
      <p:boldItalic r:id="rId25"/>
    </p:embeddedFont>
    <p:embeddedFont>
      <p:font typeface="Inter ExtraLight"/>
      <p:regular r:id="rId26"/>
      <p:bold r:id="rId27"/>
      <p:italic r:id="rId28"/>
      <p:boldItalic r:id="rId29"/>
    </p:embeddedFont>
    <p:embeddedFont>
      <p:font typeface="Inter Medium"/>
      <p:regular r:id="rId30"/>
      <p:bold r:id="rId31"/>
      <p:italic r:id="rId32"/>
      <p:boldItalic r:id="rId33"/>
    </p:embeddedFont>
    <p:embeddedFont>
      <p:font typeface="Open Sans Light"/>
      <p:regular r:id="rId34"/>
      <p:bold r:id="rId35"/>
      <p:italic r:id="rId36"/>
      <p:boldItalic r:id="rId37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InterSemiBold-italic.fntdata"/><Relationship Id="rId22" Type="http://schemas.openxmlformats.org/officeDocument/2006/relationships/font" Target="fonts/Inter-regular.fntdata"/><Relationship Id="rId21" Type="http://schemas.openxmlformats.org/officeDocument/2006/relationships/font" Target="fonts/InterSemiBold-boldItalic.fntdata"/><Relationship Id="rId24" Type="http://schemas.openxmlformats.org/officeDocument/2006/relationships/font" Target="fonts/Inter-italic.fntdata"/><Relationship Id="rId23" Type="http://schemas.openxmlformats.org/officeDocument/2006/relationships/font" Target="fonts/Inter-bold.fntdata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font" Target="fonts/RobotoSerif-boldItalic.fntdata"/><Relationship Id="rId26" Type="http://schemas.openxmlformats.org/officeDocument/2006/relationships/font" Target="fonts/InterExtraLight-regular.fntdata"/><Relationship Id="rId25" Type="http://schemas.openxmlformats.org/officeDocument/2006/relationships/font" Target="fonts/Inter-boldItalic.fntdata"/><Relationship Id="rId28" Type="http://schemas.openxmlformats.org/officeDocument/2006/relationships/font" Target="fonts/InterExtraLight-italic.fntdata"/><Relationship Id="rId27" Type="http://schemas.openxmlformats.org/officeDocument/2006/relationships/font" Target="fonts/InterExtraLight-bold.fntdata"/><Relationship Id="rId5" Type="http://schemas.openxmlformats.org/officeDocument/2006/relationships/slide" Target="slides/slide1.xml"/><Relationship Id="rId6" Type="http://schemas.openxmlformats.org/officeDocument/2006/relationships/font" Target="fonts/RobotoSerif-regular.fntdata"/><Relationship Id="rId29" Type="http://schemas.openxmlformats.org/officeDocument/2006/relationships/font" Target="fonts/InterExtraLight-boldItalic.fntdata"/><Relationship Id="rId7" Type="http://schemas.openxmlformats.org/officeDocument/2006/relationships/font" Target="fonts/RobotoSerif-bold.fntdata"/><Relationship Id="rId8" Type="http://schemas.openxmlformats.org/officeDocument/2006/relationships/font" Target="fonts/RobotoSerif-italic.fntdata"/><Relationship Id="rId31" Type="http://schemas.openxmlformats.org/officeDocument/2006/relationships/font" Target="fonts/InterMedium-bold.fntdata"/><Relationship Id="rId30" Type="http://schemas.openxmlformats.org/officeDocument/2006/relationships/font" Target="fonts/InterMedium-regular.fntdata"/><Relationship Id="rId11" Type="http://schemas.openxmlformats.org/officeDocument/2006/relationships/font" Target="fonts/InterLight-bold.fntdata"/><Relationship Id="rId33" Type="http://schemas.openxmlformats.org/officeDocument/2006/relationships/font" Target="fonts/InterMedium-boldItalic.fntdata"/><Relationship Id="rId10" Type="http://schemas.openxmlformats.org/officeDocument/2006/relationships/font" Target="fonts/InterLight-regular.fntdata"/><Relationship Id="rId32" Type="http://schemas.openxmlformats.org/officeDocument/2006/relationships/font" Target="fonts/InterMedium-italic.fntdata"/><Relationship Id="rId13" Type="http://schemas.openxmlformats.org/officeDocument/2006/relationships/font" Target="fonts/InterLight-boldItalic.fntdata"/><Relationship Id="rId35" Type="http://schemas.openxmlformats.org/officeDocument/2006/relationships/font" Target="fonts/OpenSansLight-bold.fntdata"/><Relationship Id="rId12" Type="http://schemas.openxmlformats.org/officeDocument/2006/relationships/font" Target="fonts/InterLight-italic.fntdata"/><Relationship Id="rId34" Type="http://schemas.openxmlformats.org/officeDocument/2006/relationships/font" Target="fonts/OpenSansLight-regular.fntdata"/><Relationship Id="rId15" Type="http://schemas.openxmlformats.org/officeDocument/2006/relationships/font" Target="fonts/RobotoMedium-bold.fntdata"/><Relationship Id="rId37" Type="http://schemas.openxmlformats.org/officeDocument/2006/relationships/font" Target="fonts/OpenSansLight-boldItalic.fntdata"/><Relationship Id="rId14" Type="http://schemas.openxmlformats.org/officeDocument/2006/relationships/font" Target="fonts/RobotoMedium-regular.fntdata"/><Relationship Id="rId36" Type="http://schemas.openxmlformats.org/officeDocument/2006/relationships/font" Target="fonts/OpenSansLight-italic.fntdata"/><Relationship Id="rId17" Type="http://schemas.openxmlformats.org/officeDocument/2006/relationships/font" Target="fonts/RobotoMedium-boldItalic.fntdata"/><Relationship Id="rId16" Type="http://schemas.openxmlformats.org/officeDocument/2006/relationships/font" Target="fonts/RobotoMedium-italic.fntdata"/><Relationship Id="rId19" Type="http://schemas.openxmlformats.org/officeDocument/2006/relationships/font" Target="fonts/InterSemiBold-bold.fntdata"/><Relationship Id="rId18" Type="http://schemas.openxmlformats.org/officeDocument/2006/relationships/font" Target="fonts/InterSemiBold-regular.fnt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5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336;g35225632e3a_0_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7" name="Google Shape;337;g35225632e3a_0_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6.png"/><Relationship Id="rId3" Type="http://schemas.openxmlformats.org/officeDocument/2006/relationships/image" Target="../media/image1.png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9.png"/><Relationship Id="rId3" Type="http://schemas.openxmlformats.org/officeDocument/2006/relationships/image" Target="../media/image1.png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Relationship Id="rId3" Type="http://schemas.openxmlformats.org/officeDocument/2006/relationships/image" Target="../media/image2.png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5.png"/></Relationships>
</file>

<file path=ppt/slideLayouts/_rels/slideLayout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7.png"/><Relationship Id="rId3" Type="http://schemas.openxmlformats.org/officeDocument/2006/relationships/image" Target="../media/image1.png"/></Relationships>
</file>

<file path=ppt/slideLayouts/_rels/slideLayout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4.png"/><Relationship Id="rId3" Type="http://schemas.openxmlformats.org/officeDocument/2006/relationships/image" Target="../media/image1.png"/></Relationships>
</file>

<file path=ppt/slideLayouts/_rels/slideLayout3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5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8.png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8.pn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" type="title">
  <p:cSld name="TITLE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279325" y="1943100"/>
            <a:ext cx="5407500" cy="1257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1pPr>
            <a:lvl2pPr lvl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2pPr>
            <a:lvl3pPr lvl="2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3pPr>
            <a:lvl4pPr lvl="3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4pPr>
            <a:lvl5pPr lvl="4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5pPr>
            <a:lvl6pPr lvl="5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6pPr>
            <a:lvl7pPr lvl="6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7pPr>
            <a:lvl8pPr lvl="7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8pPr>
            <a:lvl9pPr lvl="8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279325" y="3429000"/>
            <a:ext cx="5407500" cy="792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Inter Medium"/>
              <a:buNone/>
              <a:defRPr sz="1400">
                <a:solidFill>
                  <a:schemeClr val="accent2"/>
                </a:solidFill>
                <a:latin typeface="Inter Medium"/>
                <a:ea typeface="Inter Medium"/>
                <a:cs typeface="Inter Medium"/>
                <a:sym typeface="Inter Medium"/>
              </a:defRPr>
            </a:lvl1pPr>
            <a:lvl2pPr lv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Inter Medium"/>
              <a:buNone/>
              <a:defRPr sz="1400">
                <a:solidFill>
                  <a:schemeClr val="accent2"/>
                </a:solidFill>
                <a:latin typeface="Inter Medium"/>
                <a:ea typeface="Inter Medium"/>
                <a:cs typeface="Inter Medium"/>
                <a:sym typeface="Inter Medium"/>
              </a:defRPr>
            </a:lvl2pPr>
            <a:lvl3pPr lvl="2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Inter Medium"/>
              <a:buNone/>
              <a:defRPr sz="1400">
                <a:solidFill>
                  <a:schemeClr val="accent2"/>
                </a:solidFill>
                <a:latin typeface="Inter Medium"/>
                <a:ea typeface="Inter Medium"/>
                <a:cs typeface="Inter Medium"/>
                <a:sym typeface="Inter Medium"/>
              </a:defRPr>
            </a:lvl3pPr>
            <a:lvl4pPr lvl="3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Inter Medium"/>
              <a:buNone/>
              <a:defRPr sz="1400">
                <a:solidFill>
                  <a:schemeClr val="accent2"/>
                </a:solidFill>
                <a:latin typeface="Inter Medium"/>
                <a:ea typeface="Inter Medium"/>
                <a:cs typeface="Inter Medium"/>
                <a:sym typeface="Inter Medium"/>
              </a:defRPr>
            </a:lvl4pPr>
            <a:lvl5pPr lvl="4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Inter Medium"/>
              <a:buNone/>
              <a:defRPr sz="1400">
                <a:solidFill>
                  <a:schemeClr val="accent2"/>
                </a:solidFill>
                <a:latin typeface="Inter Medium"/>
                <a:ea typeface="Inter Medium"/>
                <a:cs typeface="Inter Medium"/>
                <a:sym typeface="Inter Medium"/>
              </a:defRPr>
            </a:lvl5pPr>
            <a:lvl6pPr lvl="5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Inter Medium"/>
              <a:buNone/>
              <a:defRPr sz="1400">
                <a:solidFill>
                  <a:schemeClr val="accent2"/>
                </a:solidFill>
                <a:latin typeface="Inter Medium"/>
                <a:ea typeface="Inter Medium"/>
                <a:cs typeface="Inter Medium"/>
                <a:sym typeface="Inter Medium"/>
              </a:defRPr>
            </a:lvl6pPr>
            <a:lvl7pPr lvl="6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Inter Medium"/>
              <a:buNone/>
              <a:defRPr sz="1400">
                <a:solidFill>
                  <a:schemeClr val="accent2"/>
                </a:solidFill>
                <a:latin typeface="Inter Medium"/>
                <a:ea typeface="Inter Medium"/>
                <a:cs typeface="Inter Medium"/>
                <a:sym typeface="Inter Medium"/>
              </a:defRPr>
            </a:lvl7pPr>
            <a:lvl8pPr lvl="7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Inter Medium"/>
              <a:buNone/>
              <a:defRPr sz="1400">
                <a:solidFill>
                  <a:schemeClr val="accent2"/>
                </a:solidFill>
                <a:latin typeface="Inter Medium"/>
                <a:ea typeface="Inter Medium"/>
                <a:cs typeface="Inter Medium"/>
                <a:sym typeface="Inter Medium"/>
              </a:defRPr>
            </a:lvl8pPr>
            <a:lvl9pPr lvl="8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Inter Medium"/>
              <a:buNone/>
              <a:defRPr sz="1400">
                <a:solidFill>
                  <a:schemeClr val="accent2"/>
                </a:solidFill>
                <a:latin typeface="Inter Medium"/>
                <a:ea typeface="Inter Medium"/>
                <a:cs typeface="Inter Medium"/>
                <a:sym typeface="Inter Medium"/>
              </a:defRPr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457200" y="4855464"/>
            <a:ext cx="177000" cy="107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sp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3" name="Google Shape;13;p2"/>
          <p:cNvSpPr txBox="1"/>
          <p:nvPr>
            <p:ph idx="2" type="subTitle"/>
          </p:nvPr>
        </p:nvSpPr>
        <p:spPr>
          <a:xfrm>
            <a:off x="3279400" y="4450200"/>
            <a:ext cx="3375000" cy="2130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Font typeface="Inter"/>
              <a:buNone/>
              <a:defRPr sz="1200">
                <a:solidFill>
                  <a:schemeClr val="lt2"/>
                </a:solidFill>
                <a:latin typeface="Inter"/>
                <a:ea typeface="Inter"/>
                <a:cs typeface="Inter"/>
                <a:sym typeface="Inter"/>
              </a:defRPr>
            </a:lvl1pPr>
            <a:lvl2pPr lv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3pPr>
            <a:lvl4pPr lvl="3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4pPr>
            <a:lvl5pPr lvl="4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5pPr>
            <a:lvl6pPr lvl="5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6pPr>
            <a:lvl7pPr lvl="6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7pPr>
            <a:lvl8pPr lvl="7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8pPr>
            <a:lvl9pPr lvl="8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9pPr>
          </a:lstStyle>
          <a:p/>
        </p:txBody>
      </p:sp>
      <p:pic>
        <p:nvPicPr>
          <p:cNvPr id="14" name="Google Shape;14;p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57200" y="480271"/>
            <a:ext cx="2590800" cy="63285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ubtitle &amp; 1-Column (Dark)">
  <p:cSld name="TITLE_AND_BODY_1_1">
    <p:bg>
      <p:bgPr>
        <a:solidFill>
          <a:schemeClr val="dk1"/>
        </a:solidFill>
      </p:bgPr>
    </p:bg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6" name="Google Shape;66;p11"/>
          <p:cNvGrpSpPr/>
          <p:nvPr/>
        </p:nvGrpSpPr>
        <p:grpSpPr>
          <a:xfrm>
            <a:off x="4822703" y="31"/>
            <a:ext cx="4321568" cy="5143648"/>
            <a:chOff x="4822703" y="31"/>
            <a:chExt cx="4321568" cy="5143648"/>
          </a:xfrm>
        </p:grpSpPr>
        <p:sp>
          <p:nvSpPr>
            <p:cNvPr id="67" name="Google Shape;67;p11"/>
            <p:cNvSpPr/>
            <p:nvPr/>
          </p:nvSpPr>
          <p:spPr>
            <a:xfrm>
              <a:off x="8297263" y="31"/>
              <a:ext cx="847008" cy="3948320"/>
            </a:xfrm>
            <a:custGeom>
              <a:rect b="b" l="l" r="r" t="t"/>
              <a:pathLst>
                <a:path extrusionOk="0" h="123385" w="26469">
                  <a:moveTo>
                    <a:pt x="25799" y="0"/>
                  </a:moveTo>
                  <a:lnTo>
                    <a:pt x="0" y="79521"/>
                  </a:lnTo>
                  <a:lnTo>
                    <a:pt x="26469" y="123385"/>
                  </a:lnTo>
                  <a:lnTo>
                    <a:pt x="26469" y="1063"/>
                  </a:lnTo>
                  <a:lnTo>
                    <a:pt x="25799" y="0"/>
                  </a:lnTo>
                  <a:close/>
                </a:path>
              </a:pathLst>
            </a:custGeom>
            <a:solidFill>
              <a:srgbClr val="102761">
                <a:alpha val="58929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8" name="Google Shape;68;p11"/>
            <p:cNvSpPr/>
            <p:nvPr/>
          </p:nvSpPr>
          <p:spPr>
            <a:xfrm>
              <a:off x="4822703" y="31"/>
              <a:ext cx="3474592" cy="5143648"/>
            </a:xfrm>
            <a:custGeom>
              <a:rect b="b" l="l" r="r" t="t"/>
              <a:pathLst>
                <a:path extrusionOk="0" h="160739" w="108581">
                  <a:moveTo>
                    <a:pt x="60582" y="0"/>
                  </a:moveTo>
                  <a:lnTo>
                    <a:pt x="1" y="160739"/>
                  </a:lnTo>
                  <a:lnTo>
                    <a:pt x="82228" y="160739"/>
                  </a:lnTo>
                  <a:lnTo>
                    <a:pt x="108580" y="79521"/>
                  </a:lnTo>
                  <a:lnTo>
                    <a:pt x="60582" y="0"/>
                  </a:lnTo>
                  <a:close/>
                </a:path>
              </a:pathLst>
            </a:custGeom>
            <a:solidFill>
              <a:srgbClr val="102761">
                <a:alpha val="58929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9" name="Google Shape;69;p11"/>
            <p:cNvSpPr/>
            <p:nvPr/>
          </p:nvSpPr>
          <p:spPr>
            <a:xfrm>
              <a:off x="6761295" y="31"/>
              <a:ext cx="2361536" cy="2544704"/>
            </a:xfrm>
            <a:custGeom>
              <a:rect b="b" l="l" r="r" t="t"/>
              <a:pathLst>
                <a:path extrusionOk="0" h="79522" w="73798">
                  <a:moveTo>
                    <a:pt x="1" y="0"/>
                  </a:moveTo>
                  <a:lnTo>
                    <a:pt x="47999" y="79521"/>
                  </a:lnTo>
                  <a:lnTo>
                    <a:pt x="73798" y="0"/>
                  </a:lnTo>
                  <a:close/>
                </a:path>
              </a:pathLst>
            </a:custGeom>
            <a:solidFill>
              <a:srgbClr val="1A2F68">
                <a:alpha val="6607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pic>
        <p:nvPicPr>
          <p:cNvPr id="70" name="Google Shape;70;p11"/>
          <p:cNvPicPr preferRelativeResize="0"/>
          <p:nvPr/>
        </p:nvPicPr>
        <p:blipFill rotWithShape="1">
          <a:blip r:embed="rId2">
            <a:alphaModFix/>
          </a:blip>
          <a:srcRect b="0" l="129" r="119" t="0"/>
          <a:stretch/>
        </p:blipFill>
        <p:spPr>
          <a:xfrm>
            <a:off x="8080600" y="4834312"/>
            <a:ext cx="606198" cy="148076"/>
          </a:xfrm>
          <a:prstGeom prst="rect">
            <a:avLst/>
          </a:prstGeom>
          <a:noFill/>
          <a:ln>
            <a:noFill/>
          </a:ln>
        </p:spPr>
      </p:pic>
      <p:sp>
        <p:nvSpPr>
          <p:cNvPr id="71" name="Google Shape;71;p11"/>
          <p:cNvSpPr txBox="1"/>
          <p:nvPr>
            <p:ph type="title"/>
          </p:nvPr>
        </p:nvSpPr>
        <p:spPr>
          <a:xfrm>
            <a:off x="457200" y="480275"/>
            <a:ext cx="8229600" cy="393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  <p:sp>
        <p:nvSpPr>
          <p:cNvPr id="72" name="Google Shape;72;p11"/>
          <p:cNvSpPr txBox="1"/>
          <p:nvPr>
            <p:ph idx="12" type="sldNum"/>
          </p:nvPr>
        </p:nvSpPr>
        <p:spPr>
          <a:xfrm>
            <a:off x="457200" y="4855464"/>
            <a:ext cx="177000" cy="107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spAutoFit/>
          </a:bodyPr>
          <a:lstStyle>
            <a:lvl1pPr lvl="0" rtl="0">
              <a:buNone/>
              <a:defRPr>
                <a:solidFill>
                  <a:schemeClr val="dk2"/>
                </a:solidFill>
              </a:defRPr>
            </a:lvl1pPr>
            <a:lvl2pPr lvl="1" rtl="0">
              <a:buNone/>
              <a:defRPr>
                <a:solidFill>
                  <a:schemeClr val="dk2"/>
                </a:solidFill>
              </a:defRPr>
            </a:lvl2pPr>
            <a:lvl3pPr lvl="2" rtl="0">
              <a:buNone/>
              <a:defRPr>
                <a:solidFill>
                  <a:schemeClr val="dk2"/>
                </a:solidFill>
              </a:defRPr>
            </a:lvl3pPr>
            <a:lvl4pPr lvl="3" rtl="0">
              <a:buNone/>
              <a:defRPr>
                <a:solidFill>
                  <a:schemeClr val="dk2"/>
                </a:solidFill>
              </a:defRPr>
            </a:lvl4pPr>
            <a:lvl5pPr lvl="4" rtl="0">
              <a:buNone/>
              <a:defRPr>
                <a:solidFill>
                  <a:schemeClr val="dk2"/>
                </a:solidFill>
              </a:defRPr>
            </a:lvl5pPr>
            <a:lvl6pPr lvl="5" rtl="0">
              <a:buNone/>
              <a:defRPr>
                <a:solidFill>
                  <a:schemeClr val="dk2"/>
                </a:solidFill>
              </a:defRPr>
            </a:lvl6pPr>
            <a:lvl7pPr lvl="6" rtl="0">
              <a:buNone/>
              <a:defRPr>
                <a:solidFill>
                  <a:schemeClr val="dk2"/>
                </a:solidFill>
              </a:defRPr>
            </a:lvl7pPr>
            <a:lvl8pPr lvl="7" rtl="0">
              <a:buNone/>
              <a:defRPr>
                <a:solidFill>
                  <a:schemeClr val="dk2"/>
                </a:solidFill>
              </a:defRPr>
            </a:lvl8pPr>
            <a:lvl9pPr lvl="8" rtl="0">
              <a:buNone/>
              <a:defRPr>
                <a:solidFill>
                  <a:schemeClr val="dk2"/>
                </a:solidFill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73" name="Google Shape;73;p11"/>
          <p:cNvSpPr txBox="1"/>
          <p:nvPr>
            <p:ph idx="1" type="body"/>
          </p:nvPr>
        </p:nvSpPr>
        <p:spPr>
          <a:xfrm>
            <a:off x="454925" y="1371600"/>
            <a:ext cx="8229600" cy="3291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Char char="●"/>
              <a:defRPr>
                <a:solidFill>
                  <a:schemeClr val="lt1"/>
                </a:solidFill>
              </a:defRPr>
            </a:lvl1pPr>
            <a:lvl2pPr indent="-304800" lvl="1" marL="914400" rtl="0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>
                <a:solidFill>
                  <a:schemeClr val="lt1"/>
                </a:solidFill>
              </a:defRPr>
            </a:lvl2pPr>
            <a:lvl3pPr indent="-292100" lvl="2" marL="1371600" rtl="0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000"/>
              <a:buChar char="■"/>
              <a:defRPr>
                <a:solidFill>
                  <a:schemeClr val="lt1"/>
                </a:solidFill>
              </a:defRPr>
            </a:lvl3pPr>
            <a:lvl4pPr indent="-292100" lvl="3" marL="18288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●"/>
              <a:defRPr>
                <a:solidFill>
                  <a:schemeClr val="lt2"/>
                </a:solidFill>
              </a:defRPr>
            </a:lvl4pPr>
            <a:lvl5pPr indent="-292100" lvl="4" marL="22860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○"/>
              <a:defRPr>
                <a:solidFill>
                  <a:schemeClr val="lt2"/>
                </a:solidFill>
              </a:defRPr>
            </a:lvl5pPr>
            <a:lvl6pPr indent="-292100" lvl="5" marL="27432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■"/>
              <a:defRPr>
                <a:solidFill>
                  <a:schemeClr val="lt2"/>
                </a:solidFill>
              </a:defRPr>
            </a:lvl6pPr>
            <a:lvl7pPr indent="-292100" lvl="6" marL="32004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●"/>
              <a:defRPr>
                <a:solidFill>
                  <a:schemeClr val="lt2"/>
                </a:solidFill>
              </a:defRPr>
            </a:lvl7pPr>
            <a:lvl8pPr indent="-292100" lvl="7" marL="36576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○"/>
              <a:defRPr>
                <a:solidFill>
                  <a:schemeClr val="lt2"/>
                </a:solidFill>
              </a:defRPr>
            </a:lvl8pPr>
            <a:lvl9pPr indent="-292100" lvl="8" marL="4114800" rtl="0">
              <a:spcBef>
                <a:spcPts val="500"/>
              </a:spcBef>
              <a:spcAft>
                <a:spcPts val="500"/>
              </a:spcAft>
              <a:buClr>
                <a:schemeClr val="lt2"/>
              </a:buClr>
              <a:buSzPts val="1000"/>
              <a:buChar char="■"/>
              <a:defRPr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74" name="Google Shape;74;p11"/>
          <p:cNvSpPr txBox="1"/>
          <p:nvPr>
            <p:ph idx="2" type="subTitle"/>
          </p:nvPr>
        </p:nvSpPr>
        <p:spPr>
          <a:xfrm>
            <a:off x="462775" y="922000"/>
            <a:ext cx="8229600" cy="231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Inter Medium"/>
              <a:buNone/>
              <a:defRPr sz="1400">
                <a:solidFill>
                  <a:schemeClr val="dk2"/>
                </a:solidFill>
                <a:latin typeface="Inter Medium"/>
                <a:ea typeface="Inter Medium"/>
                <a:cs typeface="Inter Medium"/>
                <a:sym typeface="Inter Medium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rtl="0">
              <a:spcBef>
                <a:spcPts val="800"/>
              </a:spcBef>
              <a:spcAft>
                <a:spcPts val="0"/>
              </a:spcAft>
              <a:buSzPts val="1000"/>
              <a:buNone/>
              <a:defRPr/>
            </a:lvl3pPr>
            <a:lvl4pPr lvl="3" rtl="0">
              <a:spcBef>
                <a:spcPts val="500"/>
              </a:spcBef>
              <a:spcAft>
                <a:spcPts val="0"/>
              </a:spcAft>
              <a:buSzPts val="1000"/>
              <a:buNone/>
              <a:defRPr/>
            </a:lvl4pPr>
            <a:lvl5pPr lvl="4" rtl="0">
              <a:spcBef>
                <a:spcPts val="500"/>
              </a:spcBef>
              <a:spcAft>
                <a:spcPts val="0"/>
              </a:spcAft>
              <a:buSzPts val="1000"/>
              <a:buNone/>
              <a:defRPr/>
            </a:lvl5pPr>
            <a:lvl6pPr lvl="5" rtl="0">
              <a:spcBef>
                <a:spcPts val="500"/>
              </a:spcBef>
              <a:spcAft>
                <a:spcPts val="0"/>
              </a:spcAft>
              <a:buSzPts val="1000"/>
              <a:buNone/>
              <a:defRPr/>
            </a:lvl6pPr>
            <a:lvl7pPr lvl="6" rtl="0">
              <a:spcBef>
                <a:spcPts val="500"/>
              </a:spcBef>
              <a:spcAft>
                <a:spcPts val="0"/>
              </a:spcAft>
              <a:buSzPts val="1000"/>
              <a:buNone/>
              <a:defRPr/>
            </a:lvl7pPr>
            <a:lvl8pPr lvl="7" rtl="0">
              <a:spcBef>
                <a:spcPts val="500"/>
              </a:spcBef>
              <a:spcAft>
                <a:spcPts val="0"/>
              </a:spcAft>
              <a:buSzPts val="1000"/>
              <a:buNone/>
              <a:defRPr/>
            </a:lvl8pPr>
            <a:lvl9pPr lvl="8" rtl="0">
              <a:spcBef>
                <a:spcPts val="500"/>
              </a:spcBef>
              <a:spcAft>
                <a:spcPts val="500"/>
              </a:spcAft>
              <a:buSzPts val="1000"/>
              <a:buNone/>
              <a:defRPr/>
            </a:lvl9pPr>
          </a:lstStyle>
          <a:p/>
        </p:txBody>
      </p:sp>
      <p:sp>
        <p:nvSpPr>
          <p:cNvPr id="75" name="Google Shape;75;p11"/>
          <p:cNvSpPr txBox="1"/>
          <p:nvPr/>
        </p:nvSpPr>
        <p:spPr>
          <a:xfrm>
            <a:off x="634200" y="4855464"/>
            <a:ext cx="2413800" cy="107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rPr>
              <a:t>Proprietary &amp; Confidential</a:t>
            </a:r>
            <a:endParaRPr sz="700">
              <a:solidFill>
                <a:schemeClr val="dk2"/>
              </a:solidFill>
              <a:latin typeface="Inter"/>
              <a:ea typeface="Inter"/>
              <a:cs typeface="Inter"/>
              <a:sym typeface="Inter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&amp; 2-Columns (Light)" type="twoColTx">
  <p:cSld name="TITLE_AND_TWO_COLUMNS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" name="Google Shape;77;p12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080600" y="4834312"/>
            <a:ext cx="606197" cy="14807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78" name="Google Shape;78;p12"/>
          <p:cNvGrpSpPr/>
          <p:nvPr/>
        </p:nvGrpSpPr>
        <p:grpSpPr>
          <a:xfrm>
            <a:off x="4822703" y="31"/>
            <a:ext cx="4321568" cy="5143648"/>
            <a:chOff x="3991150" y="848375"/>
            <a:chExt cx="3376225" cy="4018475"/>
          </a:xfrm>
        </p:grpSpPr>
        <p:sp>
          <p:nvSpPr>
            <p:cNvPr id="79" name="Google Shape;79;p12"/>
            <p:cNvSpPr/>
            <p:nvPr/>
          </p:nvSpPr>
          <p:spPr>
            <a:xfrm>
              <a:off x="6705650" y="848375"/>
              <a:ext cx="661725" cy="3084625"/>
            </a:xfrm>
            <a:custGeom>
              <a:rect b="b" l="l" r="r" t="t"/>
              <a:pathLst>
                <a:path extrusionOk="0" h="123385" w="26469">
                  <a:moveTo>
                    <a:pt x="25799" y="0"/>
                  </a:moveTo>
                  <a:lnTo>
                    <a:pt x="0" y="79521"/>
                  </a:lnTo>
                  <a:lnTo>
                    <a:pt x="26469" y="123385"/>
                  </a:lnTo>
                  <a:lnTo>
                    <a:pt x="26469" y="1063"/>
                  </a:lnTo>
                  <a:lnTo>
                    <a:pt x="25799" y="0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0" name="Google Shape;80;p12"/>
            <p:cNvSpPr/>
            <p:nvPr/>
          </p:nvSpPr>
          <p:spPr>
            <a:xfrm>
              <a:off x="3991150" y="848375"/>
              <a:ext cx="2714525" cy="4018475"/>
            </a:xfrm>
            <a:custGeom>
              <a:rect b="b" l="l" r="r" t="t"/>
              <a:pathLst>
                <a:path extrusionOk="0" h="160739" w="108581">
                  <a:moveTo>
                    <a:pt x="60582" y="0"/>
                  </a:moveTo>
                  <a:lnTo>
                    <a:pt x="1" y="160739"/>
                  </a:lnTo>
                  <a:lnTo>
                    <a:pt x="82228" y="160739"/>
                  </a:lnTo>
                  <a:lnTo>
                    <a:pt x="108580" y="79521"/>
                  </a:lnTo>
                  <a:lnTo>
                    <a:pt x="60582" y="0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1" name="Google Shape;81;p12"/>
            <p:cNvSpPr/>
            <p:nvPr/>
          </p:nvSpPr>
          <p:spPr>
            <a:xfrm>
              <a:off x="5505675" y="848375"/>
              <a:ext cx="1844950" cy="1988050"/>
            </a:xfrm>
            <a:custGeom>
              <a:rect b="b" l="l" r="r" t="t"/>
              <a:pathLst>
                <a:path extrusionOk="0" h="79522" w="73798">
                  <a:moveTo>
                    <a:pt x="1" y="0"/>
                  </a:moveTo>
                  <a:lnTo>
                    <a:pt x="47999" y="79521"/>
                  </a:lnTo>
                  <a:lnTo>
                    <a:pt x="73798" y="0"/>
                  </a:lnTo>
                  <a:close/>
                </a:path>
              </a:pathLst>
            </a:custGeom>
            <a:solidFill>
              <a:srgbClr val="F5F5F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82" name="Google Shape;82;p12"/>
          <p:cNvSpPr txBox="1"/>
          <p:nvPr>
            <p:ph type="title"/>
          </p:nvPr>
        </p:nvSpPr>
        <p:spPr>
          <a:xfrm>
            <a:off x="457200" y="480275"/>
            <a:ext cx="8229600" cy="393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  <p:sp>
        <p:nvSpPr>
          <p:cNvPr id="83" name="Google Shape;83;p12"/>
          <p:cNvSpPr txBox="1"/>
          <p:nvPr>
            <p:ph idx="12" type="sldNum"/>
          </p:nvPr>
        </p:nvSpPr>
        <p:spPr>
          <a:xfrm>
            <a:off x="457200" y="4855464"/>
            <a:ext cx="177000" cy="107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sp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84" name="Google Shape;84;p12"/>
          <p:cNvSpPr txBox="1"/>
          <p:nvPr>
            <p:ph idx="1" type="body"/>
          </p:nvPr>
        </p:nvSpPr>
        <p:spPr>
          <a:xfrm>
            <a:off x="457200" y="1097275"/>
            <a:ext cx="4026900" cy="3566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1pPr>
            <a:lvl2pPr indent="-304800" lvl="1" marL="914400">
              <a:spcBef>
                <a:spcPts val="1000"/>
              </a:spcBef>
              <a:spcAft>
                <a:spcPts val="0"/>
              </a:spcAft>
              <a:buSzPts val="1200"/>
              <a:buChar char="○"/>
              <a:defRPr/>
            </a:lvl2pPr>
            <a:lvl3pPr indent="-292100" lvl="2" marL="1371600">
              <a:spcBef>
                <a:spcPts val="800"/>
              </a:spcBef>
              <a:spcAft>
                <a:spcPts val="0"/>
              </a:spcAft>
              <a:buSzPts val="1000"/>
              <a:buChar char="■"/>
              <a:defRPr/>
            </a:lvl3pPr>
            <a:lvl4pPr indent="-292100" lvl="3" marL="1828800">
              <a:spcBef>
                <a:spcPts val="500"/>
              </a:spcBef>
              <a:spcAft>
                <a:spcPts val="0"/>
              </a:spcAft>
              <a:buSzPts val="1000"/>
              <a:buChar char="●"/>
              <a:defRPr/>
            </a:lvl4pPr>
            <a:lvl5pPr indent="-292100" lvl="4" marL="2286000">
              <a:spcBef>
                <a:spcPts val="500"/>
              </a:spcBef>
              <a:spcAft>
                <a:spcPts val="0"/>
              </a:spcAft>
              <a:buSzPts val="1000"/>
              <a:buChar char="○"/>
              <a:defRPr/>
            </a:lvl5pPr>
            <a:lvl6pPr indent="-292100" lvl="5" marL="2743200">
              <a:spcBef>
                <a:spcPts val="500"/>
              </a:spcBef>
              <a:spcAft>
                <a:spcPts val="0"/>
              </a:spcAft>
              <a:buSzPts val="1000"/>
              <a:buChar char="■"/>
              <a:defRPr/>
            </a:lvl6pPr>
            <a:lvl7pPr indent="-292100" lvl="6" marL="3200400">
              <a:spcBef>
                <a:spcPts val="500"/>
              </a:spcBef>
              <a:spcAft>
                <a:spcPts val="0"/>
              </a:spcAft>
              <a:buSzPts val="1000"/>
              <a:buChar char="●"/>
              <a:defRPr/>
            </a:lvl7pPr>
            <a:lvl8pPr indent="-292100" lvl="7" marL="3657600">
              <a:spcBef>
                <a:spcPts val="500"/>
              </a:spcBef>
              <a:spcAft>
                <a:spcPts val="0"/>
              </a:spcAft>
              <a:buSzPts val="1000"/>
              <a:buChar char="○"/>
              <a:defRPr/>
            </a:lvl8pPr>
            <a:lvl9pPr indent="-292100" lvl="8" marL="4114800">
              <a:spcBef>
                <a:spcPts val="500"/>
              </a:spcBef>
              <a:spcAft>
                <a:spcPts val="500"/>
              </a:spcAft>
              <a:buSzPts val="1000"/>
              <a:buChar char="■"/>
              <a:defRPr/>
            </a:lvl9pPr>
          </a:lstStyle>
          <a:p/>
        </p:txBody>
      </p:sp>
      <p:sp>
        <p:nvSpPr>
          <p:cNvPr id="85" name="Google Shape;85;p12"/>
          <p:cNvSpPr txBox="1"/>
          <p:nvPr>
            <p:ph idx="2" type="body"/>
          </p:nvPr>
        </p:nvSpPr>
        <p:spPr>
          <a:xfrm>
            <a:off x="4673400" y="1097275"/>
            <a:ext cx="4013400" cy="3566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1pPr>
            <a:lvl2pPr indent="-304800" lvl="1" marL="914400" rtl="0">
              <a:spcBef>
                <a:spcPts val="1000"/>
              </a:spcBef>
              <a:spcAft>
                <a:spcPts val="0"/>
              </a:spcAft>
              <a:buSzPts val="1200"/>
              <a:buChar char="○"/>
              <a:defRPr/>
            </a:lvl2pPr>
            <a:lvl3pPr indent="-292100" lvl="2" marL="1371600" rtl="0">
              <a:spcBef>
                <a:spcPts val="800"/>
              </a:spcBef>
              <a:spcAft>
                <a:spcPts val="0"/>
              </a:spcAft>
              <a:buSzPts val="1000"/>
              <a:buChar char="■"/>
              <a:defRPr/>
            </a:lvl3pPr>
            <a:lvl4pPr indent="-292100" lvl="3" marL="1828800" rtl="0">
              <a:spcBef>
                <a:spcPts val="500"/>
              </a:spcBef>
              <a:spcAft>
                <a:spcPts val="0"/>
              </a:spcAft>
              <a:buSzPts val="1000"/>
              <a:buChar char="●"/>
              <a:defRPr/>
            </a:lvl4pPr>
            <a:lvl5pPr indent="-292100" lvl="4" marL="2286000" rtl="0">
              <a:spcBef>
                <a:spcPts val="500"/>
              </a:spcBef>
              <a:spcAft>
                <a:spcPts val="0"/>
              </a:spcAft>
              <a:buSzPts val="1000"/>
              <a:buChar char="○"/>
              <a:defRPr/>
            </a:lvl5pPr>
            <a:lvl6pPr indent="-292100" lvl="5" marL="2743200" rtl="0">
              <a:spcBef>
                <a:spcPts val="500"/>
              </a:spcBef>
              <a:spcAft>
                <a:spcPts val="0"/>
              </a:spcAft>
              <a:buSzPts val="1000"/>
              <a:buChar char="■"/>
              <a:defRPr/>
            </a:lvl6pPr>
            <a:lvl7pPr indent="-292100" lvl="6" marL="3200400" rtl="0">
              <a:spcBef>
                <a:spcPts val="500"/>
              </a:spcBef>
              <a:spcAft>
                <a:spcPts val="0"/>
              </a:spcAft>
              <a:buSzPts val="1000"/>
              <a:buChar char="●"/>
              <a:defRPr/>
            </a:lvl7pPr>
            <a:lvl8pPr indent="-292100" lvl="7" marL="3657600" rtl="0">
              <a:spcBef>
                <a:spcPts val="500"/>
              </a:spcBef>
              <a:spcAft>
                <a:spcPts val="0"/>
              </a:spcAft>
              <a:buSzPts val="1000"/>
              <a:buChar char="○"/>
              <a:defRPr/>
            </a:lvl8pPr>
            <a:lvl9pPr indent="-292100" lvl="8" marL="4114800" rtl="0">
              <a:spcBef>
                <a:spcPts val="500"/>
              </a:spcBef>
              <a:spcAft>
                <a:spcPts val="500"/>
              </a:spcAft>
              <a:buSzPts val="1000"/>
              <a:buChar char="■"/>
              <a:defRPr/>
            </a:lvl9pPr>
          </a:lstStyle>
          <a:p/>
        </p:txBody>
      </p:sp>
      <p:sp>
        <p:nvSpPr>
          <p:cNvPr id="86" name="Google Shape;86;p12"/>
          <p:cNvSpPr txBox="1"/>
          <p:nvPr/>
        </p:nvSpPr>
        <p:spPr>
          <a:xfrm>
            <a:off x="634200" y="4855994"/>
            <a:ext cx="2413800" cy="107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Proprietary &amp; Confidential</a:t>
            </a:r>
            <a:endParaRPr sz="7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&amp; 2-Columns (Dark)">
  <p:cSld name="TITLE_AND_TWO_COLUMNS_3">
    <p:bg>
      <p:bgPr>
        <a:solidFill>
          <a:schemeClr val="dk1"/>
        </a:solidFill>
      </p:bgPr>
    </p:bg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8" name="Google Shape;88;p13"/>
          <p:cNvGrpSpPr/>
          <p:nvPr/>
        </p:nvGrpSpPr>
        <p:grpSpPr>
          <a:xfrm>
            <a:off x="4822703" y="31"/>
            <a:ext cx="4321568" cy="5143648"/>
            <a:chOff x="4822703" y="31"/>
            <a:chExt cx="4321568" cy="5143648"/>
          </a:xfrm>
        </p:grpSpPr>
        <p:sp>
          <p:nvSpPr>
            <p:cNvPr id="89" name="Google Shape;89;p13"/>
            <p:cNvSpPr/>
            <p:nvPr/>
          </p:nvSpPr>
          <p:spPr>
            <a:xfrm>
              <a:off x="8297263" y="31"/>
              <a:ext cx="847008" cy="3948320"/>
            </a:xfrm>
            <a:custGeom>
              <a:rect b="b" l="l" r="r" t="t"/>
              <a:pathLst>
                <a:path extrusionOk="0" h="123385" w="26469">
                  <a:moveTo>
                    <a:pt x="25799" y="0"/>
                  </a:moveTo>
                  <a:lnTo>
                    <a:pt x="0" y="79521"/>
                  </a:lnTo>
                  <a:lnTo>
                    <a:pt x="26469" y="123385"/>
                  </a:lnTo>
                  <a:lnTo>
                    <a:pt x="26469" y="1063"/>
                  </a:lnTo>
                  <a:lnTo>
                    <a:pt x="25799" y="0"/>
                  </a:lnTo>
                  <a:close/>
                </a:path>
              </a:pathLst>
            </a:custGeom>
            <a:solidFill>
              <a:srgbClr val="102761">
                <a:alpha val="58929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0" name="Google Shape;90;p13"/>
            <p:cNvSpPr/>
            <p:nvPr/>
          </p:nvSpPr>
          <p:spPr>
            <a:xfrm>
              <a:off x="4822703" y="31"/>
              <a:ext cx="3474592" cy="5143648"/>
            </a:xfrm>
            <a:custGeom>
              <a:rect b="b" l="l" r="r" t="t"/>
              <a:pathLst>
                <a:path extrusionOk="0" h="160739" w="108581">
                  <a:moveTo>
                    <a:pt x="60582" y="0"/>
                  </a:moveTo>
                  <a:lnTo>
                    <a:pt x="1" y="160739"/>
                  </a:lnTo>
                  <a:lnTo>
                    <a:pt x="82228" y="160739"/>
                  </a:lnTo>
                  <a:lnTo>
                    <a:pt x="108580" y="79521"/>
                  </a:lnTo>
                  <a:lnTo>
                    <a:pt x="60582" y="0"/>
                  </a:lnTo>
                  <a:close/>
                </a:path>
              </a:pathLst>
            </a:custGeom>
            <a:solidFill>
              <a:srgbClr val="102761">
                <a:alpha val="58929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1" name="Google Shape;91;p13"/>
            <p:cNvSpPr/>
            <p:nvPr/>
          </p:nvSpPr>
          <p:spPr>
            <a:xfrm>
              <a:off x="6761295" y="31"/>
              <a:ext cx="2361536" cy="2544704"/>
            </a:xfrm>
            <a:custGeom>
              <a:rect b="b" l="l" r="r" t="t"/>
              <a:pathLst>
                <a:path extrusionOk="0" h="79522" w="73798">
                  <a:moveTo>
                    <a:pt x="1" y="0"/>
                  </a:moveTo>
                  <a:lnTo>
                    <a:pt x="47999" y="79521"/>
                  </a:lnTo>
                  <a:lnTo>
                    <a:pt x="73798" y="0"/>
                  </a:lnTo>
                  <a:close/>
                </a:path>
              </a:pathLst>
            </a:custGeom>
            <a:solidFill>
              <a:srgbClr val="1A2F68">
                <a:alpha val="6607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pic>
        <p:nvPicPr>
          <p:cNvPr id="92" name="Google Shape;92;p13"/>
          <p:cNvPicPr preferRelativeResize="0"/>
          <p:nvPr/>
        </p:nvPicPr>
        <p:blipFill rotWithShape="1">
          <a:blip r:embed="rId2">
            <a:alphaModFix/>
          </a:blip>
          <a:srcRect b="0" l="129" r="119" t="0"/>
          <a:stretch/>
        </p:blipFill>
        <p:spPr>
          <a:xfrm>
            <a:off x="8080600" y="4834312"/>
            <a:ext cx="606198" cy="148076"/>
          </a:xfrm>
          <a:prstGeom prst="rect">
            <a:avLst/>
          </a:prstGeom>
          <a:noFill/>
          <a:ln>
            <a:noFill/>
          </a:ln>
        </p:spPr>
      </p:pic>
      <p:sp>
        <p:nvSpPr>
          <p:cNvPr id="93" name="Google Shape;93;p13"/>
          <p:cNvSpPr txBox="1"/>
          <p:nvPr>
            <p:ph type="title"/>
          </p:nvPr>
        </p:nvSpPr>
        <p:spPr>
          <a:xfrm>
            <a:off x="457200" y="480275"/>
            <a:ext cx="8229600" cy="393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  <p:sp>
        <p:nvSpPr>
          <p:cNvPr id="94" name="Google Shape;94;p13"/>
          <p:cNvSpPr txBox="1"/>
          <p:nvPr>
            <p:ph idx="12" type="sldNum"/>
          </p:nvPr>
        </p:nvSpPr>
        <p:spPr>
          <a:xfrm>
            <a:off x="457200" y="4855464"/>
            <a:ext cx="177000" cy="107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spAutoFit/>
          </a:bodyPr>
          <a:lstStyle>
            <a:lvl1pPr lvl="0" rtl="0">
              <a:buNone/>
              <a:defRPr>
                <a:solidFill>
                  <a:schemeClr val="dk2"/>
                </a:solidFill>
              </a:defRPr>
            </a:lvl1pPr>
            <a:lvl2pPr lvl="1" rtl="0">
              <a:buNone/>
              <a:defRPr>
                <a:solidFill>
                  <a:schemeClr val="dk2"/>
                </a:solidFill>
              </a:defRPr>
            </a:lvl2pPr>
            <a:lvl3pPr lvl="2" rtl="0">
              <a:buNone/>
              <a:defRPr>
                <a:solidFill>
                  <a:schemeClr val="dk2"/>
                </a:solidFill>
              </a:defRPr>
            </a:lvl3pPr>
            <a:lvl4pPr lvl="3" rtl="0">
              <a:buNone/>
              <a:defRPr>
                <a:solidFill>
                  <a:schemeClr val="dk2"/>
                </a:solidFill>
              </a:defRPr>
            </a:lvl4pPr>
            <a:lvl5pPr lvl="4" rtl="0">
              <a:buNone/>
              <a:defRPr>
                <a:solidFill>
                  <a:schemeClr val="dk2"/>
                </a:solidFill>
              </a:defRPr>
            </a:lvl5pPr>
            <a:lvl6pPr lvl="5" rtl="0">
              <a:buNone/>
              <a:defRPr>
                <a:solidFill>
                  <a:schemeClr val="dk2"/>
                </a:solidFill>
              </a:defRPr>
            </a:lvl6pPr>
            <a:lvl7pPr lvl="6" rtl="0">
              <a:buNone/>
              <a:defRPr>
                <a:solidFill>
                  <a:schemeClr val="dk2"/>
                </a:solidFill>
              </a:defRPr>
            </a:lvl7pPr>
            <a:lvl8pPr lvl="7" rtl="0">
              <a:buNone/>
              <a:defRPr>
                <a:solidFill>
                  <a:schemeClr val="dk2"/>
                </a:solidFill>
              </a:defRPr>
            </a:lvl8pPr>
            <a:lvl9pPr lvl="8" rtl="0">
              <a:buNone/>
              <a:defRPr>
                <a:solidFill>
                  <a:schemeClr val="dk2"/>
                </a:solidFill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95" name="Google Shape;95;p13"/>
          <p:cNvSpPr txBox="1"/>
          <p:nvPr>
            <p:ph idx="1" type="body"/>
          </p:nvPr>
        </p:nvSpPr>
        <p:spPr>
          <a:xfrm>
            <a:off x="457200" y="1097275"/>
            <a:ext cx="4026900" cy="3566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Char char="●"/>
              <a:defRPr>
                <a:solidFill>
                  <a:schemeClr val="lt1"/>
                </a:solidFill>
              </a:defRPr>
            </a:lvl1pPr>
            <a:lvl2pPr indent="-304800" lvl="1" marL="914400" rtl="0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>
                <a:solidFill>
                  <a:schemeClr val="lt1"/>
                </a:solidFill>
              </a:defRPr>
            </a:lvl2pPr>
            <a:lvl3pPr indent="-292100" lvl="2" marL="1371600" rtl="0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000"/>
              <a:buChar char="■"/>
              <a:defRPr>
                <a:solidFill>
                  <a:schemeClr val="lt1"/>
                </a:solidFill>
              </a:defRPr>
            </a:lvl3pPr>
            <a:lvl4pPr indent="-292100" lvl="3" marL="18288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●"/>
              <a:defRPr>
                <a:solidFill>
                  <a:schemeClr val="lt2"/>
                </a:solidFill>
              </a:defRPr>
            </a:lvl4pPr>
            <a:lvl5pPr indent="-292100" lvl="4" marL="22860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○"/>
              <a:defRPr>
                <a:solidFill>
                  <a:schemeClr val="lt2"/>
                </a:solidFill>
              </a:defRPr>
            </a:lvl5pPr>
            <a:lvl6pPr indent="-292100" lvl="5" marL="27432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■"/>
              <a:defRPr>
                <a:solidFill>
                  <a:schemeClr val="lt2"/>
                </a:solidFill>
              </a:defRPr>
            </a:lvl6pPr>
            <a:lvl7pPr indent="-292100" lvl="6" marL="32004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●"/>
              <a:defRPr>
                <a:solidFill>
                  <a:schemeClr val="lt2"/>
                </a:solidFill>
              </a:defRPr>
            </a:lvl7pPr>
            <a:lvl8pPr indent="-292100" lvl="7" marL="36576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○"/>
              <a:defRPr>
                <a:solidFill>
                  <a:schemeClr val="lt2"/>
                </a:solidFill>
              </a:defRPr>
            </a:lvl8pPr>
            <a:lvl9pPr indent="-292100" lvl="8" marL="4114800" rtl="0">
              <a:spcBef>
                <a:spcPts val="500"/>
              </a:spcBef>
              <a:spcAft>
                <a:spcPts val="500"/>
              </a:spcAft>
              <a:buClr>
                <a:schemeClr val="lt2"/>
              </a:buClr>
              <a:buSzPts val="1000"/>
              <a:buChar char="■"/>
              <a:defRPr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96" name="Google Shape;96;p13"/>
          <p:cNvSpPr txBox="1"/>
          <p:nvPr>
            <p:ph idx="2" type="body"/>
          </p:nvPr>
        </p:nvSpPr>
        <p:spPr>
          <a:xfrm>
            <a:off x="4673400" y="1097275"/>
            <a:ext cx="4013400" cy="3566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Char char="●"/>
              <a:defRPr>
                <a:solidFill>
                  <a:schemeClr val="lt1"/>
                </a:solidFill>
              </a:defRPr>
            </a:lvl1pPr>
            <a:lvl2pPr indent="-304800" lvl="1" marL="914400" rtl="0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>
                <a:solidFill>
                  <a:schemeClr val="lt1"/>
                </a:solidFill>
              </a:defRPr>
            </a:lvl2pPr>
            <a:lvl3pPr indent="-292100" lvl="2" marL="1371600" rtl="0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000"/>
              <a:buChar char="■"/>
              <a:defRPr>
                <a:solidFill>
                  <a:schemeClr val="lt1"/>
                </a:solidFill>
              </a:defRPr>
            </a:lvl3pPr>
            <a:lvl4pPr indent="-292100" lvl="3" marL="18288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●"/>
              <a:defRPr>
                <a:solidFill>
                  <a:schemeClr val="lt2"/>
                </a:solidFill>
              </a:defRPr>
            </a:lvl4pPr>
            <a:lvl5pPr indent="-292100" lvl="4" marL="22860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○"/>
              <a:defRPr>
                <a:solidFill>
                  <a:schemeClr val="lt2"/>
                </a:solidFill>
              </a:defRPr>
            </a:lvl5pPr>
            <a:lvl6pPr indent="-292100" lvl="5" marL="27432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■"/>
              <a:defRPr>
                <a:solidFill>
                  <a:schemeClr val="lt2"/>
                </a:solidFill>
              </a:defRPr>
            </a:lvl6pPr>
            <a:lvl7pPr indent="-292100" lvl="6" marL="32004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●"/>
              <a:defRPr>
                <a:solidFill>
                  <a:schemeClr val="lt2"/>
                </a:solidFill>
              </a:defRPr>
            </a:lvl7pPr>
            <a:lvl8pPr indent="-292100" lvl="7" marL="36576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○"/>
              <a:defRPr>
                <a:solidFill>
                  <a:schemeClr val="lt2"/>
                </a:solidFill>
              </a:defRPr>
            </a:lvl8pPr>
            <a:lvl9pPr indent="-292100" lvl="8" marL="4114800" rtl="0">
              <a:spcBef>
                <a:spcPts val="500"/>
              </a:spcBef>
              <a:spcAft>
                <a:spcPts val="500"/>
              </a:spcAft>
              <a:buClr>
                <a:schemeClr val="lt2"/>
              </a:buClr>
              <a:buSzPts val="1000"/>
              <a:buChar char="■"/>
              <a:defRPr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97" name="Google Shape;97;p13"/>
          <p:cNvSpPr txBox="1"/>
          <p:nvPr/>
        </p:nvSpPr>
        <p:spPr>
          <a:xfrm>
            <a:off x="634200" y="4855464"/>
            <a:ext cx="2413800" cy="107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rPr>
              <a:t>Proprietary &amp; Confidential</a:t>
            </a:r>
            <a:endParaRPr sz="700">
              <a:solidFill>
                <a:schemeClr val="dk2"/>
              </a:solidFill>
              <a:latin typeface="Inter"/>
              <a:ea typeface="Inter"/>
              <a:cs typeface="Inter"/>
              <a:sym typeface="Inter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ubtitle &amp; 2-Columns (Light)">
  <p:cSld name="TITLE_AND_TWO_COLUMNS_1"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9" name="Google Shape;99;p14"/>
          <p:cNvGrpSpPr/>
          <p:nvPr/>
        </p:nvGrpSpPr>
        <p:grpSpPr>
          <a:xfrm>
            <a:off x="4822703" y="31"/>
            <a:ext cx="4321568" cy="5143648"/>
            <a:chOff x="3991150" y="848375"/>
            <a:chExt cx="3376225" cy="4018475"/>
          </a:xfrm>
        </p:grpSpPr>
        <p:sp>
          <p:nvSpPr>
            <p:cNvPr id="100" name="Google Shape;100;p14"/>
            <p:cNvSpPr/>
            <p:nvPr/>
          </p:nvSpPr>
          <p:spPr>
            <a:xfrm>
              <a:off x="6705650" y="848375"/>
              <a:ext cx="661725" cy="3084625"/>
            </a:xfrm>
            <a:custGeom>
              <a:rect b="b" l="l" r="r" t="t"/>
              <a:pathLst>
                <a:path extrusionOk="0" h="123385" w="26469">
                  <a:moveTo>
                    <a:pt x="25799" y="0"/>
                  </a:moveTo>
                  <a:lnTo>
                    <a:pt x="0" y="79521"/>
                  </a:lnTo>
                  <a:lnTo>
                    <a:pt x="26469" y="123385"/>
                  </a:lnTo>
                  <a:lnTo>
                    <a:pt x="26469" y="1063"/>
                  </a:lnTo>
                  <a:lnTo>
                    <a:pt x="25799" y="0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1" name="Google Shape;101;p14"/>
            <p:cNvSpPr/>
            <p:nvPr/>
          </p:nvSpPr>
          <p:spPr>
            <a:xfrm>
              <a:off x="3991150" y="848375"/>
              <a:ext cx="2714525" cy="4018475"/>
            </a:xfrm>
            <a:custGeom>
              <a:rect b="b" l="l" r="r" t="t"/>
              <a:pathLst>
                <a:path extrusionOk="0" h="160739" w="108581">
                  <a:moveTo>
                    <a:pt x="60582" y="0"/>
                  </a:moveTo>
                  <a:lnTo>
                    <a:pt x="1" y="160739"/>
                  </a:lnTo>
                  <a:lnTo>
                    <a:pt x="82228" y="160739"/>
                  </a:lnTo>
                  <a:lnTo>
                    <a:pt x="108580" y="79521"/>
                  </a:lnTo>
                  <a:lnTo>
                    <a:pt x="60582" y="0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2" name="Google Shape;102;p14"/>
            <p:cNvSpPr/>
            <p:nvPr/>
          </p:nvSpPr>
          <p:spPr>
            <a:xfrm>
              <a:off x="5505675" y="848375"/>
              <a:ext cx="1844950" cy="1988050"/>
            </a:xfrm>
            <a:custGeom>
              <a:rect b="b" l="l" r="r" t="t"/>
              <a:pathLst>
                <a:path extrusionOk="0" h="79522" w="73798">
                  <a:moveTo>
                    <a:pt x="1" y="0"/>
                  </a:moveTo>
                  <a:lnTo>
                    <a:pt x="47999" y="79521"/>
                  </a:lnTo>
                  <a:lnTo>
                    <a:pt x="73798" y="0"/>
                  </a:lnTo>
                  <a:close/>
                </a:path>
              </a:pathLst>
            </a:custGeom>
            <a:solidFill>
              <a:srgbClr val="F5F5F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03" name="Google Shape;103;p14"/>
          <p:cNvSpPr txBox="1"/>
          <p:nvPr>
            <p:ph type="title"/>
          </p:nvPr>
        </p:nvSpPr>
        <p:spPr>
          <a:xfrm>
            <a:off x="457200" y="480275"/>
            <a:ext cx="8229600" cy="393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  <p:sp>
        <p:nvSpPr>
          <p:cNvPr id="104" name="Google Shape;104;p14"/>
          <p:cNvSpPr txBox="1"/>
          <p:nvPr>
            <p:ph idx="12" type="sldNum"/>
          </p:nvPr>
        </p:nvSpPr>
        <p:spPr>
          <a:xfrm>
            <a:off x="457200" y="4855464"/>
            <a:ext cx="177000" cy="107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sp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05" name="Google Shape;105;p14"/>
          <p:cNvSpPr txBox="1"/>
          <p:nvPr>
            <p:ph idx="1" type="body"/>
          </p:nvPr>
        </p:nvSpPr>
        <p:spPr>
          <a:xfrm>
            <a:off x="457200" y="1371600"/>
            <a:ext cx="4026900" cy="3291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1pPr>
            <a:lvl2pPr indent="-304800" lvl="1" marL="914400" rtl="0">
              <a:spcBef>
                <a:spcPts val="1000"/>
              </a:spcBef>
              <a:spcAft>
                <a:spcPts val="0"/>
              </a:spcAft>
              <a:buSzPts val="1200"/>
              <a:buChar char="○"/>
              <a:defRPr/>
            </a:lvl2pPr>
            <a:lvl3pPr indent="-292100" lvl="2" marL="1371600" rtl="0">
              <a:spcBef>
                <a:spcPts val="800"/>
              </a:spcBef>
              <a:spcAft>
                <a:spcPts val="0"/>
              </a:spcAft>
              <a:buSzPts val="1000"/>
              <a:buChar char="■"/>
              <a:defRPr/>
            </a:lvl3pPr>
            <a:lvl4pPr indent="-292100" lvl="3" marL="1828800" rtl="0">
              <a:spcBef>
                <a:spcPts val="500"/>
              </a:spcBef>
              <a:spcAft>
                <a:spcPts val="0"/>
              </a:spcAft>
              <a:buSzPts val="1000"/>
              <a:buChar char="●"/>
              <a:defRPr/>
            </a:lvl4pPr>
            <a:lvl5pPr indent="-292100" lvl="4" marL="2286000" rtl="0">
              <a:spcBef>
                <a:spcPts val="500"/>
              </a:spcBef>
              <a:spcAft>
                <a:spcPts val="0"/>
              </a:spcAft>
              <a:buSzPts val="1000"/>
              <a:buChar char="○"/>
              <a:defRPr/>
            </a:lvl5pPr>
            <a:lvl6pPr indent="-292100" lvl="5" marL="2743200" rtl="0">
              <a:spcBef>
                <a:spcPts val="500"/>
              </a:spcBef>
              <a:spcAft>
                <a:spcPts val="0"/>
              </a:spcAft>
              <a:buSzPts val="1000"/>
              <a:buChar char="■"/>
              <a:defRPr/>
            </a:lvl6pPr>
            <a:lvl7pPr indent="-292100" lvl="6" marL="3200400" rtl="0">
              <a:spcBef>
                <a:spcPts val="500"/>
              </a:spcBef>
              <a:spcAft>
                <a:spcPts val="0"/>
              </a:spcAft>
              <a:buSzPts val="1000"/>
              <a:buChar char="●"/>
              <a:defRPr/>
            </a:lvl7pPr>
            <a:lvl8pPr indent="-292100" lvl="7" marL="3657600" rtl="0">
              <a:spcBef>
                <a:spcPts val="500"/>
              </a:spcBef>
              <a:spcAft>
                <a:spcPts val="0"/>
              </a:spcAft>
              <a:buSzPts val="1000"/>
              <a:buChar char="○"/>
              <a:defRPr/>
            </a:lvl8pPr>
            <a:lvl9pPr indent="-292100" lvl="8" marL="4114800" rtl="0">
              <a:spcBef>
                <a:spcPts val="500"/>
              </a:spcBef>
              <a:spcAft>
                <a:spcPts val="500"/>
              </a:spcAft>
              <a:buSzPts val="1000"/>
              <a:buChar char="■"/>
              <a:defRPr/>
            </a:lvl9pPr>
          </a:lstStyle>
          <a:p/>
        </p:txBody>
      </p:sp>
      <p:sp>
        <p:nvSpPr>
          <p:cNvPr id="106" name="Google Shape;106;p14"/>
          <p:cNvSpPr txBox="1"/>
          <p:nvPr>
            <p:ph idx="2" type="body"/>
          </p:nvPr>
        </p:nvSpPr>
        <p:spPr>
          <a:xfrm>
            <a:off x="4673400" y="1371600"/>
            <a:ext cx="4013400" cy="3291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1pPr>
            <a:lvl2pPr indent="-304800" lvl="1" marL="914400" rtl="0">
              <a:spcBef>
                <a:spcPts val="1000"/>
              </a:spcBef>
              <a:spcAft>
                <a:spcPts val="0"/>
              </a:spcAft>
              <a:buSzPts val="1200"/>
              <a:buChar char="○"/>
              <a:defRPr/>
            </a:lvl2pPr>
            <a:lvl3pPr indent="-292100" lvl="2" marL="1371600" rtl="0">
              <a:spcBef>
                <a:spcPts val="800"/>
              </a:spcBef>
              <a:spcAft>
                <a:spcPts val="0"/>
              </a:spcAft>
              <a:buSzPts val="1000"/>
              <a:buChar char="■"/>
              <a:defRPr/>
            </a:lvl3pPr>
            <a:lvl4pPr indent="-292100" lvl="3" marL="1828800" rtl="0">
              <a:spcBef>
                <a:spcPts val="500"/>
              </a:spcBef>
              <a:spcAft>
                <a:spcPts val="0"/>
              </a:spcAft>
              <a:buSzPts val="1000"/>
              <a:buChar char="●"/>
              <a:defRPr/>
            </a:lvl4pPr>
            <a:lvl5pPr indent="-292100" lvl="4" marL="2286000" rtl="0">
              <a:spcBef>
                <a:spcPts val="500"/>
              </a:spcBef>
              <a:spcAft>
                <a:spcPts val="0"/>
              </a:spcAft>
              <a:buSzPts val="1000"/>
              <a:buChar char="○"/>
              <a:defRPr/>
            </a:lvl5pPr>
            <a:lvl6pPr indent="-292100" lvl="5" marL="2743200" rtl="0">
              <a:spcBef>
                <a:spcPts val="500"/>
              </a:spcBef>
              <a:spcAft>
                <a:spcPts val="0"/>
              </a:spcAft>
              <a:buSzPts val="1000"/>
              <a:buChar char="■"/>
              <a:defRPr/>
            </a:lvl6pPr>
            <a:lvl7pPr indent="-292100" lvl="6" marL="3200400" rtl="0">
              <a:spcBef>
                <a:spcPts val="500"/>
              </a:spcBef>
              <a:spcAft>
                <a:spcPts val="0"/>
              </a:spcAft>
              <a:buSzPts val="1000"/>
              <a:buChar char="●"/>
              <a:defRPr/>
            </a:lvl7pPr>
            <a:lvl8pPr indent="-292100" lvl="7" marL="3657600" rtl="0">
              <a:spcBef>
                <a:spcPts val="500"/>
              </a:spcBef>
              <a:spcAft>
                <a:spcPts val="0"/>
              </a:spcAft>
              <a:buSzPts val="1000"/>
              <a:buChar char="○"/>
              <a:defRPr/>
            </a:lvl8pPr>
            <a:lvl9pPr indent="-292100" lvl="8" marL="4114800" rtl="0">
              <a:spcBef>
                <a:spcPts val="500"/>
              </a:spcBef>
              <a:spcAft>
                <a:spcPts val="500"/>
              </a:spcAft>
              <a:buSzPts val="1000"/>
              <a:buChar char="■"/>
              <a:defRPr/>
            </a:lvl9pPr>
          </a:lstStyle>
          <a:p/>
        </p:txBody>
      </p:sp>
      <p:pic>
        <p:nvPicPr>
          <p:cNvPr id="107" name="Google Shape;107;p14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080600" y="4834312"/>
            <a:ext cx="606197" cy="148075"/>
          </a:xfrm>
          <a:prstGeom prst="rect">
            <a:avLst/>
          </a:prstGeom>
          <a:noFill/>
          <a:ln>
            <a:noFill/>
          </a:ln>
        </p:spPr>
      </p:pic>
      <p:sp>
        <p:nvSpPr>
          <p:cNvPr id="108" name="Google Shape;108;p14"/>
          <p:cNvSpPr txBox="1"/>
          <p:nvPr>
            <p:ph idx="3" type="subTitle"/>
          </p:nvPr>
        </p:nvSpPr>
        <p:spPr>
          <a:xfrm>
            <a:off x="462775" y="922000"/>
            <a:ext cx="8229600" cy="231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Font typeface="Inter Medium"/>
              <a:buNone/>
              <a:defRPr sz="1400">
                <a:latin typeface="Inter Medium"/>
                <a:ea typeface="Inter Medium"/>
                <a:cs typeface="Inter Medium"/>
                <a:sym typeface="Inter Medium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500"/>
              </a:spcBef>
              <a:spcAft>
                <a:spcPts val="500"/>
              </a:spcAft>
              <a:buClr>
                <a:schemeClr val="dk1"/>
              </a:buClr>
              <a:buSzPts val="1000"/>
              <a:buNone/>
              <a:defRPr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109" name="Google Shape;109;p14"/>
          <p:cNvSpPr txBox="1"/>
          <p:nvPr/>
        </p:nvSpPr>
        <p:spPr>
          <a:xfrm>
            <a:off x="634200" y="4855994"/>
            <a:ext cx="2413800" cy="107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Proprietary &amp; Confidential</a:t>
            </a:r>
            <a:endParaRPr sz="7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ubtitle &amp; 2-Columns (Dark)">
  <p:cSld name="TITLE_AND_TWO_COLUMNS_1_2">
    <p:bg>
      <p:bgPr>
        <a:solidFill>
          <a:schemeClr val="dk1"/>
        </a:solidFill>
      </p:bgPr>
    </p:bg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1" name="Google Shape;111;p15"/>
          <p:cNvGrpSpPr/>
          <p:nvPr/>
        </p:nvGrpSpPr>
        <p:grpSpPr>
          <a:xfrm>
            <a:off x="4822703" y="31"/>
            <a:ext cx="4321568" cy="5143648"/>
            <a:chOff x="4822703" y="31"/>
            <a:chExt cx="4321568" cy="5143648"/>
          </a:xfrm>
        </p:grpSpPr>
        <p:sp>
          <p:nvSpPr>
            <p:cNvPr id="112" name="Google Shape;112;p15"/>
            <p:cNvSpPr/>
            <p:nvPr/>
          </p:nvSpPr>
          <p:spPr>
            <a:xfrm>
              <a:off x="8297263" y="31"/>
              <a:ext cx="847008" cy="3948320"/>
            </a:xfrm>
            <a:custGeom>
              <a:rect b="b" l="l" r="r" t="t"/>
              <a:pathLst>
                <a:path extrusionOk="0" h="123385" w="26469">
                  <a:moveTo>
                    <a:pt x="25799" y="0"/>
                  </a:moveTo>
                  <a:lnTo>
                    <a:pt x="0" y="79521"/>
                  </a:lnTo>
                  <a:lnTo>
                    <a:pt x="26469" y="123385"/>
                  </a:lnTo>
                  <a:lnTo>
                    <a:pt x="26469" y="1063"/>
                  </a:lnTo>
                  <a:lnTo>
                    <a:pt x="25799" y="0"/>
                  </a:lnTo>
                  <a:close/>
                </a:path>
              </a:pathLst>
            </a:custGeom>
            <a:solidFill>
              <a:srgbClr val="102761">
                <a:alpha val="58929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3" name="Google Shape;113;p15"/>
            <p:cNvSpPr/>
            <p:nvPr/>
          </p:nvSpPr>
          <p:spPr>
            <a:xfrm>
              <a:off x="4822703" y="31"/>
              <a:ext cx="3474592" cy="5143648"/>
            </a:xfrm>
            <a:custGeom>
              <a:rect b="b" l="l" r="r" t="t"/>
              <a:pathLst>
                <a:path extrusionOk="0" h="160739" w="108581">
                  <a:moveTo>
                    <a:pt x="60582" y="0"/>
                  </a:moveTo>
                  <a:lnTo>
                    <a:pt x="1" y="160739"/>
                  </a:lnTo>
                  <a:lnTo>
                    <a:pt x="82228" y="160739"/>
                  </a:lnTo>
                  <a:lnTo>
                    <a:pt x="108580" y="79521"/>
                  </a:lnTo>
                  <a:lnTo>
                    <a:pt x="60582" y="0"/>
                  </a:lnTo>
                  <a:close/>
                </a:path>
              </a:pathLst>
            </a:custGeom>
            <a:solidFill>
              <a:srgbClr val="102761">
                <a:alpha val="58929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4" name="Google Shape;114;p15"/>
            <p:cNvSpPr/>
            <p:nvPr/>
          </p:nvSpPr>
          <p:spPr>
            <a:xfrm>
              <a:off x="6761295" y="31"/>
              <a:ext cx="2361536" cy="2544704"/>
            </a:xfrm>
            <a:custGeom>
              <a:rect b="b" l="l" r="r" t="t"/>
              <a:pathLst>
                <a:path extrusionOk="0" h="79522" w="73798">
                  <a:moveTo>
                    <a:pt x="1" y="0"/>
                  </a:moveTo>
                  <a:lnTo>
                    <a:pt x="47999" y="79521"/>
                  </a:lnTo>
                  <a:lnTo>
                    <a:pt x="73798" y="0"/>
                  </a:lnTo>
                  <a:close/>
                </a:path>
              </a:pathLst>
            </a:custGeom>
            <a:solidFill>
              <a:srgbClr val="1A2F68">
                <a:alpha val="6607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pic>
        <p:nvPicPr>
          <p:cNvPr id="115" name="Google Shape;115;p15"/>
          <p:cNvPicPr preferRelativeResize="0"/>
          <p:nvPr/>
        </p:nvPicPr>
        <p:blipFill rotWithShape="1">
          <a:blip r:embed="rId2">
            <a:alphaModFix/>
          </a:blip>
          <a:srcRect b="0" l="129" r="119" t="0"/>
          <a:stretch/>
        </p:blipFill>
        <p:spPr>
          <a:xfrm>
            <a:off x="8080600" y="4834312"/>
            <a:ext cx="606198" cy="148076"/>
          </a:xfrm>
          <a:prstGeom prst="rect">
            <a:avLst/>
          </a:prstGeom>
          <a:noFill/>
          <a:ln>
            <a:noFill/>
          </a:ln>
        </p:spPr>
      </p:pic>
      <p:sp>
        <p:nvSpPr>
          <p:cNvPr id="116" name="Google Shape;116;p15"/>
          <p:cNvSpPr txBox="1"/>
          <p:nvPr>
            <p:ph type="title"/>
          </p:nvPr>
        </p:nvSpPr>
        <p:spPr>
          <a:xfrm>
            <a:off x="457200" y="480275"/>
            <a:ext cx="8229600" cy="393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117" name="Google Shape;117;p15"/>
          <p:cNvSpPr txBox="1"/>
          <p:nvPr>
            <p:ph idx="12" type="sldNum"/>
          </p:nvPr>
        </p:nvSpPr>
        <p:spPr>
          <a:xfrm>
            <a:off x="457200" y="4855464"/>
            <a:ext cx="177000" cy="107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spAutoFit/>
          </a:bodyPr>
          <a:lstStyle>
            <a:lvl1pPr lvl="0" rtl="0">
              <a:buNone/>
              <a:defRPr>
                <a:solidFill>
                  <a:schemeClr val="dk2"/>
                </a:solidFill>
              </a:defRPr>
            </a:lvl1pPr>
            <a:lvl2pPr lvl="1" rtl="0">
              <a:buNone/>
              <a:defRPr>
                <a:solidFill>
                  <a:schemeClr val="dk2"/>
                </a:solidFill>
              </a:defRPr>
            </a:lvl2pPr>
            <a:lvl3pPr lvl="2" rtl="0">
              <a:buNone/>
              <a:defRPr>
                <a:solidFill>
                  <a:schemeClr val="dk2"/>
                </a:solidFill>
              </a:defRPr>
            </a:lvl3pPr>
            <a:lvl4pPr lvl="3" rtl="0">
              <a:buNone/>
              <a:defRPr>
                <a:solidFill>
                  <a:schemeClr val="dk2"/>
                </a:solidFill>
              </a:defRPr>
            </a:lvl4pPr>
            <a:lvl5pPr lvl="4" rtl="0">
              <a:buNone/>
              <a:defRPr>
                <a:solidFill>
                  <a:schemeClr val="dk2"/>
                </a:solidFill>
              </a:defRPr>
            </a:lvl5pPr>
            <a:lvl6pPr lvl="5" rtl="0">
              <a:buNone/>
              <a:defRPr>
                <a:solidFill>
                  <a:schemeClr val="dk2"/>
                </a:solidFill>
              </a:defRPr>
            </a:lvl6pPr>
            <a:lvl7pPr lvl="6" rtl="0">
              <a:buNone/>
              <a:defRPr>
                <a:solidFill>
                  <a:schemeClr val="dk2"/>
                </a:solidFill>
              </a:defRPr>
            </a:lvl7pPr>
            <a:lvl8pPr lvl="7" rtl="0">
              <a:buNone/>
              <a:defRPr>
                <a:solidFill>
                  <a:schemeClr val="dk2"/>
                </a:solidFill>
              </a:defRPr>
            </a:lvl8pPr>
            <a:lvl9pPr lvl="8" rtl="0">
              <a:buNone/>
              <a:defRPr>
                <a:solidFill>
                  <a:schemeClr val="dk2"/>
                </a:solidFill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18" name="Google Shape;118;p15"/>
          <p:cNvSpPr txBox="1"/>
          <p:nvPr>
            <p:ph idx="1" type="body"/>
          </p:nvPr>
        </p:nvSpPr>
        <p:spPr>
          <a:xfrm>
            <a:off x="457200" y="1371600"/>
            <a:ext cx="4026900" cy="3291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Char char="●"/>
              <a:defRPr>
                <a:solidFill>
                  <a:schemeClr val="lt1"/>
                </a:solidFill>
              </a:defRPr>
            </a:lvl1pPr>
            <a:lvl2pPr indent="-304800" lvl="1" marL="914400" rtl="0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>
                <a:solidFill>
                  <a:schemeClr val="lt1"/>
                </a:solidFill>
              </a:defRPr>
            </a:lvl2pPr>
            <a:lvl3pPr indent="-292100" lvl="2" marL="1371600" rtl="0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000"/>
              <a:buChar char="■"/>
              <a:defRPr>
                <a:solidFill>
                  <a:schemeClr val="lt1"/>
                </a:solidFill>
              </a:defRPr>
            </a:lvl3pPr>
            <a:lvl4pPr indent="-292100" lvl="3" marL="18288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●"/>
              <a:defRPr>
                <a:solidFill>
                  <a:schemeClr val="lt2"/>
                </a:solidFill>
              </a:defRPr>
            </a:lvl4pPr>
            <a:lvl5pPr indent="-292100" lvl="4" marL="22860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○"/>
              <a:defRPr>
                <a:solidFill>
                  <a:schemeClr val="lt2"/>
                </a:solidFill>
              </a:defRPr>
            </a:lvl5pPr>
            <a:lvl6pPr indent="-292100" lvl="5" marL="27432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■"/>
              <a:defRPr>
                <a:solidFill>
                  <a:schemeClr val="lt2"/>
                </a:solidFill>
              </a:defRPr>
            </a:lvl6pPr>
            <a:lvl7pPr indent="-292100" lvl="6" marL="32004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●"/>
              <a:defRPr>
                <a:solidFill>
                  <a:schemeClr val="lt2"/>
                </a:solidFill>
              </a:defRPr>
            </a:lvl7pPr>
            <a:lvl8pPr indent="-292100" lvl="7" marL="36576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○"/>
              <a:defRPr>
                <a:solidFill>
                  <a:schemeClr val="lt2"/>
                </a:solidFill>
              </a:defRPr>
            </a:lvl8pPr>
            <a:lvl9pPr indent="-292100" lvl="8" marL="4114800" rtl="0">
              <a:spcBef>
                <a:spcPts val="500"/>
              </a:spcBef>
              <a:spcAft>
                <a:spcPts val="500"/>
              </a:spcAft>
              <a:buClr>
                <a:schemeClr val="lt2"/>
              </a:buClr>
              <a:buSzPts val="1000"/>
              <a:buChar char="■"/>
              <a:defRPr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119" name="Google Shape;119;p15"/>
          <p:cNvSpPr txBox="1"/>
          <p:nvPr>
            <p:ph idx="2" type="body"/>
          </p:nvPr>
        </p:nvSpPr>
        <p:spPr>
          <a:xfrm>
            <a:off x="4673400" y="1371600"/>
            <a:ext cx="4013400" cy="3291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Char char="●"/>
              <a:defRPr>
                <a:solidFill>
                  <a:schemeClr val="lt1"/>
                </a:solidFill>
              </a:defRPr>
            </a:lvl1pPr>
            <a:lvl2pPr indent="-304800" lvl="1" marL="914400" rtl="0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>
                <a:solidFill>
                  <a:schemeClr val="lt1"/>
                </a:solidFill>
              </a:defRPr>
            </a:lvl2pPr>
            <a:lvl3pPr indent="-292100" lvl="2" marL="1371600" rtl="0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000"/>
              <a:buChar char="■"/>
              <a:defRPr>
                <a:solidFill>
                  <a:schemeClr val="lt1"/>
                </a:solidFill>
              </a:defRPr>
            </a:lvl3pPr>
            <a:lvl4pPr indent="-292100" lvl="3" marL="18288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●"/>
              <a:defRPr>
                <a:solidFill>
                  <a:schemeClr val="lt2"/>
                </a:solidFill>
              </a:defRPr>
            </a:lvl4pPr>
            <a:lvl5pPr indent="-292100" lvl="4" marL="22860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○"/>
              <a:defRPr>
                <a:solidFill>
                  <a:schemeClr val="lt2"/>
                </a:solidFill>
              </a:defRPr>
            </a:lvl5pPr>
            <a:lvl6pPr indent="-292100" lvl="5" marL="27432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■"/>
              <a:defRPr>
                <a:solidFill>
                  <a:schemeClr val="lt2"/>
                </a:solidFill>
              </a:defRPr>
            </a:lvl6pPr>
            <a:lvl7pPr indent="-292100" lvl="6" marL="32004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●"/>
              <a:defRPr>
                <a:solidFill>
                  <a:schemeClr val="lt2"/>
                </a:solidFill>
              </a:defRPr>
            </a:lvl7pPr>
            <a:lvl8pPr indent="-292100" lvl="7" marL="36576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○"/>
              <a:defRPr>
                <a:solidFill>
                  <a:schemeClr val="lt2"/>
                </a:solidFill>
              </a:defRPr>
            </a:lvl8pPr>
            <a:lvl9pPr indent="-292100" lvl="8" marL="4114800" rtl="0">
              <a:spcBef>
                <a:spcPts val="500"/>
              </a:spcBef>
              <a:spcAft>
                <a:spcPts val="500"/>
              </a:spcAft>
              <a:buClr>
                <a:schemeClr val="lt2"/>
              </a:buClr>
              <a:buSzPts val="1000"/>
              <a:buChar char="■"/>
              <a:defRPr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120" name="Google Shape;120;p15"/>
          <p:cNvSpPr txBox="1"/>
          <p:nvPr>
            <p:ph idx="3" type="subTitle"/>
          </p:nvPr>
        </p:nvSpPr>
        <p:spPr>
          <a:xfrm>
            <a:off x="462775" y="922000"/>
            <a:ext cx="8229600" cy="231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Inter Medium"/>
              <a:buNone/>
              <a:defRPr sz="1400">
                <a:solidFill>
                  <a:schemeClr val="dk2"/>
                </a:solidFill>
                <a:latin typeface="Inter Medium"/>
                <a:ea typeface="Inter Medium"/>
                <a:cs typeface="Inter Medium"/>
                <a:sym typeface="Inter Medium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None/>
              <a:defRPr>
                <a:solidFill>
                  <a:schemeClr val="dk2"/>
                </a:solidFill>
              </a:defRPr>
            </a:lvl2pPr>
            <a:lvl3pPr lvl="2" rtl="0">
              <a:spcBef>
                <a:spcPts val="800"/>
              </a:spcBef>
              <a:spcAft>
                <a:spcPts val="0"/>
              </a:spcAft>
              <a:buClr>
                <a:schemeClr val="dk2"/>
              </a:buClr>
              <a:buSzPts val="1000"/>
              <a:buNone/>
              <a:defRPr>
                <a:solidFill>
                  <a:schemeClr val="dk2"/>
                </a:solidFill>
              </a:defRPr>
            </a:lvl3pPr>
            <a:lvl4pPr lvl="3" rtl="0"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000"/>
              <a:buNone/>
              <a:defRPr>
                <a:solidFill>
                  <a:schemeClr val="dk2"/>
                </a:solidFill>
              </a:defRPr>
            </a:lvl4pPr>
            <a:lvl5pPr lvl="4" rtl="0"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000"/>
              <a:buNone/>
              <a:defRPr>
                <a:solidFill>
                  <a:schemeClr val="dk2"/>
                </a:solidFill>
              </a:defRPr>
            </a:lvl5pPr>
            <a:lvl6pPr lvl="5" rtl="0"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000"/>
              <a:buNone/>
              <a:defRPr>
                <a:solidFill>
                  <a:schemeClr val="dk2"/>
                </a:solidFill>
              </a:defRPr>
            </a:lvl6pPr>
            <a:lvl7pPr lvl="6" rtl="0"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000"/>
              <a:buNone/>
              <a:defRPr>
                <a:solidFill>
                  <a:schemeClr val="dk2"/>
                </a:solidFill>
              </a:defRPr>
            </a:lvl7pPr>
            <a:lvl8pPr lvl="7" rtl="0"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000"/>
              <a:buNone/>
              <a:defRPr>
                <a:solidFill>
                  <a:schemeClr val="dk2"/>
                </a:solidFill>
              </a:defRPr>
            </a:lvl8pPr>
            <a:lvl9pPr lvl="8" rtl="0">
              <a:spcBef>
                <a:spcPts val="500"/>
              </a:spcBef>
              <a:spcAft>
                <a:spcPts val="500"/>
              </a:spcAft>
              <a:buClr>
                <a:schemeClr val="dk2"/>
              </a:buClr>
              <a:buSzPts val="1000"/>
              <a:buNone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121" name="Google Shape;121;p15"/>
          <p:cNvSpPr txBox="1"/>
          <p:nvPr/>
        </p:nvSpPr>
        <p:spPr>
          <a:xfrm>
            <a:off x="634200" y="4855464"/>
            <a:ext cx="2413800" cy="107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rPr>
              <a:t>Proprietary &amp; Confidential</a:t>
            </a:r>
            <a:endParaRPr sz="700">
              <a:solidFill>
                <a:schemeClr val="dk2"/>
              </a:solidFill>
              <a:latin typeface="Inter"/>
              <a:ea typeface="Inter"/>
              <a:cs typeface="Inter"/>
              <a:sym typeface="Inter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&amp; 3-Columns (Light)">
  <p:cSld name="TITLE_AND_TWO_COLUMNS_2"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3" name="Google Shape;123;p16"/>
          <p:cNvGrpSpPr/>
          <p:nvPr/>
        </p:nvGrpSpPr>
        <p:grpSpPr>
          <a:xfrm>
            <a:off x="4822703" y="31"/>
            <a:ext cx="4321568" cy="5143648"/>
            <a:chOff x="3991150" y="848375"/>
            <a:chExt cx="3376225" cy="4018475"/>
          </a:xfrm>
        </p:grpSpPr>
        <p:sp>
          <p:nvSpPr>
            <p:cNvPr id="124" name="Google Shape;124;p16"/>
            <p:cNvSpPr/>
            <p:nvPr/>
          </p:nvSpPr>
          <p:spPr>
            <a:xfrm>
              <a:off x="6705650" y="848375"/>
              <a:ext cx="661725" cy="3084625"/>
            </a:xfrm>
            <a:custGeom>
              <a:rect b="b" l="l" r="r" t="t"/>
              <a:pathLst>
                <a:path extrusionOk="0" h="123385" w="26469">
                  <a:moveTo>
                    <a:pt x="25799" y="0"/>
                  </a:moveTo>
                  <a:lnTo>
                    <a:pt x="0" y="79521"/>
                  </a:lnTo>
                  <a:lnTo>
                    <a:pt x="26469" y="123385"/>
                  </a:lnTo>
                  <a:lnTo>
                    <a:pt x="26469" y="1063"/>
                  </a:lnTo>
                  <a:lnTo>
                    <a:pt x="25799" y="0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5" name="Google Shape;125;p16"/>
            <p:cNvSpPr/>
            <p:nvPr/>
          </p:nvSpPr>
          <p:spPr>
            <a:xfrm>
              <a:off x="3991150" y="848375"/>
              <a:ext cx="2714525" cy="4018475"/>
            </a:xfrm>
            <a:custGeom>
              <a:rect b="b" l="l" r="r" t="t"/>
              <a:pathLst>
                <a:path extrusionOk="0" h="160739" w="108581">
                  <a:moveTo>
                    <a:pt x="60582" y="0"/>
                  </a:moveTo>
                  <a:lnTo>
                    <a:pt x="1" y="160739"/>
                  </a:lnTo>
                  <a:lnTo>
                    <a:pt x="82228" y="160739"/>
                  </a:lnTo>
                  <a:lnTo>
                    <a:pt x="108580" y="79521"/>
                  </a:lnTo>
                  <a:lnTo>
                    <a:pt x="60582" y="0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6" name="Google Shape;126;p16"/>
            <p:cNvSpPr/>
            <p:nvPr/>
          </p:nvSpPr>
          <p:spPr>
            <a:xfrm>
              <a:off x="5505675" y="848375"/>
              <a:ext cx="1844950" cy="1988050"/>
            </a:xfrm>
            <a:custGeom>
              <a:rect b="b" l="l" r="r" t="t"/>
              <a:pathLst>
                <a:path extrusionOk="0" h="79522" w="73798">
                  <a:moveTo>
                    <a:pt x="1" y="0"/>
                  </a:moveTo>
                  <a:lnTo>
                    <a:pt x="47999" y="79521"/>
                  </a:lnTo>
                  <a:lnTo>
                    <a:pt x="73798" y="0"/>
                  </a:lnTo>
                  <a:close/>
                </a:path>
              </a:pathLst>
            </a:custGeom>
            <a:solidFill>
              <a:srgbClr val="F5F5F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27" name="Google Shape;127;p16"/>
          <p:cNvSpPr txBox="1"/>
          <p:nvPr>
            <p:ph type="title"/>
          </p:nvPr>
        </p:nvSpPr>
        <p:spPr>
          <a:xfrm>
            <a:off x="457200" y="480275"/>
            <a:ext cx="8229600" cy="393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  <p:sp>
        <p:nvSpPr>
          <p:cNvPr id="128" name="Google Shape;128;p16"/>
          <p:cNvSpPr txBox="1"/>
          <p:nvPr>
            <p:ph idx="12" type="sldNum"/>
          </p:nvPr>
        </p:nvSpPr>
        <p:spPr>
          <a:xfrm>
            <a:off x="457200" y="4855464"/>
            <a:ext cx="177000" cy="107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sp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29" name="Google Shape;129;p16"/>
          <p:cNvSpPr txBox="1"/>
          <p:nvPr>
            <p:ph idx="1" type="body"/>
          </p:nvPr>
        </p:nvSpPr>
        <p:spPr>
          <a:xfrm>
            <a:off x="457200" y="1097275"/>
            <a:ext cx="2590800" cy="3566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1pPr>
            <a:lvl2pPr indent="-304800" lvl="1" marL="914400" rtl="0">
              <a:spcBef>
                <a:spcPts val="1000"/>
              </a:spcBef>
              <a:spcAft>
                <a:spcPts val="0"/>
              </a:spcAft>
              <a:buSzPts val="1200"/>
              <a:buChar char="○"/>
              <a:defRPr/>
            </a:lvl2pPr>
            <a:lvl3pPr indent="-292100" lvl="2" marL="1371600" rtl="0">
              <a:spcBef>
                <a:spcPts val="800"/>
              </a:spcBef>
              <a:spcAft>
                <a:spcPts val="0"/>
              </a:spcAft>
              <a:buSzPts val="1000"/>
              <a:buChar char="■"/>
              <a:defRPr/>
            </a:lvl3pPr>
            <a:lvl4pPr indent="-292100" lvl="3" marL="1828800" rtl="0">
              <a:spcBef>
                <a:spcPts val="500"/>
              </a:spcBef>
              <a:spcAft>
                <a:spcPts val="0"/>
              </a:spcAft>
              <a:buSzPts val="1000"/>
              <a:buChar char="●"/>
              <a:defRPr/>
            </a:lvl4pPr>
            <a:lvl5pPr indent="-292100" lvl="4" marL="2286000" rtl="0">
              <a:spcBef>
                <a:spcPts val="500"/>
              </a:spcBef>
              <a:spcAft>
                <a:spcPts val="0"/>
              </a:spcAft>
              <a:buSzPts val="1000"/>
              <a:buChar char="○"/>
              <a:defRPr/>
            </a:lvl5pPr>
            <a:lvl6pPr indent="-292100" lvl="5" marL="2743200" rtl="0">
              <a:spcBef>
                <a:spcPts val="500"/>
              </a:spcBef>
              <a:spcAft>
                <a:spcPts val="0"/>
              </a:spcAft>
              <a:buSzPts val="1000"/>
              <a:buChar char="■"/>
              <a:defRPr/>
            </a:lvl6pPr>
            <a:lvl7pPr indent="-292100" lvl="6" marL="3200400" rtl="0">
              <a:spcBef>
                <a:spcPts val="500"/>
              </a:spcBef>
              <a:spcAft>
                <a:spcPts val="0"/>
              </a:spcAft>
              <a:buSzPts val="1000"/>
              <a:buChar char="●"/>
              <a:defRPr/>
            </a:lvl7pPr>
            <a:lvl8pPr indent="-292100" lvl="7" marL="3657600" rtl="0">
              <a:spcBef>
                <a:spcPts val="500"/>
              </a:spcBef>
              <a:spcAft>
                <a:spcPts val="0"/>
              </a:spcAft>
              <a:buSzPts val="1000"/>
              <a:buChar char="○"/>
              <a:defRPr/>
            </a:lvl8pPr>
            <a:lvl9pPr indent="-292100" lvl="8" marL="4114800" rtl="0">
              <a:spcBef>
                <a:spcPts val="500"/>
              </a:spcBef>
              <a:spcAft>
                <a:spcPts val="500"/>
              </a:spcAft>
              <a:buSzPts val="1000"/>
              <a:buChar char="■"/>
              <a:defRPr/>
            </a:lvl9pPr>
          </a:lstStyle>
          <a:p/>
        </p:txBody>
      </p:sp>
      <p:sp>
        <p:nvSpPr>
          <p:cNvPr id="130" name="Google Shape;130;p16"/>
          <p:cNvSpPr txBox="1"/>
          <p:nvPr>
            <p:ph idx="2" type="body"/>
          </p:nvPr>
        </p:nvSpPr>
        <p:spPr>
          <a:xfrm>
            <a:off x="3279325" y="1097275"/>
            <a:ext cx="2590800" cy="3566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1pPr>
            <a:lvl2pPr indent="-304800" lvl="1" marL="914400" rtl="0">
              <a:spcBef>
                <a:spcPts val="1000"/>
              </a:spcBef>
              <a:spcAft>
                <a:spcPts val="0"/>
              </a:spcAft>
              <a:buSzPts val="1200"/>
              <a:buChar char="○"/>
              <a:defRPr/>
            </a:lvl2pPr>
            <a:lvl3pPr indent="-292100" lvl="2" marL="1371600" rtl="0">
              <a:spcBef>
                <a:spcPts val="800"/>
              </a:spcBef>
              <a:spcAft>
                <a:spcPts val="0"/>
              </a:spcAft>
              <a:buSzPts val="1000"/>
              <a:buChar char="■"/>
              <a:defRPr/>
            </a:lvl3pPr>
            <a:lvl4pPr indent="-292100" lvl="3" marL="1828800" rtl="0">
              <a:spcBef>
                <a:spcPts val="500"/>
              </a:spcBef>
              <a:spcAft>
                <a:spcPts val="0"/>
              </a:spcAft>
              <a:buSzPts val="1000"/>
              <a:buChar char="●"/>
              <a:defRPr/>
            </a:lvl4pPr>
            <a:lvl5pPr indent="-292100" lvl="4" marL="2286000" rtl="0">
              <a:spcBef>
                <a:spcPts val="500"/>
              </a:spcBef>
              <a:spcAft>
                <a:spcPts val="0"/>
              </a:spcAft>
              <a:buSzPts val="1000"/>
              <a:buChar char="○"/>
              <a:defRPr/>
            </a:lvl5pPr>
            <a:lvl6pPr indent="-292100" lvl="5" marL="2743200" rtl="0">
              <a:spcBef>
                <a:spcPts val="500"/>
              </a:spcBef>
              <a:spcAft>
                <a:spcPts val="0"/>
              </a:spcAft>
              <a:buSzPts val="1000"/>
              <a:buChar char="■"/>
              <a:defRPr/>
            </a:lvl6pPr>
            <a:lvl7pPr indent="-292100" lvl="6" marL="3200400" rtl="0">
              <a:spcBef>
                <a:spcPts val="500"/>
              </a:spcBef>
              <a:spcAft>
                <a:spcPts val="0"/>
              </a:spcAft>
              <a:buSzPts val="1000"/>
              <a:buChar char="●"/>
              <a:defRPr/>
            </a:lvl7pPr>
            <a:lvl8pPr indent="-292100" lvl="7" marL="3657600" rtl="0">
              <a:spcBef>
                <a:spcPts val="500"/>
              </a:spcBef>
              <a:spcAft>
                <a:spcPts val="0"/>
              </a:spcAft>
              <a:buSzPts val="1000"/>
              <a:buChar char="○"/>
              <a:defRPr/>
            </a:lvl8pPr>
            <a:lvl9pPr indent="-292100" lvl="8" marL="4114800" rtl="0">
              <a:spcBef>
                <a:spcPts val="500"/>
              </a:spcBef>
              <a:spcAft>
                <a:spcPts val="500"/>
              </a:spcAft>
              <a:buSzPts val="1000"/>
              <a:buChar char="■"/>
              <a:defRPr/>
            </a:lvl9pPr>
          </a:lstStyle>
          <a:p/>
        </p:txBody>
      </p:sp>
      <p:pic>
        <p:nvPicPr>
          <p:cNvPr id="131" name="Google Shape;131;p16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080600" y="4834312"/>
            <a:ext cx="606197" cy="148075"/>
          </a:xfrm>
          <a:prstGeom prst="rect">
            <a:avLst/>
          </a:prstGeom>
          <a:noFill/>
          <a:ln>
            <a:noFill/>
          </a:ln>
        </p:spPr>
      </p:pic>
      <p:sp>
        <p:nvSpPr>
          <p:cNvPr id="132" name="Google Shape;132;p16"/>
          <p:cNvSpPr txBox="1"/>
          <p:nvPr>
            <p:ph idx="3" type="body"/>
          </p:nvPr>
        </p:nvSpPr>
        <p:spPr>
          <a:xfrm>
            <a:off x="6101450" y="1097275"/>
            <a:ext cx="2590800" cy="3566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1pPr>
            <a:lvl2pPr indent="-304800" lvl="1" marL="914400" rtl="0">
              <a:spcBef>
                <a:spcPts val="1000"/>
              </a:spcBef>
              <a:spcAft>
                <a:spcPts val="0"/>
              </a:spcAft>
              <a:buSzPts val="1200"/>
              <a:buChar char="○"/>
              <a:defRPr/>
            </a:lvl2pPr>
            <a:lvl3pPr indent="-292100" lvl="2" marL="1371600" rtl="0">
              <a:spcBef>
                <a:spcPts val="800"/>
              </a:spcBef>
              <a:spcAft>
                <a:spcPts val="0"/>
              </a:spcAft>
              <a:buSzPts val="1000"/>
              <a:buChar char="■"/>
              <a:defRPr/>
            </a:lvl3pPr>
            <a:lvl4pPr indent="-292100" lvl="3" marL="1828800" rtl="0">
              <a:spcBef>
                <a:spcPts val="500"/>
              </a:spcBef>
              <a:spcAft>
                <a:spcPts val="0"/>
              </a:spcAft>
              <a:buSzPts val="1000"/>
              <a:buChar char="●"/>
              <a:defRPr/>
            </a:lvl4pPr>
            <a:lvl5pPr indent="-292100" lvl="4" marL="2286000" rtl="0">
              <a:spcBef>
                <a:spcPts val="500"/>
              </a:spcBef>
              <a:spcAft>
                <a:spcPts val="0"/>
              </a:spcAft>
              <a:buSzPts val="1000"/>
              <a:buChar char="○"/>
              <a:defRPr/>
            </a:lvl5pPr>
            <a:lvl6pPr indent="-292100" lvl="5" marL="2743200" rtl="0">
              <a:spcBef>
                <a:spcPts val="500"/>
              </a:spcBef>
              <a:spcAft>
                <a:spcPts val="0"/>
              </a:spcAft>
              <a:buSzPts val="1000"/>
              <a:buChar char="■"/>
              <a:defRPr/>
            </a:lvl6pPr>
            <a:lvl7pPr indent="-292100" lvl="6" marL="3200400" rtl="0">
              <a:spcBef>
                <a:spcPts val="500"/>
              </a:spcBef>
              <a:spcAft>
                <a:spcPts val="0"/>
              </a:spcAft>
              <a:buSzPts val="1000"/>
              <a:buChar char="●"/>
              <a:defRPr/>
            </a:lvl7pPr>
            <a:lvl8pPr indent="-292100" lvl="7" marL="3657600" rtl="0">
              <a:spcBef>
                <a:spcPts val="500"/>
              </a:spcBef>
              <a:spcAft>
                <a:spcPts val="0"/>
              </a:spcAft>
              <a:buSzPts val="1000"/>
              <a:buChar char="○"/>
              <a:defRPr/>
            </a:lvl8pPr>
            <a:lvl9pPr indent="-292100" lvl="8" marL="4114800" rtl="0">
              <a:spcBef>
                <a:spcPts val="500"/>
              </a:spcBef>
              <a:spcAft>
                <a:spcPts val="500"/>
              </a:spcAft>
              <a:buSzPts val="1000"/>
              <a:buChar char="■"/>
              <a:defRPr/>
            </a:lvl9pPr>
          </a:lstStyle>
          <a:p/>
        </p:txBody>
      </p:sp>
      <p:sp>
        <p:nvSpPr>
          <p:cNvPr id="133" name="Google Shape;133;p16"/>
          <p:cNvSpPr txBox="1"/>
          <p:nvPr/>
        </p:nvSpPr>
        <p:spPr>
          <a:xfrm>
            <a:off x="634200" y="4855994"/>
            <a:ext cx="2413800" cy="107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Proprietary &amp; Confidential</a:t>
            </a:r>
            <a:endParaRPr sz="7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&amp; 3-Columns (Dark)">
  <p:cSld name="TITLE_AND_TWO_COLUMNS_2_2">
    <p:bg>
      <p:bgPr>
        <a:solidFill>
          <a:schemeClr val="dk1"/>
        </a:solidFill>
      </p:bgPr>
    </p:bg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5" name="Google Shape;135;p17"/>
          <p:cNvGrpSpPr/>
          <p:nvPr/>
        </p:nvGrpSpPr>
        <p:grpSpPr>
          <a:xfrm>
            <a:off x="4822703" y="31"/>
            <a:ext cx="4321568" cy="5143648"/>
            <a:chOff x="4822703" y="31"/>
            <a:chExt cx="4321568" cy="5143648"/>
          </a:xfrm>
        </p:grpSpPr>
        <p:sp>
          <p:nvSpPr>
            <p:cNvPr id="136" name="Google Shape;136;p17"/>
            <p:cNvSpPr/>
            <p:nvPr/>
          </p:nvSpPr>
          <p:spPr>
            <a:xfrm>
              <a:off x="8297263" y="31"/>
              <a:ext cx="847008" cy="3948320"/>
            </a:xfrm>
            <a:custGeom>
              <a:rect b="b" l="l" r="r" t="t"/>
              <a:pathLst>
                <a:path extrusionOk="0" h="123385" w="26469">
                  <a:moveTo>
                    <a:pt x="25799" y="0"/>
                  </a:moveTo>
                  <a:lnTo>
                    <a:pt x="0" y="79521"/>
                  </a:lnTo>
                  <a:lnTo>
                    <a:pt x="26469" y="123385"/>
                  </a:lnTo>
                  <a:lnTo>
                    <a:pt x="26469" y="1063"/>
                  </a:lnTo>
                  <a:lnTo>
                    <a:pt x="25799" y="0"/>
                  </a:lnTo>
                  <a:close/>
                </a:path>
              </a:pathLst>
            </a:custGeom>
            <a:solidFill>
              <a:srgbClr val="102761">
                <a:alpha val="58929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7" name="Google Shape;137;p17"/>
            <p:cNvSpPr/>
            <p:nvPr/>
          </p:nvSpPr>
          <p:spPr>
            <a:xfrm>
              <a:off x="4822703" y="31"/>
              <a:ext cx="3474592" cy="5143648"/>
            </a:xfrm>
            <a:custGeom>
              <a:rect b="b" l="l" r="r" t="t"/>
              <a:pathLst>
                <a:path extrusionOk="0" h="160739" w="108581">
                  <a:moveTo>
                    <a:pt x="60582" y="0"/>
                  </a:moveTo>
                  <a:lnTo>
                    <a:pt x="1" y="160739"/>
                  </a:lnTo>
                  <a:lnTo>
                    <a:pt x="82228" y="160739"/>
                  </a:lnTo>
                  <a:lnTo>
                    <a:pt x="108580" y="79521"/>
                  </a:lnTo>
                  <a:lnTo>
                    <a:pt x="60582" y="0"/>
                  </a:lnTo>
                  <a:close/>
                </a:path>
              </a:pathLst>
            </a:custGeom>
            <a:solidFill>
              <a:srgbClr val="102761">
                <a:alpha val="58929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8" name="Google Shape;138;p17"/>
            <p:cNvSpPr/>
            <p:nvPr/>
          </p:nvSpPr>
          <p:spPr>
            <a:xfrm>
              <a:off x="6761295" y="31"/>
              <a:ext cx="2361536" cy="2544704"/>
            </a:xfrm>
            <a:custGeom>
              <a:rect b="b" l="l" r="r" t="t"/>
              <a:pathLst>
                <a:path extrusionOk="0" h="79522" w="73798">
                  <a:moveTo>
                    <a:pt x="1" y="0"/>
                  </a:moveTo>
                  <a:lnTo>
                    <a:pt x="47999" y="79521"/>
                  </a:lnTo>
                  <a:lnTo>
                    <a:pt x="73798" y="0"/>
                  </a:lnTo>
                  <a:close/>
                </a:path>
              </a:pathLst>
            </a:custGeom>
            <a:solidFill>
              <a:srgbClr val="1A2F68">
                <a:alpha val="6607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pic>
        <p:nvPicPr>
          <p:cNvPr id="139" name="Google Shape;139;p17"/>
          <p:cNvPicPr preferRelativeResize="0"/>
          <p:nvPr/>
        </p:nvPicPr>
        <p:blipFill rotWithShape="1">
          <a:blip r:embed="rId2">
            <a:alphaModFix/>
          </a:blip>
          <a:srcRect b="0" l="129" r="119" t="0"/>
          <a:stretch/>
        </p:blipFill>
        <p:spPr>
          <a:xfrm>
            <a:off x="8080600" y="4834312"/>
            <a:ext cx="606198" cy="148076"/>
          </a:xfrm>
          <a:prstGeom prst="rect">
            <a:avLst/>
          </a:prstGeom>
          <a:noFill/>
          <a:ln>
            <a:noFill/>
          </a:ln>
        </p:spPr>
      </p:pic>
      <p:sp>
        <p:nvSpPr>
          <p:cNvPr id="140" name="Google Shape;140;p17"/>
          <p:cNvSpPr txBox="1"/>
          <p:nvPr>
            <p:ph idx="1" type="body"/>
          </p:nvPr>
        </p:nvSpPr>
        <p:spPr>
          <a:xfrm>
            <a:off x="6101450" y="1097275"/>
            <a:ext cx="2590800" cy="3566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Char char="●"/>
              <a:defRPr>
                <a:solidFill>
                  <a:schemeClr val="lt1"/>
                </a:solidFill>
              </a:defRPr>
            </a:lvl1pPr>
            <a:lvl2pPr indent="-304800" lvl="1" marL="914400" rtl="0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>
                <a:solidFill>
                  <a:schemeClr val="lt1"/>
                </a:solidFill>
              </a:defRPr>
            </a:lvl2pPr>
            <a:lvl3pPr indent="-292100" lvl="2" marL="1371600" rtl="0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000"/>
              <a:buChar char="■"/>
              <a:defRPr>
                <a:solidFill>
                  <a:schemeClr val="lt1"/>
                </a:solidFill>
              </a:defRPr>
            </a:lvl3pPr>
            <a:lvl4pPr indent="-292100" lvl="3" marL="18288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●"/>
              <a:defRPr>
                <a:solidFill>
                  <a:schemeClr val="lt2"/>
                </a:solidFill>
              </a:defRPr>
            </a:lvl4pPr>
            <a:lvl5pPr indent="-292100" lvl="4" marL="22860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○"/>
              <a:defRPr>
                <a:solidFill>
                  <a:schemeClr val="lt2"/>
                </a:solidFill>
              </a:defRPr>
            </a:lvl5pPr>
            <a:lvl6pPr indent="-292100" lvl="5" marL="27432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■"/>
              <a:defRPr>
                <a:solidFill>
                  <a:schemeClr val="lt2"/>
                </a:solidFill>
              </a:defRPr>
            </a:lvl6pPr>
            <a:lvl7pPr indent="-292100" lvl="6" marL="32004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●"/>
              <a:defRPr>
                <a:solidFill>
                  <a:schemeClr val="lt2"/>
                </a:solidFill>
              </a:defRPr>
            </a:lvl7pPr>
            <a:lvl8pPr indent="-292100" lvl="7" marL="36576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○"/>
              <a:defRPr>
                <a:solidFill>
                  <a:schemeClr val="lt2"/>
                </a:solidFill>
              </a:defRPr>
            </a:lvl8pPr>
            <a:lvl9pPr indent="-292100" lvl="8" marL="4114800" rtl="0">
              <a:spcBef>
                <a:spcPts val="500"/>
              </a:spcBef>
              <a:spcAft>
                <a:spcPts val="500"/>
              </a:spcAft>
              <a:buClr>
                <a:schemeClr val="lt2"/>
              </a:buClr>
              <a:buSzPts val="1000"/>
              <a:buChar char="■"/>
              <a:defRPr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141" name="Google Shape;141;p17"/>
          <p:cNvSpPr txBox="1"/>
          <p:nvPr>
            <p:ph type="title"/>
          </p:nvPr>
        </p:nvSpPr>
        <p:spPr>
          <a:xfrm>
            <a:off x="457200" y="480275"/>
            <a:ext cx="8229600" cy="393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  <p:sp>
        <p:nvSpPr>
          <p:cNvPr id="142" name="Google Shape;142;p17"/>
          <p:cNvSpPr txBox="1"/>
          <p:nvPr>
            <p:ph idx="12" type="sldNum"/>
          </p:nvPr>
        </p:nvSpPr>
        <p:spPr>
          <a:xfrm>
            <a:off x="457200" y="4855464"/>
            <a:ext cx="177000" cy="107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spAutoFit/>
          </a:bodyPr>
          <a:lstStyle>
            <a:lvl1pPr lvl="0" rtl="0">
              <a:buNone/>
              <a:defRPr>
                <a:solidFill>
                  <a:schemeClr val="dk2"/>
                </a:solidFill>
              </a:defRPr>
            </a:lvl1pPr>
            <a:lvl2pPr lvl="1" rtl="0">
              <a:buNone/>
              <a:defRPr>
                <a:solidFill>
                  <a:schemeClr val="dk2"/>
                </a:solidFill>
              </a:defRPr>
            </a:lvl2pPr>
            <a:lvl3pPr lvl="2" rtl="0">
              <a:buNone/>
              <a:defRPr>
                <a:solidFill>
                  <a:schemeClr val="dk2"/>
                </a:solidFill>
              </a:defRPr>
            </a:lvl3pPr>
            <a:lvl4pPr lvl="3" rtl="0">
              <a:buNone/>
              <a:defRPr>
                <a:solidFill>
                  <a:schemeClr val="dk2"/>
                </a:solidFill>
              </a:defRPr>
            </a:lvl4pPr>
            <a:lvl5pPr lvl="4" rtl="0">
              <a:buNone/>
              <a:defRPr>
                <a:solidFill>
                  <a:schemeClr val="dk2"/>
                </a:solidFill>
              </a:defRPr>
            </a:lvl5pPr>
            <a:lvl6pPr lvl="5" rtl="0">
              <a:buNone/>
              <a:defRPr>
                <a:solidFill>
                  <a:schemeClr val="dk2"/>
                </a:solidFill>
              </a:defRPr>
            </a:lvl6pPr>
            <a:lvl7pPr lvl="6" rtl="0">
              <a:buNone/>
              <a:defRPr>
                <a:solidFill>
                  <a:schemeClr val="dk2"/>
                </a:solidFill>
              </a:defRPr>
            </a:lvl7pPr>
            <a:lvl8pPr lvl="7" rtl="0">
              <a:buNone/>
              <a:defRPr>
                <a:solidFill>
                  <a:schemeClr val="dk2"/>
                </a:solidFill>
              </a:defRPr>
            </a:lvl8pPr>
            <a:lvl9pPr lvl="8" rtl="0">
              <a:buNone/>
              <a:defRPr>
                <a:solidFill>
                  <a:schemeClr val="dk2"/>
                </a:solidFill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43" name="Google Shape;143;p17"/>
          <p:cNvSpPr txBox="1"/>
          <p:nvPr>
            <p:ph idx="2" type="body"/>
          </p:nvPr>
        </p:nvSpPr>
        <p:spPr>
          <a:xfrm>
            <a:off x="457200" y="1097275"/>
            <a:ext cx="2590800" cy="3566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Char char="●"/>
              <a:defRPr>
                <a:solidFill>
                  <a:schemeClr val="lt1"/>
                </a:solidFill>
              </a:defRPr>
            </a:lvl1pPr>
            <a:lvl2pPr indent="-304800" lvl="1" marL="914400" rtl="0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>
                <a:solidFill>
                  <a:schemeClr val="lt1"/>
                </a:solidFill>
              </a:defRPr>
            </a:lvl2pPr>
            <a:lvl3pPr indent="-292100" lvl="2" marL="1371600" rtl="0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000"/>
              <a:buChar char="■"/>
              <a:defRPr>
                <a:solidFill>
                  <a:schemeClr val="lt1"/>
                </a:solidFill>
              </a:defRPr>
            </a:lvl3pPr>
            <a:lvl4pPr indent="-292100" lvl="3" marL="18288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●"/>
              <a:defRPr>
                <a:solidFill>
                  <a:schemeClr val="lt2"/>
                </a:solidFill>
              </a:defRPr>
            </a:lvl4pPr>
            <a:lvl5pPr indent="-292100" lvl="4" marL="22860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○"/>
              <a:defRPr>
                <a:solidFill>
                  <a:schemeClr val="lt2"/>
                </a:solidFill>
              </a:defRPr>
            </a:lvl5pPr>
            <a:lvl6pPr indent="-292100" lvl="5" marL="27432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■"/>
              <a:defRPr>
                <a:solidFill>
                  <a:schemeClr val="lt2"/>
                </a:solidFill>
              </a:defRPr>
            </a:lvl6pPr>
            <a:lvl7pPr indent="-292100" lvl="6" marL="32004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●"/>
              <a:defRPr>
                <a:solidFill>
                  <a:schemeClr val="lt2"/>
                </a:solidFill>
              </a:defRPr>
            </a:lvl7pPr>
            <a:lvl8pPr indent="-292100" lvl="7" marL="36576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○"/>
              <a:defRPr>
                <a:solidFill>
                  <a:schemeClr val="lt2"/>
                </a:solidFill>
              </a:defRPr>
            </a:lvl8pPr>
            <a:lvl9pPr indent="-292100" lvl="8" marL="4114800" rtl="0">
              <a:spcBef>
                <a:spcPts val="500"/>
              </a:spcBef>
              <a:spcAft>
                <a:spcPts val="500"/>
              </a:spcAft>
              <a:buClr>
                <a:schemeClr val="lt2"/>
              </a:buClr>
              <a:buSzPts val="1000"/>
              <a:buChar char="■"/>
              <a:defRPr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144" name="Google Shape;144;p17"/>
          <p:cNvSpPr txBox="1"/>
          <p:nvPr>
            <p:ph idx="3" type="body"/>
          </p:nvPr>
        </p:nvSpPr>
        <p:spPr>
          <a:xfrm>
            <a:off x="3279325" y="1097275"/>
            <a:ext cx="2590800" cy="3566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Char char="●"/>
              <a:defRPr>
                <a:solidFill>
                  <a:schemeClr val="lt1"/>
                </a:solidFill>
              </a:defRPr>
            </a:lvl1pPr>
            <a:lvl2pPr indent="-304800" lvl="1" marL="914400" rtl="0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>
                <a:solidFill>
                  <a:schemeClr val="lt1"/>
                </a:solidFill>
              </a:defRPr>
            </a:lvl2pPr>
            <a:lvl3pPr indent="-292100" lvl="2" marL="1371600" rtl="0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000"/>
              <a:buChar char="■"/>
              <a:defRPr>
                <a:solidFill>
                  <a:schemeClr val="lt1"/>
                </a:solidFill>
              </a:defRPr>
            </a:lvl3pPr>
            <a:lvl4pPr indent="-292100" lvl="3" marL="18288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●"/>
              <a:defRPr>
                <a:solidFill>
                  <a:schemeClr val="lt2"/>
                </a:solidFill>
              </a:defRPr>
            </a:lvl4pPr>
            <a:lvl5pPr indent="-292100" lvl="4" marL="22860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○"/>
              <a:defRPr>
                <a:solidFill>
                  <a:schemeClr val="lt2"/>
                </a:solidFill>
              </a:defRPr>
            </a:lvl5pPr>
            <a:lvl6pPr indent="-292100" lvl="5" marL="27432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■"/>
              <a:defRPr>
                <a:solidFill>
                  <a:schemeClr val="lt2"/>
                </a:solidFill>
              </a:defRPr>
            </a:lvl6pPr>
            <a:lvl7pPr indent="-292100" lvl="6" marL="32004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●"/>
              <a:defRPr>
                <a:solidFill>
                  <a:schemeClr val="lt2"/>
                </a:solidFill>
              </a:defRPr>
            </a:lvl7pPr>
            <a:lvl8pPr indent="-292100" lvl="7" marL="36576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○"/>
              <a:defRPr>
                <a:solidFill>
                  <a:schemeClr val="lt2"/>
                </a:solidFill>
              </a:defRPr>
            </a:lvl8pPr>
            <a:lvl9pPr indent="-292100" lvl="8" marL="4114800" rtl="0">
              <a:spcBef>
                <a:spcPts val="500"/>
              </a:spcBef>
              <a:spcAft>
                <a:spcPts val="500"/>
              </a:spcAft>
              <a:buClr>
                <a:schemeClr val="lt2"/>
              </a:buClr>
              <a:buSzPts val="1000"/>
              <a:buChar char="■"/>
              <a:defRPr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145" name="Google Shape;145;p17"/>
          <p:cNvSpPr txBox="1"/>
          <p:nvPr/>
        </p:nvSpPr>
        <p:spPr>
          <a:xfrm>
            <a:off x="634200" y="4855464"/>
            <a:ext cx="2413800" cy="107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rPr>
              <a:t>Proprietary &amp; Confidential</a:t>
            </a:r>
            <a:endParaRPr sz="700">
              <a:solidFill>
                <a:schemeClr val="dk2"/>
              </a:solidFill>
              <a:latin typeface="Inter"/>
              <a:ea typeface="Inter"/>
              <a:cs typeface="Inter"/>
              <a:sym typeface="Inter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ubtitle &amp; 3-Columns (Light)">
  <p:cSld name="TITLE_AND_TWO_COLUMNS_1_1"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7" name="Google Shape;147;p18"/>
          <p:cNvGrpSpPr/>
          <p:nvPr/>
        </p:nvGrpSpPr>
        <p:grpSpPr>
          <a:xfrm>
            <a:off x="4822703" y="31"/>
            <a:ext cx="4321568" cy="5143648"/>
            <a:chOff x="3991150" y="848375"/>
            <a:chExt cx="3376225" cy="4018475"/>
          </a:xfrm>
        </p:grpSpPr>
        <p:sp>
          <p:nvSpPr>
            <p:cNvPr id="148" name="Google Shape;148;p18"/>
            <p:cNvSpPr/>
            <p:nvPr/>
          </p:nvSpPr>
          <p:spPr>
            <a:xfrm>
              <a:off x="6705650" y="848375"/>
              <a:ext cx="661725" cy="3084625"/>
            </a:xfrm>
            <a:custGeom>
              <a:rect b="b" l="l" r="r" t="t"/>
              <a:pathLst>
                <a:path extrusionOk="0" h="123385" w="26469">
                  <a:moveTo>
                    <a:pt x="25799" y="0"/>
                  </a:moveTo>
                  <a:lnTo>
                    <a:pt x="0" y="79521"/>
                  </a:lnTo>
                  <a:lnTo>
                    <a:pt x="26469" y="123385"/>
                  </a:lnTo>
                  <a:lnTo>
                    <a:pt x="26469" y="1063"/>
                  </a:lnTo>
                  <a:lnTo>
                    <a:pt x="25799" y="0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9" name="Google Shape;149;p18"/>
            <p:cNvSpPr/>
            <p:nvPr/>
          </p:nvSpPr>
          <p:spPr>
            <a:xfrm>
              <a:off x="3991150" y="848375"/>
              <a:ext cx="2714525" cy="4018475"/>
            </a:xfrm>
            <a:custGeom>
              <a:rect b="b" l="l" r="r" t="t"/>
              <a:pathLst>
                <a:path extrusionOk="0" h="160739" w="108581">
                  <a:moveTo>
                    <a:pt x="60582" y="0"/>
                  </a:moveTo>
                  <a:lnTo>
                    <a:pt x="1" y="160739"/>
                  </a:lnTo>
                  <a:lnTo>
                    <a:pt x="82228" y="160739"/>
                  </a:lnTo>
                  <a:lnTo>
                    <a:pt x="108580" y="79521"/>
                  </a:lnTo>
                  <a:lnTo>
                    <a:pt x="60582" y="0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0" name="Google Shape;150;p18"/>
            <p:cNvSpPr/>
            <p:nvPr/>
          </p:nvSpPr>
          <p:spPr>
            <a:xfrm>
              <a:off x="5505675" y="848375"/>
              <a:ext cx="1844950" cy="1988050"/>
            </a:xfrm>
            <a:custGeom>
              <a:rect b="b" l="l" r="r" t="t"/>
              <a:pathLst>
                <a:path extrusionOk="0" h="79522" w="73798">
                  <a:moveTo>
                    <a:pt x="1" y="0"/>
                  </a:moveTo>
                  <a:lnTo>
                    <a:pt x="47999" y="79521"/>
                  </a:lnTo>
                  <a:lnTo>
                    <a:pt x="73798" y="0"/>
                  </a:lnTo>
                  <a:close/>
                </a:path>
              </a:pathLst>
            </a:custGeom>
            <a:solidFill>
              <a:srgbClr val="F5F5F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51" name="Google Shape;151;p18"/>
          <p:cNvSpPr txBox="1"/>
          <p:nvPr>
            <p:ph type="title"/>
          </p:nvPr>
        </p:nvSpPr>
        <p:spPr>
          <a:xfrm>
            <a:off x="457200" y="480275"/>
            <a:ext cx="8229600" cy="393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  <p:sp>
        <p:nvSpPr>
          <p:cNvPr id="152" name="Google Shape;152;p18"/>
          <p:cNvSpPr txBox="1"/>
          <p:nvPr>
            <p:ph idx="12" type="sldNum"/>
          </p:nvPr>
        </p:nvSpPr>
        <p:spPr>
          <a:xfrm>
            <a:off x="457200" y="4855464"/>
            <a:ext cx="177000" cy="107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sp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53" name="Google Shape;153;p18"/>
          <p:cNvSpPr txBox="1"/>
          <p:nvPr>
            <p:ph idx="1" type="body"/>
          </p:nvPr>
        </p:nvSpPr>
        <p:spPr>
          <a:xfrm>
            <a:off x="457200" y="1371600"/>
            <a:ext cx="2590800" cy="3291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1pPr>
            <a:lvl2pPr indent="-304800" lvl="1" marL="914400" rtl="0">
              <a:spcBef>
                <a:spcPts val="1000"/>
              </a:spcBef>
              <a:spcAft>
                <a:spcPts val="0"/>
              </a:spcAft>
              <a:buSzPts val="1200"/>
              <a:buChar char="○"/>
              <a:defRPr/>
            </a:lvl2pPr>
            <a:lvl3pPr indent="-292100" lvl="2" marL="1371600" rtl="0">
              <a:spcBef>
                <a:spcPts val="800"/>
              </a:spcBef>
              <a:spcAft>
                <a:spcPts val="0"/>
              </a:spcAft>
              <a:buSzPts val="1000"/>
              <a:buChar char="■"/>
              <a:defRPr/>
            </a:lvl3pPr>
            <a:lvl4pPr indent="-292100" lvl="3" marL="1828800" rtl="0">
              <a:spcBef>
                <a:spcPts val="500"/>
              </a:spcBef>
              <a:spcAft>
                <a:spcPts val="0"/>
              </a:spcAft>
              <a:buSzPts val="1000"/>
              <a:buChar char="●"/>
              <a:defRPr/>
            </a:lvl4pPr>
            <a:lvl5pPr indent="-292100" lvl="4" marL="2286000" rtl="0">
              <a:spcBef>
                <a:spcPts val="500"/>
              </a:spcBef>
              <a:spcAft>
                <a:spcPts val="0"/>
              </a:spcAft>
              <a:buSzPts val="1000"/>
              <a:buChar char="○"/>
              <a:defRPr/>
            </a:lvl5pPr>
            <a:lvl6pPr indent="-292100" lvl="5" marL="2743200" rtl="0">
              <a:spcBef>
                <a:spcPts val="500"/>
              </a:spcBef>
              <a:spcAft>
                <a:spcPts val="0"/>
              </a:spcAft>
              <a:buSzPts val="1000"/>
              <a:buChar char="■"/>
              <a:defRPr/>
            </a:lvl6pPr>
            <a:lvl7pPr indent="-292100" lvl="6" marL="3200400" rtl="0">
              <a:spcBef>
                <a:spcPts val="500"/>
              </a:spcBef>
              <a:spcAft>
                <a:spcPts val="0"/>
              </a:spcAft>
              <a:buSzPts val="1000"/>
              <a:buChar char="●"/>
              <a:defRPr/>
            </a:lvl7pPr>
            <a:lvl8pPr indent="-292100" lvl="7" marL="3657600" rtl="0">
              <a:spcBef>
                <a:spcPts val="500"/>
              </a:spcBef>
              <a:spcAft>
                <a:spcPts val="0"/>
              </a:spcAft>
              <a:buSzPts val="1000"/>
              <a:buChar char="○"/>
              <a:defRPr/>
            </a:lvl8pPr>
            <a:lvl9pPr indent="-292100" lvl="8" marL="4114800" rtl="0">
              <a:spcBef>
                <a:spcPts val="500"/>
              </a:spcBef>
              <a:spcAft>
                <a:spcPts val="500"/>
              </a:spcAft>
              <a:buSzPts val="1000"/>
              <a:buChar char="■"/>
              <a:defRPr/>
            </a:lvl9pPr>
          </a:lstStyle>
          <a:p/>
        </p:txBody>
      </p:sp>
      <p:sp>
        <p:nvSpPr>
          <p:cNvPr id="154" name="Google Shape;154;p18"/>
          <p:cNvSpPr txBox="1"/>
          <p:nvPr>
            <p:ph idx="2" type="body"/>
          </p:nvPr>
        </p:nvSpPr>
        <p:spPr>
          <a:xfrm>
            <a:off x="3279325" y="1371600"/>
            <a:ext cx="2590800" cy="3291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1pPr>
            <a:lvl2pPr indent="-304800" lvl="1" marL="914400" rtl="0">
              <a:spcBef>
                <a:spcPts val="1000"/>
              </a:spcBef>
              <a:spcAft>
                <a:spcPts val="0"/>
              </a:spcAft>
              <a:buSzPts val="1200"/>
              <a:buChar char="○"/>
              <a:defRPr/>
            </a:lvl2pPr>
            <a:lvl3pPr indent="-292100" lvl="2" marL="1371600" rtl="0">
              <a:spcBef>
                <a:spcPts val="800"/>
              </a:spcBef>
              <a:spcAft>
                <a:spcPts val="0"/>
              </a:spcAft>
              <a:buSzPts val="1000"/>
              <a:buChar char="■"/>
              <a:defRPr/>
            </a:lvl3pPr>
            <a:lvl4pPr indent="-292100" lvl="3" marL="1828800" rtl="0">
              <a:spcBef>
                <a:spcPts val="500"/>
              </a:spcBef>
              <a:spcAft>
                <a:spcPts val="0"/>
              </a:spcAft>
              <a:buSzPts val="1000"/>
              <a:buChar char="●"/>
              <a:defRPr/>
            </a:lvl4pPr>
            <a:lvl5pPr indent="-292100" lvl="4" marL="2286000" rtl="0">
              <a:spcBef>
                <a:spcPts val="500"/>
              </a:spcBef>
              <a:spcAft>
                <a:spcPts val="0"/>
              </a:spcAft>
              <a:buSzPts val="1000"/>
              <a:buChar char="○"/>
              <a:defRPr/>
            </a:lvl5pPr>
            <a:lvl6pPr indent="-292100" lvl="5" marL="2743200" rtl="0">
              <a:spcBef>
                <a:spcPts val="500"/>
              </a:spcBef>
              <a:spcAft>
                <a:spcPts val="0"/>
              </a:spcAft>
              <a:buSzPts val="1000"/>
              <a:buChar char="■"/>
              <a:defRPr/>
            </a:lvl6pPr>
            <a:lvl7pPr indent="-292100" lvl="6" marL="3200400" rtl="0">
              <a:spcBef>
                <a:spcPts val="500"/>
              </a:spcBef>
              <a:spcAft>
                <a:spcPts val="0"/>
              </a:spcAft>
              <a:buSzPts val="1000"/>
              <a:buChar char="●"/>
              <a:defRPr/>
            </a:lvl7pPr>
            <a:lvl8pPr indent="-292100" lvl="7" marL="3657600" rtl="0">
              <a:spcBef>
                <a:spcPts val="500"/>
              </a:spcBef>
              <a:spcAft>
                <a:spcPts val="0"/>
              </a:spcAft>
              <a:buSzPts val="1000"/>
              <a:buChar char="○"/>
              <a:defRPr/>
            </a:lvl8pPr>
            <a:lvl9pPr indent="-292100" lvl="8" marL="4114800" rtl="0">
              <a:spcBef>
                <a:spcPts val="500"/>
              </a:spcBef>
              <a:spcAft>
                <a:spcPts val="500"/>
              </a:spcAft>
              <a:buSzPts val="1000"/>
              <a:buChar char="■"/>
              <a:defRPr/>
            </a:lvl9pPr>
          </a:lstStyle>
          <a:p/>
        </p:txBody>
      </p:sp>
      <p:pic>
        <p:nvPicPr>
          <p:cNvPr id="155" name="Google Shape;155;p18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080600" y="4834312"/>
            <a:ext cx="606197" cy="148075"/>
          </a:xfrm>
          <a:prstGeom prst="rect">
            <a:avLst/>
          </a:prstGeom>
          <a:noFill/>
          <a:ln>
            <a:noFill/>
          </a:ln>
        </p:spPr>
      </p:pic>
      <p:sp>
        <p:nvSpPr>
          <p:cNvPr id="156" name="Google Shape;156;p18"/>
          <p:cNvSpPr txBox="1"/>
          <p:nvPr>
            <p:ph idx="3" type="subTitle"/>
          </p:nvPr>
        </p:nvSpPr>
        <p:spPr>
          <a:xfrm>
            <a:off x="462775" y="922000"/>
            <a:ext cx="8229600" cy="231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Font typeface="Inter Medium"/>
              <a:buNone/>
              <a:defRPr sz="1400">
                <a:latin typeface="Inter Medium"/>
                <a:ea typeface="Inter Medium"/>
                <a:cs typeface="Inter Medium"/>
                <a:sym typeface="Inter Medium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rtl="0">
              <a:spcBef>
                <a:spcPts val="800"/>
              </a:spcBef>
              <a:spcAft>
                <a:spcPts val="0"/>
              </a:spcAft>
              <a:buSzPts val="1000"/>
              <a:buNone/>
              <a:defRPr/>
            </a:lvl3pPr>
            <a:lvl4pPr lvl="3" rtl="0">
              <a:spcBef>
                <a:spcPts val="500"/>
              </a:spcBef>
              <a:spcAft>
                <a:spcPts val="0"/>
              </a:spcAft>
              <a:buSzPts val="1000"/>
              <a:buNone/>
              <a:defRPr/>
            </a:lvl4pPr>
            <a:lvl5pPr lvl="4" rtl="0">
              <a:spcBef>
                <a:spcPts val="500"/>
              </a:spcBef>
              <a:spcAft>
                <a:spcPts val="0"/>
              </a:spcAft>
              <a:buSzPts val="1000"/>
              <a:buNone/>
              <a:defRPr/>
            </a:lvl5pPr>
            <a:lvl6pPr lvl="5" rtl="0">
              <a:spcBef>
                <a:spcPts val="500"/>
              </a:spcBef>
              <a:spcAft>
                <a:spcPts val="0"/>
              </a:spcAft>
              <a:buSzPts val="1000"/>
              <a:buNone/>
              <a:defRPr/>
            </a:lvl6pPr>
            <a:lvl7pPr lvl="6" rtl="0">
              <a:spcBef>
                <a:spcPts val="500"/>
              </a:spcBef>
              <a:spcAft>
                <a:spcPts val="0"/>
              </a:spcAft>
              <a:buSzPts val="1000"/>
              <a:buNone/>
              <a:defRPr/>
            </a:lvl7pPr>
            <a:lvl8pPr lvl="7" rtl="0">
              <a:spcBef>
                <a:spcPts val="500"/>
              </a:spcBef>
              <a:spcAft>
                <a:spcPts val="0"/>
              </a:spcAft>
              <a:buSzPts val="1000"/>
              <a:buNone/>
              <a:defRPr/>
            </a:lvl8pPr>
            <a:lvl9pPr lvl="8" rtl="0">
              <a:spcBef>
                <a:spcPts val="500"/>
              </a:spcBef>
              <a:spcAft>
                <a:spcPts val="500"/>
              </a:spcAft>
              <a:buSzPts val="1000"/>
              <a:buNone/>
              <a:defRPr/>
            </a:lvl9pPr>
          </a:lstStyle>
          <a:p/>
        </p:txBody>
      </p:sp>
      <p:sp>
        <p:nvSpPr>
          <p:cNvPr id="157" name="Google Shape;157;p18"/>
          <p:cNvSpPr txBox="1"/>
          <p:nvPr>
            <p:ph idx="4" type="body"/>
          </p:nvPr>
        </p:nvSpPr>
        <p:spPr>
          <a:xfrm>
            <a:off x="6101450" y="1371600"/>
            <a:ext cx="2590800" cy="3291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1pPr>
            <a:lvl2pPr indent="-304800" lvl="1" marL="914400" rtl="0">
              <a:spcBef>
                <a:spcPts val="1000"/>
              </a:spcBef>
              <a:spcAft>
                <a:spcPts val="0"/>
              </a:spcAft>
              <a:buSzPts val="1200"/>
              <a:buChar char="○"/>
              <a:defRPr/>
            </a:lvl2pPr>
            <a:lvl3pPr indent="-292100" lvl="2" marL="1371600" rtl="0">
              <a:spcBef>
                <a:spcPts val="800"/>
              </a:spcBef>
              <a:spcAft>
                <a:spcPts val="0"/>
              </a:spcAft>
              <a:buSzPts val="1000"/>
              <a:buChar char="■"/>
              <a:defRPr/>
            </a:lvl3pPr>
            <a:lvl4pPr indent="-292100" lvl="3" marL="1828800" rtl="0">
              <a:spcBef>
                <a:spcPts val="500"/>
              </a:spcBef>
              <a:spcAft>
                <a:spcPts val="0"/>
              </a:spcAft>
              <a:buSzPts val="1000"/>
              <a:buChar char="●"/>
              <a:defRPr/>
            </a:lvl4pPr>
            <a:lvl5pPr indent="-292100" lvl="4" marL="2286000" rtl="0">
              <a:spcBef>
                <a:spcPts val="500"/>
              </a:spcBef>
              <a:spcAft>
                <a:spcPts val="0"/>
              </a:spcAft>
              <a:buSzPts val="1000"/>
              <a:buChar char="○"/>
              <a:defRPr/>
            </a:lvl5pPr>
            <a:lvl6pPr indent="-292100" lvl="5" marL="2743200" rtl="0">
              <a:spcBef>
                <a:spcPts val="500"/>
              </a:spcBef>
              <a:spcAft>
                <a:spcPts val="0"/>
              </a:spcAft>
              <a:buSzPts val="1000"/>
              <a:buChar char="■"/>
              <a:defRPr/>
            </a:lvl6pPr>
            <a:lvl7pPr indent="-292100" lvl="6" marL="3200400" rtl="0">
              <a:spcBef>
                <a:spcPts val="500"/>
              </a:spcBef>
              <a:spcAft>
                <a:spcPts val="0"/>
              </a:spcAft>
              <a:buSzPts val="1000"/>
              <a:buChar char="●"/>
              <a:defRPr/>
            </a:lvl7pPr>
            <a:lvl8pPr indent="-292100" lvl="7" marL="3657600" rtl="0">
              <a:spcBef>
                <a:spcPts val="500"/>
              </a:spcBef>
              <a:spcAft>
                <a:spcPts val="0"/>
              </a:spcAft>
              <a:buSzPts val="1000"/>
              <a:buChar char="○"/>
              <a:defRPr/>
            </a:lvl8pPr>
            <a:lvl9pPr indent="-292100" lvl="8" marL="4114800" rtl="0">
              <a:spcBef>
                <a:spcPts val="500"/>
              </a:spcBef>
              <a:spcAft>
                <a:spcPts val="500"/>
              </a:spcAft>
              <a:buSzPts val="1000"/>
              <a:buChar char="■"/>
              <a:defRPr/>
            </a:lvl9pPr>
          </a:lstStyle>
          <a:p/>
        </p:txBody>
      </p:sp>
      <p:sp>
        <p:nvSpPr>
          <p:cNvPr id="158" name="Google Shape;158;p18"/>
          <p:cNvSpPr txBox="1"/>
          <p:nvPr/>
        </p:nvSpPr>
        <p:spPr>
          <a:xfrm>
            <a:off x="634200" y="4855994"/>
            <a:ext cx="2413800" cy="107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Proprietary &amp; Confidential</a:t>
            </a:r>
            <a:endParaRPr sz="7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ubtitle &amp; 3-Columns (Dark)">
  <p:cSld name="TITLE_AND_TWO_COLUMNS_1_1_1">
    <p:bg>
      <p:bgPr>
        <a:solidFill>
          <a:schemeClr val="dk1"/>
        </a:solidFill>
      </p:bgPr>
    </p:bg>
    <p:spTree>
      <p:nvGrpSpPr>
        <p:cNvPr id="159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0" name="Google Shape;160;p19"/>
          <p:cNvGrpSpPr/>
          <p:nvPr/>
        </p:nvGrpSpPr>
        <p:grpSpPr>
          <a:xfrm>
            <a:off x="4822703" y="31"/>
            <a:ext cx="4321568" cy="5143648"/>
            <a:chOff x="4822703" y="31"/>
            <a:chExt cx="4321568" cy="5143648"/>
          </a:xfrm>
        </p:grpSpPr>
        <p:sp>
          <p:nvSpPr>
            <p:cNvPr id="161" name="Google Shape;161;p19"/>
            <p:cNvSpPr/>
            <p:nvPr/>
          </p:nvSpPr>
          <p:spPr>
            <a:xfrm>
              <a:off x="8297263" y="31"/>
              <a:ext cx="847008" cy="3948320"/>
            </a:xfrm>
            <a:custGeom>
              <a:rect b="b" l="l" r="r" t="t"/>
              <a:pathLst>
                <a:path extrusionOk="0" h="123385" w="26469">
                  <a:moveTo>
                    <a:pt x="25799" y="0"/>
                  </a:moveTo>
                  <a:lnTo>
                    <a:pt x="0" y="79521"/>
                  </a:lnTo>
                  <a:lnTo>
                    <a:pt x="26469" y="123385"/>
                  </a:lnTo>
                  <a:lnTo>
                    <a:pt x="26469" y="1063"/>
                  </a:lnTo>
                  <a:lnTo>
                    <a:pt x="25799" y="0"/>
                  </a:lnTo>
                  <a:close/>
                </a:path>
              </a:pathLst>
            </a:custGeom>
            <a:solidFill>
              <a:srgbClr val="102761">
                <a:alpha val="58929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2" name="Google Shape;162;p19"/>
            <p:cNvSpPr/>
            <p:nvPr/>
          </p:nvSpPr>
          <p:spPr>
            <a:xfrm>
              <a:off x="4822703" y="31"/>
              <a:ext cx="3474592" cy="5143648"/>
            </a:xfrm>
            <a:custGeom>
              <a:rect b="b" l="l" r="r" t="t"/>
              <a:pathLst>
                <a:path extrusionOk="0" h="160739" w="108581">
                  <a:moveTo>
                    <a:pt x="60582" y="0"/>
                  </a:moveTo>
                  <a:lnTo>
                    <a:pt x="1" y="160739"/>
                  </a:lnTo>
                  <a:lnTo>
                    <a:pt x="82228" y="160739"/>
                  </a:lnTo>
                  <a:lnTo>
                    <a:pt x="108580" y="79521"/>
                  </a:lnTo>
                  <a:lnTo>
                    <a:pt x="60582" y="0"/>
                  </a:lnTo>
                  <a:close/>
                </a:path>
              </a:pathLst>
            </a:custGeom>
            <a:solidFill>
              <a:srgbClr val="102761">
                <a:alpha val="58929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3" name="Google Shape;163;p19"/>
            <p:cNvSpPr/>
            <p:nvPr/>
          </p:nvSpPr>
          <p:spPr>
            <a:xfrm>
              <a:off x="6761295" y="31"/>
              <a:ext cx="2361536" cy="2544704"/>
            </a:xfrm>
            <a:custGeom>
              <a:rect b="b" l="l" r="r" t="t"/>
              <a:pathLst>
                <a:path extrusionOk="0" h="79522" w="73798">
                  <a:moveTo>
                    <a:pt x="1" y="0"/>
                  </a:moveTo>
                  <a:lnTo>
                    <a:pt x="47999" y="79521"/>
                  </a:lnTo>
                  <a:lnTo>
                    <a:pt x="73798" y="0"/>
                  </a:lnTo>
                  <a:close/>
                </a:path>
              </a:pathLst>
            </a:custGeom>
            <a:solidFill>
              <a:srgbClr val="1A2F68">
                <a:alpha val="6607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pic>
        <p:nvPicPr>
          <p:cNvPr id="164" name="Google Shape;164;p19"/>
          <p:cNvPicPr preferRelativeResize="0"/>
          <p:nvPr/>
        </p:nvPicPr>
        <p:blipFill rotWithShape="1">
          <a:blip r:embed="rId2">
            <a:alphaModFix/>
          </a:blip>
          <a:srcRect b="0" l="129" r="119" t="0"/>
          <a:stretch/>
        </p:blipFill>
        <p:spPr>
          <a:xfrm>
            <a:off x="8080600" y="4834312"/>
            <a:ext cx="606198" cy="148076"/>
          </a:xfrm>
          <a:prstGeom prst="rect">
            <a:avLst/>
          </a:prstGeom>
          <a:noFill/>
          <a:ln>
            <a:noFill/>
          </a:ln>
        </p:spPr>
      </p:pic>
      <p:sp>
        <p:nvSpPr>
          <p:cNvPr id="165" name="Google Shape;165;p19"/>
          <p:cNvSpPr txBox="1"/>
          <p:nvPr>
            <p:ph idx="1" type="body"/>
          </p:nvPr>
        </p:nvSpPr>
        <p:spPr>
          <a:xfrm>
            <a:off x="6101450" y="1371600"/>
            <a:ext cx="2590800" cy="3291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Char char="●"/>
              <a:defRPr>
                <a:solidFill>
                  <a:schemeClr val="lt1"/>
                </a:solidFill>
              </a:defRPr>
            </a:lvl1pPr>
            <a:lvl2pPr indent="-304800" lvl="1" marL="914400" rtl="0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>
                <a:solidFill>
                  <a:schemeClr val="lt1"/>
                </a:solidFill>
              </a:defRPr>
            </a:lvl2pPr>
            <a:lvl3pPr indent="-292100" lvl="2" marL="1371600" rtl="0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000"/>
              <a:buChar char="■"/>
              <a:defRPr>
                <a:solidFill>
                  <a:schemeClr val="lt1"/>
                </a:solidFill>
              </a:defRPr>
            </a:lvl3pPr>
            <a:lvl4pPr indent="-292100" lvl="3" marL="18288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●"/>
              <a:defRPr>
                <a:solidFill>
                  <a:schemeClr val="lt2"/>
                </a:solidFill>
              </a:defRPr>
            </a:lvl4pPr>
            <a:lvl5pPr indent="-292100" lvl="4" marL="22860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○"/>
              <a:defRPr>
                <a:solidFill>
                  <a:schemeClr val="lt2"/>
                </a:solidFill>
              </a:defRPr>
            </a:lvl5pPr>
            <a:lvl6pPr indent="-292100" lvl="5" marL="27432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■"/>
              <a:defRPr>
                <a:solidFill>
                  <a:schemeClr val="lt2"/>
                </a:solidFill>
              </a:defRPr>
            </a:lvl6pPr>
            <a:lvl7pPr indent="-292100" lvl="6" marL="32004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●"/>
              <a:defRPr>
                <a:solidFill>
                  <a:schemeClr val="lt2"/>
                </a:solidFill>
              </a:defRPr>
            </a:lvl7pPr>
            <a:lvl8pPr indent="-292100" lvl="7" marL="36576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○"/>
              <a:defRPr>
                <a:solidFill>
                  <a:schemeClr val="lt2"/>
                </a:solidFill>
              </a:defRPr>
            </a:lvl8pPr>
            <a:lvl9pPr indent="-292100" lvl="8" marL="4114800" rtl="0">
              <a:spcBef>
                <a:spcPts val="500"/>
              </a:spcBef>
              <a:spcAft>
                <a:spcPts val="500"/>
              </a:spcAft>
              <a:buClr>
                <a:schemeClr val="lt2"/>
              </a:buClr>
              <a:buSzPts val="1000"/>
              <a:buChar char="■"/>
              <a:defRPr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166" name="Google Shape;166;p19"/>
          <p:cNvSpPr txBox="1"/>
          <p:nvPr>
            <p:ph type="title"/>
          </p:nvPr>
        </p:nvSpPr>
        <p:spPr>
          <a:xfrm>
            <a:off x="457200" y="480275"/>
            <a:ext cx="8229600" cy="393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167" name="Google Shape;167;p19"/>
          <p:cNvSpPr txBox="1"/>
          <p:nvPr>
            <p:ph idx="12" type="sldNum"/>
          </p:nvPr>
        </p:nvSpPr>
        <p:spPr>
          <a:xfrm>
            <a:off x="457200" y="4855464"/>
            <a:ext cx="177000" cy="107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spAutoFit/>
          </a:bodyPr>
          <a:lstStyle>
            <a:lvl1pPr lvl="0" rtl="0">
              <a:buNone/>
              <a:defRPr>
                <a:solidFill>
                  <a:schemeClr val="dk2"/>
                </a:solidFill>
              </a:defRPr>
            </a:lvl1pPr>
            <a:lvl2pPr lvl="1" rtl="0">
              <a:buNone/>
              <a:defRPr>
                <a:solidFill>
                  <a:schemeClr val="dk2"/>
                </a:solidFill>
              </a:defRPr>
            </a:lvl2pPr>
            <a:lvl3pPr lvl="2" rtl="0">
              <a:buNone/>
              <a:defRPr>
                <a:solidFill>
                  <a:schemeClr val="dk2"/>
                </a:solidFill>
              </a:defRPr>
            </a:lvl3pPr>
            <a:lvl4pPr lvl="3" rtl="0">
              <a:buNone/>
              <a:defRPr>
                <a:solidFill>
                  <a:schemeClr val="dk2"/>
                </a:solidFill>
              </a:defRPr>
            </a:lvl4pPr>
            <a:lvl5pPr lvl="4" rtl="0">
              <a:buNone/>
              <a:defRPr>
                <a:solidFill>
                  <a:schemeClr val="dk2"/>
                </a:solidFill>
              </a:defRPr>
            </a:lvl5pPr>
            <a:lvl6pPr lvl="5" rtl="0">
              <a:buNone/>
              <a:defRPr>
                <a:solidFill>
                  <a:schemeClr val="dk2"/>
                </a:solidFill>
              </a:defRPr>
            </a:lvl6pPr>
            <a:lvl7pPr lvl="6" rtl="0">
              <a:buNone/>
              <a:defRPr>
                <a:solidFill>
                  <a:schemeClr val="dk2"/>
                </a:solidFill>
              </a:defRPr>
            </a:lvl7pPr>
            <a:lvl8pPr lvl="7" rtl="0">
              <a:buNone/>
              <a:defRPr>
                <a:solidFill>
                  <a:schemeClr val="dk2"/>
                </a:solidFill>
              </a:defRPr>
            </a:lvl8pPr>
            <a:lvl9pPr lvl="8" rtl="0">
              <a:buNone/>
              <a:defRPr>
                <a:solidFill>
                  <a:schemeClr val="dk2"/>
                </a:solidFill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68" name="Google Shape;168;p19"/>
          <p:cNvSpPr txBox="1"/>
          <p:nvPr>
            <p:ph idx="2" type="body"/>
          </p:nvPr>
        </p:nvSpPr>
        <p:spPr>
          <a:xfrm>
            <a:off x="457200" y="1371600"/>
            <a:ext cx="2590800" cy="3291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Char char="●"/>
              <a:defRPr>
                <a:solidFill>
                  <a:schemeClr val="lt1"/>
                </a:solidFill>
              </a:defRPr>
            </a:lvl1pPr>
            <a:lvl2pPr indent="-304800" lvl="1" marL="914400" rtl="0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>
                <a:solidFill>
                  <a:schemeClr val="lt1"/>
                </a:solidFill>
              </a:defRPr>
            </a:lvl2pPr>
            <a:lvl3pPr indent="-292100" lvl="2" marL="1371600" rtl="0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000"/>
              <a:buChar char="■"/>
              <a:defRPr>
                <a:solidFill>
                  <a:schemeClr val="lt1"/>
                </a:solidFill>
              </a:defRPr>
            </a:lvl3pPr>
            <a:lvl4pPr indent="-292100" lvl="3" marL="18288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●"/>
              <a:defRPr>
                <a:solidFill>
                  <a:schemeClr val="lt2"/>
                </a:solidFill>
              </a:defRPr>
            </a:lvl4pPr>
            <a:lvl5pPr indent="-292100" lvl="4" marL="22860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○"/>
              <a:defRPr>
                <a:solidFill>
                  <a:schemeClr val="lt2"/>
                </a:solidFill>
              </a:defRPr>
            </a:lvl5pPr>
            <a:lvl6pPr indent="-292100" lvl="5" marL="27432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■"/>
              <a:defRPr>
                <a:solidFill>
                  <a:schemeClr val="lt2"/>
                </a:solidFill>
              </a:defRPr>
            </a:lvl6pPr>
            <a:lvl7pPr indent="-292100" lvl="6" marL="32004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●"/>
              <a:defRPr>
                <a:solidFill>
                  <a:schemeClr val="lt2"/>
                </a:solidFill>
              </a:defRPr>
            </a:lvl7pPr>
            <a:lvl8pPr indent="-292100" lvl="7" marL="36576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○"/>
              <a:defRPr>
                <a:solidFill>
                  <a:schemeClr val="lt2"/>
                </a:solidFill>
              </a:defRPr>
            </a:lvl8pPr>
            <a:lvl9pPr indent="-292100" lvl="8" marL="4114800" rtl="0">
              <a:spcBef>
                <a:spcPts val="500"/>
              </a:spcBef>
              <a:spcAft>
                <a:spcPts val="500"/>
              </a:spcAft>
              <a:buClr>
                <a:schemeClr val="lt2"/>
              </a:buClr>
              <a:buSzPts val="1000"/>
              <a:buChar char="■"/>
              <a:defRPr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169" name="Google Shape;169;p19"/>
          <p:cNvSpPr txBox="1"/>
          <p:nvPr>
            <p:ph idx="3" type="body"/>
          </p:nvPr>
        </p:nvSpPr>
        <p:spPr>
          <a:xfrm>
            <a:off x="3279325" y="1371600"/>
            <a:ext cx="2590800" cy="3291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Char char="●"/>
              <a:defRPr>
                <a:solidFill>
                  <a:schemeClr val="lt1"/>
                </a:solidFill>
              </a:defRPr>
            </a:lvl1pPr>
            <a:lvl2pPr indent="-304800" lvl="1" marL="914400" rtl="0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>
                <a:solidFill>
                  <a:schemeClr val="lt1"/>
                </a:solidFill>
              </a:defRPr>
            </a:lvl2pPr>
            <a:lvl3pPr indent="-292100" lvl="2" marL="1371600" rtl="0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000"/>
              <a:buChar char="■"/>
              <a:defRPr>
                <a:solidFill>
                  <a:schemeClr val="lt1"/>
                </a:solidFill>
              </a:defRPr>
            </a:lvl3pPr>
            <a:lvl4pPr indent="-292100" lvl="3" marL="18288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●"/>
              <a:defRPr>
                <a:solidFill>
                  <a:schemeClr val="lt2"/>
                </a:solidFill>
              </a:defRPr>
            </a:lvl4pPr>
            <a:lvl5pPr indent="-292100" lvl="4" marL="22860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○"/>
              <a:defRPr>
                <a:solidFill>
                  <a:schemeClr val="lt2"/>
                </a:solidFill>
              </a:defRPr>
            </a:lvl5pPr>
            <a:lvl6pPr indent="-292100" lvl="5" marL="27432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■"/>
              <a:defRPr>
                <a:solidFill>
                  <a:schemeClr val="lt2"/>
                </a:solidFill>
              </a:defRPr>
            </a:lvl6pPr>
            <a:lvl7pPr indent="-292100" lvl="6" marL="32004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●"/>
              <a:defRPr>
                <a:solidFill>
                  <a:schemeClr val="lt2"/>
                </a:solidFill>
              </a:defRPr>
            </a:lvl7pPr>
            <a:lvl8pPr indent="-292100" lvl="7" marL="36576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○"/>
              <a:defRPr>
                <a:solidFill>
                  <a:schemeClr val="lt2"/>
                </a:solidFill>
              </a:defRPr>
            </a:lvl8pPr>
            <a:lvl9pPr indent="-292100" lvl="8" marL="4114800" rtl="0">
              <a:spcBef>
                <a:spcPts val="500"/>
              </a:spcBef>
              <a:spcAft>
                <a:spcPts val="500"/>
              </a:spcAft>
              <a:buClr>
                <a:schemeClr val="lt2"/>
              </a:buClr>
              <a:buSzPts val="1000"/>
              <a:buChar char="■"/>
              <a:defRPr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170" name="Google Shape;170;p19"/>
          <p:cNvSpPr txBox="1"/>
          <p:nvPr>
            <p:ph idx="4" type="subTitle"/>
          </p:nvPr>
        </p:nvSpPr>
        <p:spPr>
          <a:xfrm>
            <a:off x="462775" y="922000"/>
            <a:ext cx="8229600" cy="231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Inter Medium"/>
              <a:buNone/>
              <a:defRPr sz="1400">
                <a:solidFill>
                  <a:schemeClr val="dk2"/>
                </a:solidFill>
                <a:latin typeface="Inter Medium"/>
                <a:ea typeface="Inter Medium"/>
                <a:cs typeface="Inter Medium"/>
                <a:sym typeface="Inter Medium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None/>
              <a:defRPr>
                <a:solidFill>
                  <a:schemeClr val="dk2"/>
                </a:solidFill>
              </a:defRPr>
            </a:lvl2pPr>
            <a:lvl3pPr lvl="2" rtl="0">
              <a:spcBef>
                <a:spcPts val="800"/>
              </a:spcBef>
              <a:spcAft>
                <a:spcPts val="0"/>
              </a:spcAft>
              <a:buClr>
                <a:schemeClr val="dk2"/>
              </a:buClr>
              <a:buSzPts val="1000"/>
              <a:buNone/>
              <a:defRPr>
                <a:solidFill>
                  <a:schemeClr val="dk2"/>
                </a:solidFill>
              </a:defRPr>
            </a:lvl3pPr>
            <a:lvl4pPr lvl="3" rtl="0"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000"/>
              <a:buNone/>
              <a:defRPr>
                <a:solidFill>
                  <a:schemeClr val="dk2"/>
                </a:solidFill>
              </a:defRPr>
            </a:lvl4pPr>
            <a:lvl5pPr lvl="4" rtl="0"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000"/>
              <a:buNone/>
              <a:defRPr>
                <a:solidFill>
                  <a:schemeClr val="dk2"/>
                </a:solidFill>
              </a:defRPr>
            </a:lvl5pPr>
            <a:lvl6pPr lvl="5" rtl="0"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000"/>
              <a:buNone/>
              <a:defRPr>
                <a:solidFill>
                  <a:schemeClr val="dk2"/>
                </a:solidFill>
              </a:defRPr>
            </a:lvl6pPr>
            <a:lvl7pPr lvl="6" rtl="0"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000"/>
              <a:buNone/>
              <a:defRPr>
                <a:solidFill>
                  <a:schemeClr val="dk2"/>
                </a:solidFill>
              </a:defRPr>
            </a:lvl7pPr>
            <a:lvl8pPr lvl="7" rtl="0"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000"/>
              <a:buNone/>
              <a:defRPr>
                <a:solidFill>
                  <a:schemeClr val="dk2"/>
                </a:solidFill>
              </a:defRPr>
            </a:lvl8pPr>
            <a:lvl9pPr lvl="8" rtl="0">
              <a:spcBef>
                <a:spcPts val="500"/>
              </a:spcBef>
              <a:spcAft>
                <a:spcPts val="500"/>
              </a:spcAft>
              <a:buClr>
                <a:schemeClr val="dk2"/>
              </a:buClr>
              <a:buSzPts val="1000"/>
              <a:buNone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171" name="Google Shape;171;p19"/>
          <p:cNvSpPr txBox="1"/>
          <p:nvPr/>
        </p:nvSpPr>
        <p:spPr>
          <a:xfrm>
            <a:off x="634200" y="4855464"/>
            <a:ext cx="2413800" cy="107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rPr>
              <a:t>Proprietary &amp; Confidential</a:t>
            </a:r>
            <a:endParaRPr sz="700">
              <a:solidFill>
                <a:schemeClr val="dk2"/>
              </a:solidFill>
              <a:latin typeface="Inter"/>
              <a:ea typeface="Inter"/>
              <a:cs typeface="Inter"/>
              <a:sym typeface="Inter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&amp; Right-Graphic (Light)">
  <p:cSld name="TITLE_AND_TWO_COLUMNS_2_1">
    <p:spTree>
      <p:nvGrpSpPr>
        <p:cNvPr id="172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20"/>
          <p:cNvSpPr/>
          <p:nvPr/>
        </p:nvSpPr>
        <p:spPr>
          <a:xfrm>
            <a:off x="3279325" y="7975"/>
            <a:ext cx="58647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4" name="Google Shape;174;p20"/>
          <p:cNvSpPr txBox="1"/>
          <p:nvPr>
            <p:ph type="title"/>
          </p:nvPr>
        </p:nvSpPr>
        <p:spPr>
          <a:xfrm>
            <a:off x="457200" y="480275"/>
            <a:ext cx="2590800" cy="1234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  <p:sp>
        <p:nvSpPr>
          <p:cNvPr id="175" name="Google Shape;175;p20"/>
          <p:cNvSpPr txBox="1"/>
          <p:nvPr>
            <p:ph idx="12" type="sldNum"/>
          </p:nvPr>
        </p:nvSpPr>
        <p:spPr>
          <a:xfrm>
            <a:off x="457200" y="4855464"/>
            <a:ext cx="177000" cy="107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sp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76" name="Google Shape;176;p20"/>
          <p:cNvSpPr txBox="1"/>
          <p:nvPr>
            <p:ph idx="1" type="body"/>
          </p:nvPr>
        </p:nvSpPr>
        <p:spPr>
          <a:xfrm>
            <a:off x="457200" y="1943100"/>
            <a:ext cx="2590800" cy="2720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1pPr>
            <a:lvl2pPr indent="-304800" lvl="1" marL="914400" rtl="0">
              <a:spcBef>
                <a:spcPts val="1000"/>
              </a:spcBef>
              <a:spcAft>
                <a:spcPts val="0"/>
              </a:spcAft>
              <a:buSzPts val="1200"/>
              <a:buChar char="○"/>
              <a:defRPr/>
            </a:lvl2pPr>
            <a:lvl3pPr indent="-292100" lvl="2" marL="1371600" rtl="0">
              <a:spcBef>
                <a:spcPts val="800"/>
              </a:spcBef>
              <a:spcAft>
                <a:spcPts val="0"/>
              </a:spcAft>
              <a:buSzPts val="1000"/>
              <a:buChar char="■"/>
              <a:defRPr/>
            </a:lvl3pPr>
            <a:lvl4pPr indent="-292100" lvl="3" marL="1828800" rtl="0">
              <a:spcBef>
                <a:spcPts val="500"/>
              </a:spcBef>
              <a:spcAft>
                <a:spcPts val="0"/>
              </a:spcAft>
              <a:buSzPts val="1000"/>
              <a:buChar char="●"/>
              <a:defRPr/>
            </a:lvl4pPr>
            <a:lvl5pPr indent="-292100" lvl="4" marL="2286000" rtl="0">
              <a:spcBef>
                <a:spcPts val="500"/>
              </a:spcBef>
              <a:spcAft>
                <a:spcPts val="0"/>
              </a:spcAft>
              <a:buSzPts val="1000"/>
              <a:buChar char="○"/>
              <a:defRPr/>
            </a:lvl5pPr>
            <a:lvl6pPr indent="-292100" lvl="5" marL="2743200" rtl="0">
              <a:spcBef>
                <a:spcPts val="500"/>
              </a:spcBef>
              <a:spcAft>
                <a:spcPts val="0"/>
              </a:spcAft>
              <a:buSzPts val="1000"/>
              <a:buChar char="■"/>
              <a:defRPr/>
            </a:lvl6pPr>
            <a:lvl7pPr indent="-292100" lvl="6" marL="3200400" rtl="0">
              <a:spcBef>
                <a:spcPts val="500"/>
              </a:spcBef>
              <a:spcAft>
                <a:spcPts val="0"/>
              </a:spcAft>
              <a:buSzPts val="1000"/>
              <a:buChar char="●"/>
              <a:defRPr/>
            </a:lvl7pPr>
            <a:lvl8pPr indent="-292100" lvl="7" marL="3657600" rtl="0">
              <a:spcBef>
                <a:spcPts val="500"/>
              </a:spcBef>
              <a:spcAft>
                <a:spcPts val="0"/>
              </a:spcAft>
              <a:buSzPts val="1000"/>
              <a:buChar char="○"/>
              <a:defRPr/>
            </a:lvl8pPr>
            <a:lvl9pPr indent="-292100" lvl="8" marL="4114800" rtl="0">
              <a:spcBef>
                <a:spcPts val="500"/>
              </a:spcBef>
              <a:spcAft>
                <a:spcPts val="500"/>
              </a:spcAft>
              <a:buSzPts val="1000"/>
              <a:buChar char="■"/>
              <a:defRPr/>
            </a:lvl9pPr>
          </a:lstStyle>
          <a:p/>
        </p:txBody>
      </p:sp>
      <p:pic>
        <p:nvPicPr>
          <p:cNvPr id="177" name="Google Shape;177;p20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080600" y="4834312"/>
            <a:ext cx="606197" cy="148075"/>
          </a:xfrm>
          <a:prstGeom prst="rect">
            <a:avLst/>
          </a:prstGeom>
          <a:noFill/>
          <a:ln>
            <a:noFill/>
          </a:ln>
        </p:spPr>
      </p:pic>
      <p:sp>
        <p:nvSpPr>
          <p:cNvPr id="178" name="Google Shape;178;p20"/>
          <p:cNvSpPr/>
          <p:nvPr>
            <p:ph idx="2" type="pic"/>
          </p:nvPr>
        </p:nvSpPr>
        <p:spPr>
          <a:xfrm>
            <a:off x="3710250" y="494700"/>
            <a:ext cx="4976700" cy="4168500"/>
          </a:xfrm>
          <a:prstGeom prst="rect">
            <a:avLst/>
          </a:prstGeom>
          <a:noFill/>
          <a:ln>
            <a:noFill/>
          </a:ln>
        </p:spPr>
      </p:sp>
      <p:sp>
        <p:nvSpPr>
          <p:cNvPr id="179" name="Google Shape;179;p20"/>
          <p:cNvSpPr txBox="1"/>
          <p:nvPr/>
        </p:nvSpPr>
        <p:spPr>
          <a:xfrm>
            <a:off x="634200" y="4855994"/>
            <a:ext cx="2413800" cy="107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Proprietary &amp; Confidential</a:t>
            </a:r>
            <a:endParaRPr sz="7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B">
  <p:cSld name="TITLE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/>
          <p:nvPr>
            <p:ph type="ctrTitle"/>
          </p:nvPr>
        </p:nvSpPr>
        <p:spPr>
          <a:xfrm>
            <a:off x="3279325" y="1943100"/>
            <a:ext cx="5407500" cy="1257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1pPr>
            <a:lvl2pPr lvl="1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2pPr>
            <a:lvl3pPr lvl="2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3pPr>
            <a:lvl4pPr lvl="3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4pPr>
            <a:lvl5pPr lvl="4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5pPr>
            <a:lvl6pPr lvl="5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6pPr>
            <a:lvl7pPr lvl="6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7pPr>
            <a:lvl8pPr lvl="7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8pPr>
            <a:lvl9pPr lvl="8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7" name="Google Shape;17;p3"/>
          <p:cNvSpPr txBox="1"/>
          <p:nvPr>
            <p:ph idx="1" type="subTitle"/>
          </p:nvPr>
        </p:nvSpPr>
        <p:spPr>
          <a:xfrm>
            <a:off x="3279325" y="3429000"/>
            <a:ext cx="5407500" cy="792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Inter Medium"/>
              <a:buNone/>
              <a:defRPr sz="1400">
                <a:solidFill>
                  <a:schemeClr val="accent2"/>
                </a:solidFill>
                <a:latin typeface="Inter Medium"/>
                <a:ea typeface="Inter Medium"/>
                <a:cs typeface="Inter Medium"/>
                <a:sym typeface="Inter Medium"/>
              </a:defRPr>
            </a:lvl1pPr>
            <a:lvl2pPr lvl="1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Inter Medium"/>
              <a:buNone/>
              <a:defRPr sz="1400">
                <a:solidFill>
                  <a:schemeClr val="accent2"/>
                </a:solidFill>
                <a:latin typeface="Inter Medium"/>
                <a:ea typeface="Inter Medium"/>
                <a:cs typeface="Inter Medium"/>
                <a:sym typeface="Inter Medium"/>
              </a:defRPr>
            </a:lvl2pPr>
            <a:lvl3pPr lvl="2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Inter Medium"/>
              <a:buNone/>
              <a:defRPr sz="1400">
                <a:solidFill>
                  <a:schemeClr val="accent2"/>
                </a:solidFill>
                <a:latin typeface="Inter Medium"/>
                <a:ea typeface="Inter Medium"/>
                <a:cs typeface="Inter Medium"/>
                <a:sym typeface="Inter Medium"/>
              </a:defRPr>
            </a:lvl3pPr>
            <a:lvl4pPr lvl="3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Inter Medium"/>
              <a:buNone/>
              <a:defRPr sz="1400">
                <a:solidFill>
                  <a:schemeClr val="accent2"/>
                </a:solidFill>
                <a:latin typeface="Inter Medium"/>
                <a:ea typeface="Inter Medium"/>
                <a:cs typeface="Inter Medium"/>
                <a:sym typeface="Inter Medium"/>
              </a:defRPr>
            </a:lvl4pPr>
            <a:lvl5pPr lvl="4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Inter Medium"/>
              <a:buNone/>
              <a:defRPr sz="1400">
                <a:solidFill>
                  <a:schemeClr val="accent2"/>
                </a:solidFill>
                <a:latin typeface="Inter Medium"/>
                <a:ea typeface="Inter Medium"/>
                <a:cs typeface="Inter Medium"/>
                <a:sym typeface="Inter Medium"/>
              </a:defRPr>
            </a:lvl5pPr>
            <a:lvl6pPr lvl="5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Inter Medium"/>
              <a:buNone/>
              <a:defRPr sz="1400">
                <a:solidFill>
                  <a:schemeClr val="accent2"/>
                </a:solidFill>
                <a:latin typeface="Inter Medium"/>
                <a:ea typeface="Inter Medium"/>
                <a:cs typeface="Inter Medium"/>
                <a:sym typeface="Inter Medium"/>
              </a:defRPr>
            </a:lvl6pPr>
            <a:lvl7pPr lvl="6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Inter Medium"/>
              <a:buNone/>
              <a:defRPr sz="1400">
                <a:solidFill>
                  <a:schemeClr val="accent2"/>
                </a:solidFill>
                <a:latin typeface="Inter Medium"/>
                <a:ea typeface="Inter Medium"/>
                <a:cs typeface="Inter Medium"/>
                <a:sym typeface="Inter Medium"/>
              </a:defRPr>
            </a:lvl7pPr>
            <a:lvl8pPr lvl="7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Inter Medium"/>
              <a:buNone/>
              <a:defRPr sz="1400">
                <a:solidFill>
                  <a:schemeClr val="accent2"/>
                </a:solidFill>
                <a:latin typeface="Inter Medium"/>
                <a:ea typeface="Inter Medium"/>
                <a:cs typeface="Inter Medium"/>
                <a:sym typeface="Inter Medium"/>
              </a:defRPr>
            </a:lvl8pPr>
            <a:lvl9pPr lvl="8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Inter Medium"/>
              <a:buNone/>
              <a:defRPr sz="1400">
                <a:solidFill>
                  <a:schemeClr val="accent2"/>
                </a:solidFill>
                <a:latin typeface="Inter Medium"/>
                <a:ea typeface="Inter Medium"/>
                <a:cs typeface="Inter Medium"/>
                <a:sym typeface="Inter Medium"/>
              </a:defRPr>
            </a:lvl9pPr>
          </a:lstStyle>
          <a:p/>
        </p:txBody>
      </p:sp>
      <p:sp>
        <p:nvSpPr>
          <p:cNvPr id="18" name="Google Shape;18;p3"/>
          <p:cNvSpPr txBox="1"/>
          <p:nvPr>
            <p:ph idx="2" type="subTitle"/>
          </p:nvPr>
        </p:nvSpPr>
        <p:spPr>
          <a:xfrm>
            <a:off x="3279400" y="4450200"/>
            <a:ext cx="3375000" cy="2130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Font typeface="Inter"/>
              <a:buNone/>
              <a:defRPr sz="1200">
                <a:solidFill>
                  <a:schemeClr val="lt2"/>
                </a:solidFill>
                <a:latin typeface="Inter"/>
                <a:ea typeface="Inter"/>
                <a:cs typeface="Inter"/>
                <a:sym typeface="Inter"/>
              </a:defRPr>
            </a:lvl1pPr>
            <a:lvl2pPr lvl="1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3pPr>
            <a:lvl4pPr lvl="3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4pPr>
            <a:lvl5pPr lvl="4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5pPr>
            <a:lvl6pPr lvl="5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6pPr>
            <a:lvl7pPr lvl="6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7pPr>
            <a:lvl8pPr lvl="7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8pPr>
            <a:lvl9pPr lvl="8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9pPr>
          </a:lstStyle>
          <a:p/>
        </p:txBody>
      </p:sp>
      <p:pic>
        <p:nvPicPr>
          <p:cNvPr id="19" name="Google Shape;19;p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57200" y="480271"/>
            <a:ext cx="2590800" cy="63285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&amp; Right-Graphic (Dark)">
  <p:cSld name="TITLE_AND_TWO_COLUMNS_2_1_1">
    <p:bg>
      <p:bgPr>
        <a:solidFill>
          <a:schemeClr val="dk1"/>
        </a:solidFill>
      </p:bgPr>
    </p:bg>
    <p:spTree>
      <p:nvGrpSpPr>
        <p:cNvPr id="180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21"/>
          <p:cNvSpPr/>
          <p:nvPr/>
        </p:nvSpPr>
        <p:spPr>
          <a:xfrm>
            <a:off x="3279325" y="7975"/>
            <a:ext cx="58647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2" name="Google Shape;182;p21"/>
          <p:cNvSpPr txBox="1"/>
          <p:nvPr>
            <p:ph type="title"/>
          </p:nvPr>
        </p:nvSpPr>
        <p:spPr>
          <a:xfrm>
            <a:off x="457200" y="480275"/>
            <a:ext cx="2590800" cy="1234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1pPr>
            <a:lvl2pPr lvl="1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  <p:sp>
        <p:nvSpPr>
          <p:cNvPr id="183" name="Google Shape;183;p21"/>
          <p:cNvSpPr txBox="1"/>
          <p:nvPr>
            <p:ph idx="12" type="sldNum"/>
          </p:nvPr>
        </p:nvSpPr>
        <p:spPr>
          <a:xfrm>
            <a:off x="457200" y="4855464"/>
            <a:ext cx="177000" cy="107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spAutoFit/>
          </a:bodyPr>
          <a:lstStyle>
            <a:lvl1pPr lvl="0" rtl="0">
              <a:buNone/>
              <a:defRPr>
                <a:solidFill>
                  <a:schemeClr val="dk2"/>
                </a:solidFill>
              </a:defRPr>
            </a:lvl1pPr>
            <a:lvl2pPr lvl="1" rtl="0">
              <a:buNone/>
              <a:defRPr>
                <a:solidFill>
                  <a:schemeClr val="dk2"/>
                </a:solidFill>
              </a:defRPr>
            </a:lvl2pPr>
            <a:lvl3pPr lvl="2" rtl="0">
              <a:buNone/>
              <a:defRPr>
                <a:solidFill>
                  <a:schemeClr val="dk2"/>
                </a:solidFill>
              </a:defRPr>
            </a:lvl3pPr>
            <a:lvl4pPr lvl="3" rtl="0">
              <a:buNone/>
              <a:defRPr>
                <a:solidFill>
                  <a:schemeClr val="dk2"/>
                </a:solidFill>
              </a:defRPr>
            </a:lvl4pPr>
            <a:lvl5pPr lvl="4" rtl="0">
              <a:buNone/>
              <a:defRPr>
                <a:solidFill>
                  <a:schemeClr val="dk2"/>
                </a:solidFill>
              </a:defRPr>
            </a:lvl5pPr>
            <a:lvl6pPr lvl="5" rtl="0">
              <a:buNone/>
              <a:defRPr>
                <a:solidFill>
                  <a:schemeClr val="dk2"/>
                </a:solidFill>
              </a:defRPr>
            </a:lvl6pPr>
            <a:lvl7pPr lvl="6" rtl="0">
              <a:buNone/>
              <a:defRPr>
                <a:solidFill>
                  <a:schemeClr val="dk2"/>
                </a:solidFill>
              </a:defRPr>
            </a:lvl7pPr>
            <a:lvl8pPr lvl="7" rtl="0">
              <a:buNone/>
              <a:defRPr>
                <a:solidFill>
                  <a:schemeClr val="dk2"/>
                </a:solidFill>
              </a:defRPr>
            </a:lvl8pPr>
            <a:lvl9pPr lvl="8" rtl="0">
              <a:buNone/>
              <a:defRPr>
                <a:solidFill>
                  <a:schemeClr val="dk2"/>
                </a:solidFill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84" name="Google Shape;184;p21"/>
          <p:cNvSpPr txBox="1"/>
          <p:nvPr>
            <p:ph idx="1" type="body"/>
          </p:nvPr>
        </p:nvSpPr>
        <p:spPr>
          <a:xfrm>
            <a:off x="457200" y="1943100"/>
            <a:ext cx="2590800" cy="2720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Char char="●"/>
              <a:defRPr>
                <a:solidFill>
                  <a:schemeClr val="lt1"/>
                </a:solidFill>
              </a:defRPr>
            </a:lvl1pPr>
            <a:lvl2pPr indent="-304800" lvl="1" marL="914400" rtl="0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>
                <a:solidFill>
                  <a:schemeClr val="lt1"/>
                </a:solidFill>
              </a:defRPr>
            </a:lvl2pPr>
            <a:lvl3pPr indent="-292100" lvl="2" marL="1371600" rtl="0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000"/>
              <a:buChar char="■"/>
              <a:defRPr>
                <a:solidFill>
                  <a:schemeClr val="lt1"/>
                </a:solidFill>
              </a:defRPr>
            </a:lvl3pPr>
            <a:lvl4pPr indent="-292100" lvl="3" marL="18288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●"/>
              <a:defRPr>
                <a:solidFill>
                  <a:schemeClr val="lt2"/>
                </a:solidFill>
              </a:defRPr>
            </a:lvl4pPr>
            <a:lvl5pPr indent="-292100" lvl="4" marL="22860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○"/>
              <a:defRPr>
                <a:solidFill>
                  <a:schemeClr val="lt2"/>
                </a:solidFill>
              </a:defRPr>
            </a:lvl5pPr>
            <a:lvl6pPr indent="-292100" lvl="5" marL="27432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■"/>
              <a:defRPr>
                <a:solidFill>
                  <a:schemeClr val="lt2"/>
                </a:solidFill>
              </a:defRPr>
            </a:lvl6pPr>
            <a:lvl7pPr indent="-292100" lvl="6" marL="32004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●"/>
              <a:defRPr>
                <a:solidFill>
                  <a:schemeClr val="lt2"/>
                </a:solidFill>
              </a:defRPr>
            </a:lvl7pPr>
            <a:lvl8pPr indent="-292100" lvl="7" marL="36576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○"/>
              <a:defRPr>
                <a:solidFill>
                  <a:schemeClr val="lt2"/>
                </a:solidFill>
              </a:defRPr>
            </a:lvl8pPr>
            <a:lvl9pPr indent="-292100" lvl="8" marL="4114800" rtl="0">
              <a:spcBef>
                <a:spcPts val="500"/>
              </a:spcBef>
              <a:spcAft>
                <a:spcPts val="500"/>
              </a:spcAft>
              <a:buClr>
                <a:schemeClr val="lt2"/>
              </a:buClr>
              <a:buSzPts val="1000"/>
              <a:buChar char="■"/>
              <a:defRPr>
                <a:solidFill>
                  <a:schemeClr val="lt2"/>
                </a:solidFill>
              </a:defRPr>
            </a:lvl9pPr>
          </a:lstStyle>
          <a:p/>
        </p:txBody>
      </p:sp>
      <p:pic>
        <p:nvPicPr>
          <p:cNvPr id="185" name="Google Shape;185;p21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080600" y="4834312"/>
            <a:ext cx="606197" cy="148075"/>
          </a:xfrm>
          <a:prstGeom prst="rect">
            <a:avLst/>
          </a:prstGeom>
          <a:noFill/>
          <a:ln>
            <a:noFill/>
          </a:ln>
        </p:spPr>
      </p:pic>
      <p:sp>
        <p:nvSpPr>
          <p:cNvPr id="186" name="Google Shape;186;p21"/>
          <p:cNvSpPr/>
          <p:nvPr>
            <p:ph idx="2" type="pic"/>
          </p:nvPr>
        </p:nvSpPr>
        <p:spPr>
          <a:xfrm>
            <a:off x="3710250" y="494700"/>
            <a:ext cx="4976700" cy="4168500"/>
          </a:xfrm>
          <a:prstGeom prst="rect">
            <a:avLst/>
          </a:prstGeom>
          <a:noFill/>
          <a:ln>
            <a:noFill/>
          </a:ln>
        </p:spPr>
      </p:sp>
      <p:sp>
        <p:nvSpPr>
          <p:cNvPr id="187" name="Google Shape;187;p21"/>
          <p:cNvSpPr txBox="1"/>
          <p:nvPr/>
        </p:nvSpPr>
        <p:spPr>
          <a:xfrm>
            <a:off x="634200" y="4855464"/>
            <a:ext cx="2413800" cy="107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rPr>
              <a:t>Proprietary &amp; Confidential</a:t>
            </a:r>
            <a:endParaRPr sz="700">
              <a:solidFill>
                <a:schemeClr val="dk2"/>
              </a:solidFill>
              <a:latin typeface="Inter"/>
              <a:ea typeface="Inter"/>
              <a:cs typeface="Inter"/>
              <a:sym typeface="Inter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entered Layout (Light)">
  <p:cSld name="CUSTOM">
    <p:spTree>
      <p:nvGrpSpPr>
        <p:cNvPr id="188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22"/>
          <p:cNvSpPr/>
          <p:nvPr/>
        </p:nvSpPr>
        <p:spPr>
          <a:xfrm>
            <a:off x="75" y="1946900"/>
            <a:ext cx="9144000" cy="3196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0" name="Google Shape;190;p22"/>
          <p:cNvSpPr txBox="1"/>
          <p:nvPr>
            <p:ph type="title"/>
          </p:nvPr>
        </p:nvSpPr>
        <p:spPr>
          <a:xfrm>
            <a:off x="457200" y="480275"/>
            <a:ext cx="8229600" cy="393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  <p:sp>
        <p:nvSpPr>
          <p:cNvPr id="191" name="Google Shape;191;p22"/>
          <p:cNvSpPr txBox="1"/>
          <p:nvPr>
            <p:ph idx="12" type="sldNum"/>
          </p:nvPr>
        </p:nvSpPr>
        <p:spPr>
          <a:xfrm>
            <a:off x="457200" y="4855464"/>
            <a:ext cx="177000" cy="107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sp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92" name="Google Shape;192;p22"/>
          <p:cNvSpPr txBox="1"/>
          <p:nvPr>
            <p:ph idx="1" type="subTitle"/>
          </p:nvPr>
        </p:nvSpPr>
        <p:spPr>
          <a:xfrm>
            <a:off x="454800" y="1097274"/>
            <a:ext cx="8229600" cy="617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algn="ctr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3pPr>
            <a:lvl4pPr lvl="3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4pPr>
            <a:lvl5pPr lvl="4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5pPr>
            <a:lvl6pPr lvl="5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6pPr>
            <a:lvl7pPr lvl="6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7pPr>
            <a:lvl8pPr lvl="7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8pPr>
            <a:lvl9pPr lvl="8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9pPr>
          </a:lstStyle>
          <a:p/>
        </p:txBody>
      </p:sp>
      <p:sp>
        <p:nvSpPr>
          <p:cNvPr id="193" name="Google Shape;193;p22"/>
          <p:cNvSpPr txBox="1"/>
          <p:nvPr>
            <p:ph idx="2" type="subTitle"/>
          </p:nvPr>
        </p:nvSpPr>
        <p:spPr>
          <a:xfrm>
            <a:off x="470775" y="3431000"/>
            <a:ext cx="2577300" cy="1232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9pPr>
          </a:lstStyle>
          <a:p/>
        </p:txBody>
      </p:sp>
      <p:sp>
        <p:nvSpPr>
          <p:cNvPr id="194" name="Google Shape;194;p22"/>
          <p:cNvSpPr txBox="1"/>
          <p:nvPr>
            <p:ph idx="3" type="subTitle"/>
          </p:nvPr>
        </p:nvSpPr>
        <p:spPr>
          <a:xfrm>
            <a:off x="3280950" y="3431000"/>
            <a:ext cx="2577300" cy="1232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9pPr>
          </a:lstStyle>
          <a:p/>
        </p:txBody>
      </p:sp>
      <p:sp>
        <p:nvSpPr>
          <p:cNvPr id="195" name="Google Shape;195;p22"/>
          <p:cNvSpPr txBox="1"/>
          <p:nvPr>
            <p:ph idx="4" type="subTitle"/>
          </p:nvPr>
        </p:nvSpPr>
        <p:spPr>
          <a:xfrm>
            <a:off x="6091125" y="3431000"/>
            <a:ext cx="2577300" cy="1232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9pPr>
          </a:lstStyle>
          <a:p/>
        </p:txBody>
      </p:sp>
      <p:sp>
        <p:nvSpPr>
          <p:cNvPr id="196" name="Google Shape;196;p22"/>
          <p:cNvSpPr/>
          <p:nvPr>
            <p:ph idx="5" type="pic"/>
          </p:nvPr>
        </p:nvSpPr>
        <p:spPr>
          <a:xfrm>
            <a:off x="462775" y="1946900"/>
            <a:ext cx="2577300" cy="1253400"/>
          </a:xfrm>
          <a:prstGeom prst="rect">
            <a:avLst/>
          </a:prstGeom>
          <a:noFill/>
          <a:ln>
            <a:noFill/>
          </a:ln>
        </p:spPr>
      </p:sp>
      <p:sp>
        <p:nvSpPr>
          <p:cNvPr id="197" name="Google Shape;197;p22"/>
          <p:cNvSpPr/>
          <p:nvPr>
            <p:ph idx="6" type="pic"/>
          </p:nvPr>
        </p:nvSpPr>
        <p:spPr>
          <a:xfrm>
            <a:off x="3287375" y="1946900"/>
            <a:ext cx="2577300" cy="1253400"/>
          </a:xfrm>
          <a:prstGeom prst="rect">
            <a:avLst/>
          </a:prstGeom>
          <a:noFill/>
          <a:ln>
            <a:noFill/>
          </a:ln>
        </p:spPr>
      </p:sp>
      <p:sp>
        <p:nvSpPr>
          <p:cNvPr id="198" name="Google Shape;198;p22"/>
          <p:cNvSpPr/>
          <p:nvPr>
            <p:ph idx="7" type="pic"/>
          </p:nvPr>
        </p:nvSpPr>
        <p:spPr>
          <a:xfrm>
            <a:off x="6091125" y="1946900"/>
            <a:ext cx="2577300" cy="1253400"/>
          </a:xfrm>
          <a:prstGeom prst="rect">
            <a:avLst/>
          </a:prstGeom>
          <a:noFill/>
          <a:ln>
            <a:noFill/>
          </a:ln>
        </p:spPr>
      </p:sp>
      <p:pic>
        <p:nvPicPr>
          <p:cNvPr id="199" name="Google Shape;199;p22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080600" y="4834312"/>
            <a:ext cx="606197" cy="148075"/>
          </a:xfrm>
          <a:prstGeom prst="rect">
            <a:avLst/>
          </a:prstGeom>
          <a:noFill/>
          <a:ln>
            <a:noFill/>
          </a:ln>
        </p:spPr>
      </p:pic>
      <p:sp>
        <p:nvSpPr>
          <p:cNvPr id="200" name="Google Shape;200;p22"/>
          <p:cNvSpPr txBox="1"/>
          <p:nvPr/>
        </p:nvSpPr>
        <p:spPr>
          <a:xfrm>
            <a:off x="634200" y="4855994"/>
            <a:ext cx="2413800" cy="107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Proprietary &amp; Confidential</a:t>
            </a:r>
            <a:endParaRPr sz="7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entered Layout (Dark)">
  <p:cSld name="CUSTOM_3">
    <p:bg>
      <p:bgPr>
        <a:solidFill>
          <a:schemeClr val="dk1"/>
        </a:solidFill>
      </p:bgPr>
    </p:bg>
    <p:spTree>
      <p:nvGrpSpPr>
        <p:cNvPr id="20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p23"/>
          <p:cNvSpPr/>
          <p:nvPr/>
        </p:nvSpPr>
        <p:spPr>
          <a:xfrm>
            <a:off x="75" y="1946900"/>
            <a:ext cx="9144000" cy="3196500"/>
          </a:xfrm>
          <a:prstGeom prst="rect">
            <a:avLst/>
          </a:prstGeom>
          <a:solidFill>
            <a:srgbClr val="020B3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3" name="Google Shape;203;p23"/>
          <p:cNvSpPr txBox="1"/>
          <p:nvPr>
            <p:ph type="title"/>
          </p:nvPr>
        </p:nvSpPr>
        <p:spPr>
          <a:xfrm>
            <a:off x="457200" y="480275"/>
            <a:ext cx="8229600" cy="393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  <p:sp>
        <p:nvSpPr>
          <p:cNvPr id="204" name="Google Shape;204;p23"/>
          <p:cNvSpPr txBox="1"/>
          <p:nvPr>
            <p:ph idx="1" type="subTitle"/>
          </p:nvPr>
        </p:nvSpPr>
        <p:spPr>
          <a:xfrm>
            <a:off x="454800" y="1097274"/>
            <a:ext cx="8229600" cy="617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>
                <a:solidFill>
                  <a:schemeClr val="lt1"/>
                </a:solidFill>
              </a:defRPr>
            </a:lvl1pPr>
            <a:lvl2pPr lvl="1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>
                <a:solidFill>
                  <a:schemeClr val="lt1"/>
                </a:solidFill>
              </a:defRPr>
            </a:lvl2pPr>
            <a:lvl3pPr lvl="2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>
                <a:solidFill>
                  <a:schemeClr val="lt1"/>
                </a:solidFill>
              </a:defRPr>
            </a:lvl3pPr>
            <a:lvl4pPr lvl="3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>
                <a:solidFill>
                  <a:schemeClr val="lt1"/>
                </a:solidFill>
              </a:defRPr>
            </a:lvl4pPr>
            <a:lvl5pPr lvl="4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>
                <a:solidFill>
                  <a:schemeClr val="lt1"/>
                </a:solidFill>
              </a:defRPr>
            </a:lvl5pPr>
            <a:lvl6pPr lvl="5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>
                <a:solidFill>
                  <a:schemeClr val="lt1"/>
                </a:solidFill>
              </a:defRPr>
            </a:lvl6pPr>
            <a:lvl7pPr lvl="6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>
                <a:solidFill>
                  <a:schemeClr val="lt1"/>
                </a:solidFill>
              </a:defRPr>
            </a:lvl7pPr>
            <a:lvl8pPr lvl="7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>
                <a:solidFill>
                  <a:schemeClr val="lt1"/>
                </a:solidFill>
              </a:defRPr>
            </a:lvl8pPr>
            <a:lvl9pPr lvl="8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205" name="Google Shape;205;p23"/>
          <p:cNvSpPr txBox="1"/>
          <p:nvPr>
            <p:ph idx="2" type="subTitle"/>
          </p:nvPr>
        </p:nvSpPr>
        <p:spPr>
          <a:xfrm>
            <a:off x="470775" y="3431000"/>
            <a:ext cx="2577300" cy="1232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2pPr>
            <a:lvl3pPr lvl="2" rtl="0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800"/>
              <a:buNone/>
              <a:defRPr sz="800">
                <a:solidFill>
                  <a:schemeClr val="lt1"/>
                </a:solidFill>
              </a:defRPr>
            </a:lvl3pPr>
            <a:lvl4pPr lvl="3" rtl="0"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800"/>
              <a:buNone/>
              <a:defRPr sz="800">
                <a:solidFill>
                  <a:schemeClr val="lt1"/>
                </a:solidFill>
              </a:defRPr>
            </a:lvl4pPr>
            <a:lvl5pPr lvl="4" rtl="0"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800"/>
              <a:buNone/>
              <a:defRPr sz="800">
                <a:solidFill>
                  <a:schemeClr val="lt1"/>
                </a:solidFill>
              </a:defRPr>
            </a:lvl5pPr>
            <a:lvl6pPr lvl="5" rtl="0"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800"/>
              <a:buNone/>
              <a:defRPr sz="800">
                <a:solidFill>
                  <a:schemeClr val="lt1"/>
                </a:solidFill>
              </a:defRPr>
            </a:lvl6pPr>
            <a:lvl7pPr lvl="6" rtl="0"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800"/>
              <a:buNone/>
              <a:defRPr sz="800">
                <a:solidFill>
                  <a:schemeClr val="lt1"/>
                </a:solidFill>
              </a:defRPr>
            </a:lvl7pPr>
            <a:lvl8pPr lvl="7" rtl="0"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800"/>
              <a:buNone/>
              <a:defRPr sz="800">
                <a:solidFill>
                  <a:schemeClr val="lt1"/>
                </a:solidFill>
              </a:defRPr>
            </a:lvl8pPr>
            <a:lvl9pPr lvl="8" rtl="0">
              <a:spcBef>
                <a:spcPts val="500"/>
              </a:spcBef>
              <a:spcAft>
                <a:spcPts val="500"/>
              </a:spcAft>
              <a:buClr>
                <a:schemeClr val="lt1"/>
              </a:buClr>
              <a:buSzPts val="800"/>
              <a:buNone/>
              <a:defRPr sz="8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206" name="Google Shape;206;p23"/>
          <p:cNvSpPr txBox="1"/>
          <p:nvPr>
            <p:ph idx="3" type="subTitle"/>
          </p:nvPr>
        </p:nvSpPr>
        <p:spPr>
          <a:xfrm>
            <a:off x="3280950" y="3431000"/>
            <a:ext cx="2577300" cy="1232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2pPr>
            <a:lvl3pPr lvl="2" rtl="0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800"/>
              <a:buNone/>
              <a:defRPr sz="800">
                <a:solidFill>
                  <a:schemeClr val="lt1"/>
                </a:solidFill>
              </a:defRPr>
            </a:lvl3pPr>
            <a:lvl4pPr lvl="3" rtl="0"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800"/>
              <a:buNone/>
              <a:defRPr sz="800">
                <a:solidFill>
                  <a:schemeClr val="lt1"/>
                </a:solidFill>
              </a:defRPr>
            </a:lvl4pPr>
            <a:lvl5pPr lvl="4" rtl="0"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800"/>
              <a:buNone/>
              <a:defRPr sz="800">
                <a:solidFill>
                  <a:schemeClr val="lt1"/>
                </a:solidFill>
              </a:defRPr>
            </a:lvl5pPr>
            <a:lvl6pPr lvl="5" rtl="0"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800"/>
              <a:buNone/>
              <a:defRPr sz="800">
                <a:solidFill>
                  <a:schemeClr val="lt1"/>
                </a:solidFill>
              </a:defRPr>
            </a:lvl6pPr>
            <a:lvl7pPr lvl="6" rtl="0"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800"/>
              <a:buNone/>
              <a:defRPr sz="800">
                <a:solidFill>
                  <a:schemeClr val="lt1"/>
                </a:solidFill>
              </a:defRPr>
            </a:lvl7pPr>
            <a:lvl8pPr lvl="7" rtl="0"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800"/>
              <a:buNone/>
              <a:defRPr sz="800">
                <a:solidFill>
                  <a:schemeClr val="lt1"/>
                </a:solidFill>
              </a:defRPr>
            </a:lvl8pPr>
            <a:lvl9pPr lvl="8" rtl="0">
              <a:spcBef>
                <a:spcPts val="500"/>
              </a:spcBef>
              <a:spcAft>
                <a:spcPts val="500"/>
              </a:spcAft>
              <a:buClr>
                <a:schemeClr val="lt1"/>
              </a:buClr>
              <a:buSzPts val="800"/>
              <a:buNone/>
              <a:defRPr sz="8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207" name="Google Shape;207;p23"/>
          <p:cNvSpPr txBox="1"/>
          <p:nvPr>
            <p:ph idx="4" type="subTitle"/>
          </p:nvPr>
        </p:nvSpPr>
        <p:spPr>
          <a:xfrm>
            <a:off x="6091125" y="3431000"/>
            <a:ext cx="2577300" cy="1232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2pPr>
            <a:lvl3pPr lvl="2" rtl="0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800"/>
              <a:buNone/>
              <a:defRPr sz="800">
                <a:solidFill>
                  <a:schemeClr val="lt1"/>
                </a:solidFill>
              </a:defRPr>
            </a:lvl3pPr>
            <a:lvl4pPr lvl="3" rtl="0"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800"/>
              <a:buNone/>
              <a:defRPr sz="800">
                <a:solidFill>
                  <a:schemeClr val="lt1"/>
                </a:solidFill>
              </a:defRPr>
            </a:lvl4pPr>
            <a:lvl5pPr lvl="4" rtl="0"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800"/>
              <a:buNone/>
              <a:defRPr sz="800">
                <a:solidFill>
                  <a:schemeClr val="lt1"/>
                </a:solidFill>
              </a:defRPr>
            </a:lvl5pPr>
            <a:lvl6pPr lvl="5" rtl="0"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800"/>
              <a:buNone/>
              <a:defRPr sz="800">
                <a:solidFill>
                  <a:schemeClr val="lt1"/>
                </a:solidFill>
              </a:defRPr>
            </a:lvl6pPr>
            <a:lvl7pPr lvl="6" rtl="0"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800"/>
              <a:buNone/>
              <a:defRPr sz="800">
                <a:solidFill>
                  <a:schemeClr val="lt1"/>
                </a:solidFill>
              </a:defRPr>
            </a:lvl7pPr>
            <a:lvl8pPr lvl="7" rtl="0"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800"/>
              <a:buNone/>
              <a:defRPr sz="800">
                <a:solidFill>
                  <a:schemeClr val="lt1"/>
                </a:solidFill>
              </a:defRPr>
            </a:lvl8pPr>
            <a:lvl9pPr lvl="8" rtl="0">
              <a:spcBef>
                <a:spcPts val="500"/>
              </a:spcBef>
              <a:spcAft>
                <a:spcPts val="500"/>
              </a:spcAft>
              <a:buClr>
                <a:schemeClr val="lt1"/>
              </a:buClr>
              <a:buSzPts val="800"/>
              <a:buNone/>
              <a:defRPr sz="8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208" name="Google Shape;208;p23"/>
          <p:cNvSpPr/>
          <p:nvPr>
            <p:ph idx="5" type="pic"/>
          </p:nvPr>
        </p:nvSpPr>
        <p:spPr>
          <a:xfrm>
            <a:off x="462775" y="1946900"/>
            <a:ext cx="2577300" cy="1253400"/>
          </a:xfrm>
          <a:prstGeom prst="rect">
            <a:avLst/>
          </a:prstGeom>
          <a:noFill/>
          <a:ln>
            <a:noFill/>
          </a:ln>
        </p:spPr>
      </p:sp>
      <p:sp>
        <p:nvSpPr>
          <p:cNvPr id="209" name="Google Shape;209;p23"/>
          <p:cNvSpPr/>
          <p:nvPr>
            <p:ph idx="6" type="pic"/>
          </p:nvPr>
        </p:nvSpPr>
        <p:spPr>
          <a:xfrm>
            <a:off x="3287375" y="1946900"/>
            <a:ext cx="2577300" cy="1253400"/>
          </a:xfrm>
          <a:prstGeom prst="rect">
            <a:avLst/>
          </a:prstGeom>
          <a:noFill/>
          <a:ln>
            <a:noFill/>
          </a:ln>
        </p:spPr>
      </p:sp>
      <p:sp>
        <p:nvSpPr>
          <p:cNvPr id="210" name="Google Shape;210;p23"/>
          <p:cNvSpPr/>
          <p:nvPr>
            <p:ph idx="7" type="pic"/>
          </p:nvPr>
        </p:nvSpPr>
        <p:spPr>
          <a:xfrm>
            <a:off x="6091125" y="1946900"/>
            <a:ext cx="2577300" cy="1253400"/>
          </a:xfrm>
          <a:prstGeom prst="rect">
            <a:avLst/>
          </a:prstGeom>
          <a:noFill/>
          <a:ln>
            <a:noFill/>
          </a:ln>
        </p:spPr>
      </p:sp>
      <p:pic>
        <p:nvPicPr>
          <p:cNvPr id="211" name="Google Shape;211;p23"/>
          <p:cNvPicPr preferRelativeResize="0"/>
          <p:nvPr/>
        </p:nvPicPr>
        <p:blipFill rotWithShape="1">
          <a:blip r:embed="rId2">
            <a:alphaModFix/>
          </a:blip>
          <a:srcRect b="0" l="129" r="119" t="0"/>
          <a:stretch/>
        </p:blipFill>
        <p:spPr>
          <a:xfrm>
            <a:off x="8080600" y="4834312"/>
            <a:ext cx="606198" cy="148076"/>
          </a:xfrm>
          <a:prstGeom prst="rect">
            <a:avLst/>
          </a:prstGeom>
          <a:noFill/>
          <a:ln>
            <a:noFill/>
          </a:ln>
        </p:spPr>
      </p:pic>
      <p:sp>
        <p:nvSpPr>
          <p:cNvPr id="212" name="Google Shape;212;p23"/>
          <p:cNvSpPr txBox="1"/>
          <p:nvPr>
            <p:ph idx="12" type="sldNum"/>
          </p:nvPr>
        </p:nvSpPr>
        <p:spPr>
          <a:xfrm>
            <a:off x="457200" y="4855464"/>
            <a:ext cx="177000" cy="107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spAutoFit/>
          </a:bodyPr>
          <a:lstStyle>
            <a:lvl1pPr lvl="0" rtl="0">
              <a:buNone/>
              <a:defRPr>
                <a:solidFill>
                  <a:schemeClr val="dk2"/>
                </a:solidFill>
              </a:defRPr>
            </a:lvl1pPr>
            <a:lvl2pPr lvl="1" rtl="0">
              <a:buNone/>
              <a:defRPr>
                <a:solidFill>
                  <a:schemeClr val="dk2"/>
                </a:solidFill>
              </a:defRPr>
            </a:lvl2pPr>
            <a:lvl3pPr lvl="2" rtl="0">
              <a:buNone/>
              <a:defRPr>
                <a:solidFill>
                  <a:schemeClr val="dk2"/>
                </a:solidFill>
              </a:defRPr>
            </a:lvl3pPr>
            <a:lvl4pPr lvl="3" rtl="0">
              <a:buNone/>
              <a:defRPr>
                <a:solidFill>
                  <a:schemeClr val="dk2"/>
                </a:solidFill>
              </a:defRPr>
            </a:lvl4pPr>
            <a:lvl5pPr lvl="4" rtl="0">
              <a:buNone/>
              <a:defRPr>
                <a:solidFill>
                  <a:schemeClr val="dk2"/>
                </a:solidFill>
              </a:defRPr>
            </a:lvl5pPr>
            <a:lvl6pPr lvl="5" rtl="0">
              <a:buNone/>
              <a:defRPr>
                <a:solidFill>
                  <a:schemeClr val="dk2"/>
                </a:solidFill>
              </a:defRPr>
            </a:lvl6pPr>
            <a:lvl7pPr lvl="6" rtl="0">
              <a:buNone/>
              <a:defRPr>
                <a:solidFill>
                  <a:schemeClr val="dk2"/>
                </a:solidFill>
              </a:defRPr>
            </a:lvl7pPr>
            <a:lvl8pPr lvl="7" rtl="0">
              <a:buNone/>
              <a:defRPr>
                <a:solidFill>
                  <a:schemeClr val="dk2"/>
                </a:solidFill>
              </a:defRPr>
            </a:lvl8pPr>
            <a:lvl9pPr lvl="8" rtl="0">
              <a:buNone/>
              <a:defRPr>
                <a:solidFill>
                  <a:schemeClr val="dk2"/>
                </a:solidFill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13" name="Google Shape;213;p23"/>
          <p:cNvSpPr txBox="1"/>
          <p:nvPr/>
        </p:nvSpPr>
        <p:spPr>
          <a:xfrm>
            <a:off x="634200" y="4855464"/>
            <a:ext cx="2413800" cy="107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rPr>
              <a:t>Proprietary &amp; Confidential</a:t>
            </a:r>
            <a:endParaRPr sz="700">
              <a:solidFill>
                <a:schemeClr val="dk2"/>
              </a:solidFill>
              <a:latin typeface="Inter"/>
              <a:ea typeface="Inter"/>
              <a:cs typeface="Inter"/>
              <a:sym typeface="Inter"/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ight-Image (Light)">
  <p:cSld name="CUSTOM_1">
    <p:spTree>
      <p:nvGrpSpPr>
        <p:cNvPr id="214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24"/>
          <p:cNvSpPr txBox="1"/>
          <p:nvPr>
            <p:ph type="title"/>
          </p:nvPr>
        </p:nvSpPr>
        <p:spPr>
          <a:xfrm>
            <a:off x="457200" y="480275"/>
            <a:ext cx="2590800" cy="1234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  <p:sp>
        <p:nvSpPr>
          <p:cNvPr id="216" name="Google Shape;216;p24"/>
          <p:cNvSpPr txBox="1"/>
          <p:nvPr>
            <p:ph idx="12" type="sldNum"/>
          </p:nvPr>
        </p:nvSpPr>
        <p:spPr>
          <a:xfrm>
            <a:off x="457200" y="4855464"/>
            <a:ext cx="177000" cy="107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sp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17" name="Google Shape;217;p24"/>
          <p:cNvSpPr txBox="1"/>
          <p:nvPr>
            <p:ph idx="1" type="body"/>
          </p:nvPr>
        </p:nvSpPr>
        <p:spPr>
          <a:xfrm>
            <a:off x="457200" y="1943100"/>
            <a:ext cx="2590800" cy="2720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1pPr>
            <a:lvl2pPr indent="-304800" lvl="1" marL="914400" rtl="0">
              <a:spcBef>
                <a:spcPts val="1000"/>
              </a:spcBef>
              <a:spcAft>
                <a:spcPts val="0"/>
              </a:spcAft>
              <a:buSzPts val="1200"/>
              <a:buChar char="○"/>
              <a:defRPr/>
            </a:lvl2pPr>
            <a:lvl3pPr indent="-292100" lvl="2" marL="1371600" rtl="0">
              <a:spcBef>
                <a:spcPts val="800"/>
              </a:spcBef>
              <a:spcAft>
                <a:spcPts val="0"/>
              </a:spcAft>
              <a:buSzPts val="1000"/>
              <a:buChar char="■"/>
              <a:defRPr/>
            </a:lvl3pPr>
            <a:lvl4pPr indent="-292100" lvl="3" marL="1828800" rtl="0">
              <a:spcBef>
                <a:spcPts val="500"/>
              </a:spcBef>
              <a:spcAft>
                <a:spcPts val="0"/>
              </a:spcAft>
              <a:buSzPts val="1000"/>
              <a:buChar char="●"/>
              <a:defRPr/>
            </a:lvl4pPr>
            <a:lvl5pPr indent="-292100" lvl="4" marL="2286000" rtl="0">
              <a:spcBef>
                <a:spcPts val="500"/>
              </a:spcBef>
              <a:spcAft>
                <a:spcPts val="0"/>
              </a:spcAft>
              <a:buSzPts val="1000"/>
              <a:buChar char="○"/>
              <a:defRPr/>
            </a:lvl5pPr>
            <a:lvl6pPr indent="-292100" lvl="5" marL="2743200" rtl="0">
              <a:spcBef>
                <a:spcPts val="500"/>
              </a:spcBef>
              <a:spcAft>
                <a:spcPts val="0"/>
              </a:spcAft>
              <a:buSzPts val="1000"/>
              <a:buChar char="■"/>
              <a:defRPr/>
            </a:lvl6pPr>
            <a:lvl7pPr indent="-292100" lvl="6" marL="3200400" rtl="0">
              <a:spcBef>
                <a:spcPts val="500"/>
              </a:spcBef>
              <a:spcAft>
                <a:spcPts val="0"/>
              </a:spcAft>
              <a:buSzPts val="1000"/>
              <a:buChar char="●"/>
              <a:defRPr/>
            </a:lvl7pPr>
            <a:lvl8pPr indent="-292100" lvl="7" marL="3657600" rtl="0">
              <a:spcBef>
                <a:spcPts val="500"/>
              </a:spcBef>
              <a:spcAft>
                <a:spcPts val="0"/>
              </a:spcAft>
              <a:buSzPts val="1000"/>
              <a:buChar char="○"/>
              <a:defRPr/>
            </a:lvl8pPr>
            <a:lvl9pPr indent="-292100" lvl="8" marL="4114800" rtl="0">
              <a:spcBef>
                <a:spcPts val="500"/>
              </a:spcBef>
              <a:spcAft>
                <a:spcPts val="500"/>
              </a:spcAft>
              <a:buSzPts val="1000"/>
              <a:buChar char="■"/>
              <a:defRPr/>
            </a:lvl9pPr>
          </a:lstStyle>
          <a:p/>
        </p:txBody>
      </p:sp>
      <p:sp>
        <p:nvSpPr>
          <p:cNvPr id="218" name="Google Shape;218;p24"/>
          <p:cNvSpPr txBox="1"/>
          <p:nvPr>
            <p:ph idx="2" type="body"/>
          </p:nvPr>
        </p:nvSpPr>
        <p:spPr>
          <a:xfrm>
            <a:off x="3276600" y="1943100"/>
            <a:ext cx="2590800" cy="2720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1pPr>
            <a:lvl2pPr indent="-304800" lvl="1" marL="914400" rtl="0">
              <a:spcBef>
                <a:spcPts val="1000"/>
              </a:spcBef>
              <a:spcAft>
                <a:spcPts val="0"/>
              </a:spcAft>
              <a:buSzPts val="1200"/>
              <a:buChar char="○"/>
              <a:defRPr/>
            </a:lvl2pPr>
            <a:lvl3pPr indent="-292100" lvl="2" marL="1371600" rtl="0">
              <a:spcBef>
                <a:spcPts val="800"/>
              </a:spcBef>
              <a:spcAft>
                <a:spcPts val="0"/>
              </a:spcAft>
              <a:buSzPts val="1000"/>
              <a:buChar char="■"/>
              <a:defRPr/>
            </a:lvl3pPr>
            <a:lvl4pPr indent="-292100" lvl="3" marL="1828800" rtl="0">
              <a:spcBef>
                <a:spcPts val="500"/>
              </a:spcBef>
              <a:spcAft>
                <a:spcPts val="0"/>
              </a:spcAft>
              <a:buSzPts val="1000"/>
              <a:buChar char="●"/>
              <a:defRPr/>
            </a:lvl4pPr>
            <a:lvl5pPr indent="-292100" lvl="4" marL="2286000" rtl="0">
              <a:spcBef>
                <a:spcPts val="500"/>
              </a:spcBef>
              <a:spcAft>
                <a:spcPts val="0"/>
              </a:spcAft>
              <a:buSzPts val="1000"/>
              <a:buChar char="○"/>
              <a:defRPr/>
            </a:lvl5pPr>
            <a:lvl6pPr indent="-292100" lvl="5" marL="2743200" rtl="0">
              <a:spcBef>
                <a:spcPts val="500"/>
              </a:spcBef>
              <a:spcAft>
                <a:spcPts val="0"/>
              </a:spcAft>
              <a:buSzPts val="1000"/>
              <a:buChar char="■"/>
              <a:defRPr/>
            </a:lvl6pPr>
            <a:lvl7pPr indent="-292100" lvl="6" marL="3200400" rtl="0">
              <a:spcBef>
                <a:spcPts val="500"/>
              </a:spcBef>
              <a:spcAft>
                <a:spcPts val="0"/>
              </a:spcAft>
              <a:buSzPts val="1000"/>
              <a:buChar char="●"/>
              <a:defRPr/>
            </a:lvl7pPr>
            <a:lvl8pPr indent="-292100" lvl="7" marL="3657600" rtl="0">
              <a:spcBef>
                <a:spcPts val="500"/>
              </a:spcBef>
              <a:spcAft>
                <a:spcPts val="0"/>
              </a:spcAft>
              <a:buSzPts val="1000"/>
              <a:buChar char="○"/>
              <a:defRPr/>
            </a:lvl8pPr>
            <a:lvl9pPr indent="-292100" lvl="8" marL="4114800" rtl="0">
              <a:spcBef>
                <a:spcPts val="500"/>
              </a:spcBef>
              <a:spcAft>
                <a:spcPts val="500"/>
              </a:spcAft>
              <a:buSzPts val="1000"/>
              <a:buChar char="■"/>
              <a:defRPr/>
            </a:lvl9pPr>
          </a:lstStyle>
          <a:p/>
        </p:txBody>
      </p:sp>
      <p:sp>
        <p:nvSpPr>
          <p:cNvPr id="219" name="Google Shape;219;p24"/>
          <p:cNvSpPr/>
          <p:nvPr>
            <p:ph idx="3" type="pic"/>
          </p:nvPr>
        </p:nvSpPr>
        <p:spPr>
          <a:xfrm>
            <a:off x="6111950" y="486725"/>
            <a:ext cx="2574900" cy="4176600"/>
          </a:xfrm>
          <a:prstGeom prst="rect">
            <a:avLst/>
          </a:prstGeom>
          <a:noFill/>
          <a:ln>
            <a:noFill/>
          </a:ln>
        </p:spPr>
      </p:sp>
      <p:pic>
        <p:nvPicPr>
          <p:cNvPr id="220" name="Google Shape;220;p24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080600" y="4834312"/>
            <a:ext cx="606197" cy="148075"/>
          </a:xfrm>
          <a:prstGeom prst="rect">
            <a:avLst/>
          </a:prstGeom>
          <a:noFill/>
          <a:ln>
            <a:noFill/>
          </a:ln>
        </p:spPr>
      </p:pic>
      <p:sp>
        <p:nvSpPr>
          <p:cNvPr id="221" name="Google Shape;221;p24"/>
          <p:cNvSpPr txBox="1"/>
          <p:nvPr/>
        </p:nvSpPr>
        <p:spPr>
          <a:xfrm>
            <a:off x="634200" y="4855994"/>
            <a:ext cx="2413800" cy="107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Proprietary &amp; Confidential</a:t>
            </a:r>
            <a:endParaRPr sz="7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ight-Image (Dark)">
  <p:cSld name="CUSTOM_1_2">
    <p:bg>
      <p:bgPr>
        <a:solidFill>
          <a:schemeClr val="dk1"/>
        </a:solidFill>
      </p:bgPr>
    </p:bg>
    <p:spTree>
      <p:nvGrpSpPr>
        <p:cNvPr id="222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25"/>
          <p:cNvSpPr txBox="1"/>
          <p:nvPr>
            <p:ph type="title"/>
          </p:nvPr>
        </p:nvSpPr>
        <p:spPr>
          <a:xfrm>
            <a:off x="457200" y="480275"/>
            <a:ext cx="2590800" cy="1234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  <p:sp>
        <p:nvSpPr>
          <p:cNvPr id="224" name="Google Shape;224;p25"/>
          <p:cNvSpPr txBox="1"/>
          <p:nvPr>
            <p:ph idx="12" type="sldNum"/>
          </p:nvPr>
        </p:nvSpPr>
        <p:spPr>
          <a:xfrm>
            <a:off x="457200" y="4855464"/>
            <a:ext cx="177000" cy="107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sp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25" name="Google Shape;225;p25"/>
          <p:cNvSpPr txBox="1"/>
          <p:nvPr>
            <p:ph idx="1" type="body"/>
          </p:nvPr>
        </p:nvSpPr>
        <p:spPr>
          <a:xfrm>
            <a:off x="457200" y="1943100"/>
            <a:ext cx="2590800" cy="2720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Char char="●"/>
              <a:defRPr>
                <a:solidFill>
                  <a:schemeClr val="lt1"/>
                </a:solidFill>
              </a:defRPr>
            </a:lvl1pPr>
            <a:lvl2pPr indent="-304800" lvl="1" marL="914400" rtl="0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>
                <a:solidFill>
                  <a:schemeClr val="lt1"/>
                </a:solidFill>
              </a:defRPr>
            </a:lvl2pPr>
            <a:lvl3pPr indent="-292100" lvl="2" marL="1371600" rtl="0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000"/>
              <a:buChar char="■"/>
              <a:defRPr>
                <a:solidFill>
                  <a:schemeClr val="lt1"/>
                </a:solidFill>
              </a:defRPr>
            </a:lvl3pPr>
            <a:lvl4pPr indent="-292100" lvl="3" marL="18288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●"/>
              <a:defRPr>
                <a:solidFill>
                  <a:schemeClr val="lt2"/>
                </a:solidFill>
              </a:defRPr>
            </a:lvl4pPr>
            <a:lvl5pPr indent="-292100" lvl="4" marL="22860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○"/>
              <a:defRPr>
                <a:solidFill>
                  <a:schemeClr val="lt2"/>
                </a:solidFill>
              </a:defRPr>
            </a:lvl5pPr>
            <a:lvl6pPr indent="-292100" lvl="5" marL="27432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■"/>
              <a:defRPr>
                <a:solidFill>
                  <a:schemeClr val="lt2"/>
                </a:solidFill>
              </a:defRPr>
            </a:lvl6pPr>
            <a:lvl7pPr indent="-292100" lvl="6" marL="32004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●"/>
              <a:defRPr>
                <a:solidFill>
                  <a:schemeClr val="lt2"/>
                </a:solidFill>
              </a:defRPr>
            </a:lvl7pPr>
            <a:lvl8pPr indent="-292100" lvl="7" marL="36576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○"/>
              <a:defRPr>
                <a:solidFill>
                  <a:schemeClr val="lt2"/>
                </a:solidFill>
              </a:defRPr>
            </a:lvl8pPr>
            <a:lvl9pPr indent="-292100" lvl="8" marL="4114800" rtl="0">
              <a:spcBef>
                <a:spcPts val="500"/>
              </a:spcBef>
              <a:spcAft>
                <a:spcPts val="500"/>
              </a:spcAft>
              <a:buClr>
                <a:schemeClr val="lt2"/>
              </a:buClr>
              <a:buSzPts val="1000"/>
              <a:buChar char="■"/>
              <a:defRPr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226" name="Google Shape;226;p25"/>
          <p:cNvSpPr txBox="1"/>
          <p:nvPr>
            <p:ph idx="2" type="body"/>
          </p:nvPr>
        </p:nvSpPr>
        <p:spPr>
          <a:xfrm>
            <a:off x="3276600" y="1943100"/>
            <a:ext cx="2590800" cy="2720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Char char="●"/>
              <a:defRPr>
                <a:solidFill>
                  <a:schemeClr val="lt1"/>
                </a:solidFill>
              </a:defRPr>
            </a:lvl1pPr>
            <a:lvl2pPr indent="-304800" lvl="1" marL="914400" rtl="0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>
                <a:solidFill>
                  <a:schemeClr val="lt1"/>
                </a:solidFill>
              </a:defRPr>
            </a:lvl2pPr>
            <a:lvl3pPr indent="-292100" lvl="2" marL="1371600" rtl="0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000"/>
              <a:buChar char="■"/>
              <a:defRPr>
                <a:solidFill>
                  <a:schemeClr val="lt1"/>
                </a:solidFill>
              </a:defRPr>
            </a:lvl3pPr>
            <a:lvl4pPr indent="-292100" lvl="3" marL="18288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●"/>
              <a:defRPr>
                <a:solidFill>
                  <a:schemeClr val="lt2"/>
                </a:solidFill>
              </a:defRPr>
            </a:lvl4pPr>
            <a:lvl5pPr indent="-292100" lvl="4" marL="22860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○"/>
              <a:defRPr>
                <a:solidFill>
                  <a:schemeClr val="lt2"/>
                </a:solidFill>
              </a:defRPr>
            </a:lvl5pPr>
            <a:lvl6pPr indent="-292100" lvl="5" marL="27432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■"/>
              <a:defRPr>
                <a:solidFill>
                  <a:schemeClr val="lt2"/>
                </a:solidFill>
              </a:defRPr>
            </a:lvl6pPr>
            <a:lvl7pPr indent="-292100" lvl="6" marL="32004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●"/>
              <a:defRPr>
                <a:solidFill>
                  <a:schemeClr val="lt2"/>
                </a:solidFill>
              </a:defRPr>
            </a:lvl7pPr>
            <a:lvl8pPr indent="-292100" lvl="7" marL="36576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○"/>
              <a:defRPr>
                <a:solidFill>
                  <a:schemeClr val="lt2"/>
                </a:solidFill>
              </a:defRPr>
            </a:lvl8pPr>
            <a:lvl9pPr indent="-292100" lvl="8" marL="4114800" rtl="0">
              <a:spcBef>
                <a:spcPts val="500"/>
              </a:spcBef>
              <a:spcAft>
                <a:spcPts val="500"/>
              </a:spcAft>
              <a:buClr>
                <a:schemeClr val="lt2"/>
              </a:buClr>
              <a:buSzPts val="1000"/>
              <a:buChar char="■"/>
              <a:defRPr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227" name="Google Shape;227;p25"/>
          <p:cNvSpPr/>
          <p:nvPr>
            <p:ph idx="3" type="pic"/>
          </p:nvPr>
        </p:nvSpPr>
        <p:spPr>
          <a:xfrm>
            <a:off x="6111950" y="486725"/>
            <a:ext cx="2574900" cy="4176600"/>
          </a:xfrm>
          <a:prstGeom prst="rect">
            <a:avLst/>
          </a:prstGeom>
          <a:noFill/>
          <a:ln>
            <a:noFill/>
          </a:ln>
        </p:spPr>
      </p:sp>
      <p:sp>
        <p:nvSpPr>
          <p:cNvPr id="228" name="Google Shape;228;p25"/>
          <p:cNvSpPr txBox="1"/>
          <p:nvPr/>
        </p:nvSpPr>
        <p:spPr>
          <a:xfrm>
            <a:off x="634200" y="4846850"/>
            <a:ext cx="2413800" cy="123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Proprietary &amp; Confidential</a:t>
            </a:r>
            <a:endParaRPr sz="8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pic>
        <p:nvPicPr>
          <p:cNvPr id="229" name="Google Shape;229;p25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080600" y="4834312"/>
            <a:ext cx="606197" cy="148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30" name="Google Shape;230;p25"/>
          <p:cNvPicPr preferRelativeResize="0"/>
          <p:nvPr/>
        </p:nvPicPr>
        <p:blipFill rotWithShape="1">
          <a:blip r:embed="rId3">
            <a:alphaModFix/>
          </a:blip>
          <a:srcRect b="0" l="129" r="119" t="0"/>
          <a:stretch/>
        </p:blipFill>
        <p:spPr>
          <a:xfrm>
            <a:off x="8080600" y="4834312"/>
            <a:ext cx="606198" cy="148076"/>
          </a:xfrm>
          <a:prstGeom prst="rect">
            <a:avLst/>
          </a:prstGeom>
          <a:noFill/>
          <a:ln>
            <a:noFill/>
          </a:ln>
        </p:spPr>
      </p:pic>
      <p:sp>
        <p:nvSpPr>
          <p:cNvPr id="231" name="Google Shape;231;p25"/>
          <p:cNvSpPr txBox="1"/>
          <p:nvPr>
            <p:ph idx="4" type="sldNum"/>
          </p:nvPr>
        </p:nvSpPr>
        <p:spPr>
          <a:xfrm>
            <a:off x="457200" y="4855464"/>
            <a:ext cx="177000" cy="107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spAutoFit/>
          </a:bodyPr>
          <a:lstStyle>
            <a:lvl1pPr lvl="0" rtl="0">
              <a:buNone/>
              <a:defRPr>
                <a:solidFill>
                  <a:schemeClr val="dk2"/>
                </a:solidFill>
              </a:defRPr>
            </a:lvl1pPr>
            <a:lvl2pPr lvl="1" rtl="0">
              <a:buNone/>
              <a:defRPr>
                <a:solidFill>
                  <a:schemeClr val="dk2"/>
                </a:solidFill>
              </a:defRPr>
            </a:lvl2pPr>
            <a:lvl3pPr lvl="2" rtl="0">
              <a:buNone/>
              <a:defRPr>
                <a:solidFill>
                  <a:schemeClr val="dk2"/>
                </a:solidFill>
              </a:defRPr>
            </a:lvl3pPr>
            <a:lvl4pPr lvl="3" rtl="0">
              <a:buNone/>
              <a:defRPr>
                <a:solidFill>
                  <a:schemeClr val="dk2"/>
                </a:solidFill>
              </a:defRPr>
            </a:lvl4pPr>
            <a:lvl5pPr lvl="4" rtl="0">
              <a:buNone/>
              <a:defRPr>
                <a:solidFill>
                  <a:schemeClr val="dk2"/>
                </a:solidFill>
              </a:defRPr>
            </a:lvl5pPr>
            <a:lvl6pPr lvl="5" rtl="0">
              <a:buNone/>
              <a:defRPr>
                <a:solidFill>
                  <a:schemeClr val="dk2"/>
                </a:solidFill>
              </a:defRPr>
            </a:lvl6pPr>
            <a:lvl7pPr lvl="6" rtl="0">
              <a:buNone/>
              <a:defRPr>
                <a:solidFill>
                  <a:schemeClr val="dk2"/>
                </a:solidFill>
              </a:defRPr>
            </a:lvl7pPr>
            <a:lvl8pPr lvl="7" rtl="0">
              <a:buNone/>
              <a:defRPr>
                <a:solidFill>
                  <a:schemeClr val="dk2"/>
                </a:solidFill>
              </a:defRPr>
            </a:lvl8pPr>
            <a:lvl9pPr lvl="8" rtl="0">
              <a:buNone/>
              <a:defRPr>
                <a:solidFill>
                  <a:schemeClr val="dk2"/>
                </a:solidFill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32" name="Google Shape;232;p25"/>
          <p:cNvSpPr txBox="1"/>
          <p:nvPr/>
        </p:nvSpPr>
        <p:spPr>
          <a:xfrm>
            <a:off x="634200" y="4855464"/>
            <a:ext cx="2413800" cy="107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rPr>
              <a:t>Proprietary &amp; Confidential</a:t>
            </a:r>
            <a:endParaRPr sz="700">
              <a:solidFill>
                <a:schemeClr val="dk2"/>
              </a:solidFill>
              <a:latin typeface="Inter"/>
              <a:ea typeface="Inter"/>
              <a:cs typeface="Inter"/>
              <a:sym typeface="Inter"/>
            </a:endParaRP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enter-Image (Light)">
  <p:cSld name="CUSTOM_1_1">
    <p:spTree>
      <p:nvGrpSpPr>
        <p:cNvPr id="233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p26"/>
          <p:cNvSpPr/>
          <p:nvPr>
            <p:ph idx="2" type="pic"/>
          </p:nvPr>
        </p:nvSpPr>
        <p:spPr>
          <a:xfrm>
            <a:off x="3276600" y="486725"/>
            <a:ext cx="2590800" cy="4176600"/>
          </a:xfrm>
          <a:prstGeom prst="rect">
            <a:avLst/>
          </a:prstGeom>
          <a:noFill/>
          <a:ln>
            <a:noFill/>
          </a:ln>
        </p:spPr>
      </p:sp>
      <p:sp>
        <p:nvSpPr>
          <p:cNvPr id="235" name="Google Shape;235;p26"/>
          <p:cNvSpPr txBox="1"/>
          <p:nvPr>
            <p:ph type="title"/>
          </p:nvPr>
        </p:nvSpPr>
        <p:spPr>
          <a:xfrm>
            <a:off x="457200" y="480275"/>
            <a:ext cx="2590800" cy="1234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  <p:sp>
        <p:nvSpPr>
          <p:cNvPr id="236" name="Google Shape;236;p26"/>
          <p:cNvSpPr txBox="1"/>
          <p:nvPr>
            <p:ph idx="12" type="sldNum"/>
          </p:nvPr>
        </p:nvSpPr>
        <p:spPr>
          <a:xfrm>
            <a:off x="457200" y="4855464"/>
            <a:ext cx="177000" cy="107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sp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37" name="Google Shape;237;p26"/>
          <p:cNvSpPr txBox="1"/>
          <p:nvPr>
            <p:ph idx="1" type="body"/>
          </p:nvPr>
        </p:nvSpPr>
        <p:spPr>
          <a:xfrm>
            <a:off x="457200" y="1943100"/>
            <a:ext cx="2590800" cy="2720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1pPr>
            <a:lvl2pPr indent="-304800" lvl="1" marL="914400" rtl="0">
              <a:spcBef>
                <a:spcPts val="1000"/>
              </a:spcBef>
              <a:spcAft>
                <a:spcPts val="0"/>
              </a:spcAft>
              <a:buSzPts val="1200"/>
              <a:buChar char="○"/>
              <a:defRPr/>
            </a:lvl2pPr>
            <a:lvl3pPr indent="-292100" lvl="2" marL="1371600" rtl="0">
              <a:spcBef>
                <a:spcPts val="800"/>
              </a:spcBef>
              <a:spcAft>
                <a:spcPts val="0"/>
              </a:spcAft>
              <a:buSzPts val="1000"/>
              <a:buChar char="■"/>
              <a:defRPr/>
            </a:lvl3pPr>
            <a:lvl4pPr indent="-292100" lvl="3" marL="1828800" rtl="0">
              <a:spcBef>
                <a:spcPts val="500"/>
              </a:spcBef>
              <a:spcAft>
                <a:spcPts val="0"/>
              </a:spcAft>
              <a:buSzPts val="1000"/>
              <a:buChar char="●"/>
              <a:defRPr/>
            </a:lvl4pPr>
            <a:lvl5pPr indent="-292100" lvl="4" marL="2286000" rtl="0">
              <a:spcBef>
                <a:spcPts val="500"/>
              </a:spcBef>
              <a:spcAft>
                <a:spcPts val="0"/>
              </a:spcAft>
              <a:buSzPts val="1000"/>
              <a:buChar char="○"/>
              <a:defRPr/>
            </a:lvl5pPr>
            <a:lvl6pPr indent="-292100" lvl="5" marL="2743200" rtl="0">
              <a:spcBef>
                <a:spcPts val="500"/>
              </a:spcBef>
              <a:spcAft>
                <a:spcPts val="0"/>
              </a:spcAft>
              <a:buSzPts val="1000"/>
              <a:buChar char="■"/>
              <a:defRPr/>
            </a:lvl6pPr>
            <a:lvl7pPr indent="-292100" lvl="6" marL="3200400" rtl="0">
              <a:spcBef>
                <a:spcPts val="500"/>
              </a:spcBef>
              <a:spcAft>
                <a:spcPts val="0"/>
              </a:spcAft>
              <a:buSzPts val="1000"/>
              <a:buChar char="●"/>
              <a:defRPr/>
            </a:lvl7pPr>
            <a:lvl8pPr indent="-292100" lvl="7" marL="3657600" rtl="0">
              <a:spcBef>
                <a:spcPts val="500"/>
              </a:spcBef>
              <a:spcAft>
                <a:spcPts val="0"/>
              </a:spcAft>
              <a:buSzPts val="1000"/>
              <a:buChar char="○"/>
              <a:defRPr/>
            </a:lvl8pPr>
            <a:lvl9pPr indent="-292100" lvl="8" marL="4114800" rtl="0">
              <a:spcBef>
                <a:spcPts val="500"/>
              </a:spcBef>
              <a:spcAft>
                <a:spcPts val="500"/>
              </a:spcAft>
              <a:buSzPts val="1000"/>
              <a:buChar char="■"/>
              <a:defRPr/>
            </a:lvl9pPr>
          </a:lstStyle>
          <a:p/>
        </p:txBody>
      </p:sp>
      <p:pic>
        <p:nvPicPr>
          <p:cNvPr id="238" name="Google Shape;238;p26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080600" y="4834312"/>
            <a:ext cx="606197" cy="148075"/>
          </a:xfrm>
          <a:prstGeom prst="rect">
            <a:avLst/>
          </a:prstGeom>
          <a:noFill/>
          <a:ln>
            <a:noFill/>
          </a:ln>
        </p:spPr>
      </p:pic>
      <p:sp>
        <p:nvSpPr>
          <p:cNvPr id="239" name="Google Shape;239;p26"/>
          <p:cNvSpPr txBox="1"/>
          <p:nvPr/>
        </p:nvSpPr>
        <p:spPr>
          <a:xfrm>
            <a:off x="634200" y="4855994"/>
            <a:ext cx="2413800" cy="107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Proprietary &amp; Confidential</a:t>
            </a:r>
            <a:endParaRPr sz="7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enter-Image (Dark)">
  <p:cSld name="CUSTOM_1_1_2">
    <p:bg>
      <p:bgPr>
        <a:solidFill>
          <a:schemeClr val="dk1"/>
        </a:solidFill>
      </p:bgPr>
    </p:bg>
    <p:spTree>
      <p:nvGrpSpPr>
        <p:cNvPr id="240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p27"/>
          <p:cNvSpPr/>
          <p:nvPr>
            <p:ph idx="2" type="pic"/>
          </p:nvPr>
        </p:nvSpPr>
        <p:spPr>
          <a:xfrm>
            <a:off x="3276600" y="486725"/>
            <a:ext cx="2590800" cy="4176600"/>
          </a:xfrm>
          <a:prstGeom prst="rect">
            <a:avLst/>
          </a:prstGeom>
          <a:noFill/>
          <a:ln>
            <a:noFill/>
          </a:ln>
        </p:spPr>
      </p:sp>
      <p:sp>
        <p:nvSpPr>
          <p:cNvPr id="242" name="Google Shape;242;p27"/>
          <p:cNvSpPr txBox="1"/>
          <p:nvPr>
            <p:ph type="title"/>
          </p:nvPr>
        </p:nvSpPr>
        <p:spPr>
          <a:xfrm>
            <a:off x="457200" y="480275"/>
            <a:ext cx="2590800" cy="1234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  <p:sp>
        <p:nvSpPr>
          <p:cNvPr id="243" name="Google Shape;243;p27"/>
          <p:cNvSpPr txBox="1"/>
          <p:nvPr>
            <p:ph idx="1" type="body"/>
          </p:nvPr>
        </p:nvSpPr>
        <p:spPr>
          <a:xfrm>
            <a:off x="457200" y="1943100"/>
            <a:ext cx="2590800" cy="2720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Char char="●"/>
              <a:defRPr>
                <a:solidFill>
                  <a:schemeClr val="lt1"/>
                </a:solidFill>
              </a:defRPr>
            </a:lvl1pPr>
            <a:lvl2pPr indent="-304800" lvl="1" marL="914400" rtl="0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>
                <a:solidFill>
                  <a:schemeClr val="lt1"/>
                </a:solidFill>
              </a:defRPr>
            </a:lvl2pPr>
            <a:lvl3pPr indent="-292100" lvl="2" marL="1371600" rtl="0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000"/>
              <a:buChar char="■"/>
              <a:defRPr>
                <a:solidFill>
                  <a:schemeClr val="lt1"/>
                </a:solidFill>
              </a:defRPr>
            </a:lvl3pPr>
            <a:lvl4pPr indent="-292100" lvl="3" marL="18288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●"/>
              <a:defRPr>
                <a:solidFill>
                  <a:schemeClr val="lt2"/>
                </a:solidFill>
              </a:defRPr>
            </a:lvl4pPr>
            <a:lvl5pPr indent="-292100" lvl="4" marL="22860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○"/>
              <a:defRPr>
                <a:solidFill>
                  <a:schemeClr val="lt2"/>
                </a:solidFill>
              </a:defRPr>
            </a:lvl5pPr>
            <a:lvl6pPr indent="-292100" lvl="5" marL="27432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■"/>
              <a:defRPr>
                <a:solidFill>
                  <a:schemeClr val="lt2"/>
                </a:solidFill>
              </a:defRPr>
            </a:lvl6pPr>
            <a:lvl7pPr indent="-292100" lvl="6" marL="32004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●"/>
              <a:defRPr>
                <a:solidFill>
                  <a:schemeClr val="lt2"/>
                </a:solidFill>
              </a:defRPr>
            </a:lvl7pPr>
            <a:lvl8pPr indent="-292100" lvl="7" marL="36576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○"/>
              <a:defRPr>
                <a:solidFill>
                  <a:schemeClr val="lt2"/>
                </a:solidFill>
              </a:defRPr>
            </a:lvl8pPr>
            <a:lvl9pPr indent="-292100" lvl="8" marL="4114800" rtl="0">
              <a:spcBef>
                <a:spcPts val="500"/>
              </a:spcBef>
              <a:spcAft>
                <a:spcPts val="500"/>
              </a:spcAft>
              <a:buClr>
                <a:schemeClr val="lt2"/>
              </a:buClr>
              <a:buSzPts val="1000"/>
              <a:buChar char="■"/>
              <a:defRPr>
                <a:solidFill>
                  <a:schemeClr val="lt2"/>
                </a:solidFill>
              </a:defRPr>
            </a:lvl9pPr>
          </a:lstStyle>
          <a:p/>
        </p:txBody>
      </p:sp>
      <p:pic>
        <p:nvPicPr>
          <p:cNvPr id="244" name="Google Shape;244;p27"/>
          <p:cNvPicPr preferRelativeResize="0"/>
          <p:nvPr/>
        </p:nvPicPr>
        <p:blipFill rotWithShape="1">
          <a:blip r:embed="rId2">
            <a:alphaModFix/>
          </a:blip>
          <a:srcRect b="0" l="129" r="119" t="0"/>
          <a:stretch/>
        </p:blipFill>
        <p:spPr>
          <a:xfrm>
            <a:off x="8080600" y="4834312"/>
            <a:ext cx="606198" cy="148076"/>
          </a:xfrm>
          <a:prstGeom prst="rect">
            <a:avLst/>
          </a:prstGeom>
          <a:noFill/>
          <a:ln>
            <a:noFill/>
          </a:ln>
        </p:spPr>
      </p:pic>
      <p:sp>
        <p:nvSpPr>
          <p:cNvPr id="245" name="Google Shape;245;p27"/>
          <p:cNvSpPr txBox="1"/>
          <p:nvPr>
            <p:ph idx="12" type="sldNum"/>
          </p:nvPr>
        </p:nvSpPr>
        <p:spPr>
          <a:xfrm>
            <a:off x="457200" y="4855464"/>
            <a:ext cx="177000" cy="107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spAutoFit/>
          </a:bodyPr>
          <a:lstStyle>
            <a:lvl1pPr lvl="0" rtl="0">
              <a:buNone/>
              <a:defRPr>
                <a:solidFill>
                  <a:schemeClr val="dk2"/>
                </a:solidFill>
              </a:defRPr>
            </a:lvl1pPr>
            <a:lvl2pPr lvl="1" rtl="0">
              <a:buNone/>
              <a:defRPr>
                <a:solidFill>
                  <a:schemeClr val="dk2"/>
                </a:solidFill>
              </a:defRPr>
            </a:lvl2pPr>
            <a:lvl3pPr lvl="2" rtl="0">
              <a:buNone/>
              <a:defRPr>
                <a:solidFill>
                  <a:schemeClr val="dk2"/>
                </a:solidFill>
              </a:defRPr>
            </a:lvl3pPr>
            <a:lvl4pPr lvl="3" rtl="0">
              <a:buNone/>
              <a:defRPr>
                <a:solidFill>
                  <a:schemeClr val="dk2"/>
                </a:solidFill>
              </a:defRPr>
            </a:lvl4pPr>
            <a:lvl5pPr lvl="4" rtl="0">
              <a:buNone/>
              <a:defRPr>
                <a:solidFill>
                  <a:schemeClr val="dk2"/>
                </a:solidFill>
              </a:defRPr>
            </a:lvl5pPr>
            <a:lvl6pPr lvl="5" rtl="0">
              <a:buNone/>
              <a:defRPr>
                <a:solidFill>
                  <a:schemeClr val="dk2"/>
                </a:solidFill>
              </a:defRPr>
            </a:lvl6pPr>
            <a:lvl7pPr lvl="6" rtl="0">
              <a:buNone/>
              <a:defRPr>
                <a:solidFill>
                  <a:schemeClr val="dk2"/>
                </a:solidFill>
              </a:defRPr>
            </a:lvl7pPr>
            <a:lvl8pPr lvl="7" rtl="0">
              <a:buNone/>
              <a:defRPr>
                <a:solidFill>
                  <a:schemeClr val="dk2"/>
                </a:solidFill>
              </a:defRPr>
            </a:lvl8pPr>
            <a:lvl9pPr lvl="8" rtl="0">
              <a:buNone/>
              <a:defRPr>
                <a:solidFill>
                  <a:schemeClr val="dk2"/>
                </a:solidFill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46" name="Google Shape;246;p27"/>
          <p:cNvSpPr txBox="1"/>
          <p:nvPr/>
        </p:nvSpPr>
        <p:spPr>
          <a:xfrm>
            <a:off x="634200" y="4855464"/>
            <a:ext cx="2413800" cy="107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rPr>
              <a:t>Proprietary &amp; Confidential</a:t>
            </a:r>
            <a:endParaRPr sz="700">
              <a:solidFill>
                <a:schemeClr val="dk2"/>
              </a:solidFill>
              <a:latin typeface="Inter"/>
              <a:ea typeface="Inter"/>
              <a:cs typeface="Inter"/>
              <a:sym typeface="Inter"/>
            </a:endParaRP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eft-Image (Light)">
  <p:cSld name="CUSTOM_1_1_1">
    <p:spTree>
      <p:nvGrpSpPr>
        <p:cNvPr id="247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p28"/>
          <p:cNvSpPr txBox="1"/>
          <p:nvPr>
            <p:ph idx="1" type="body"/>
          </p:nvPr>
        </p:nvSpPr>
        <p:spPr>
          <a:xfrm>
            <a:off x="3276725" y="1943100"/>
            <a:ext cx="2590800" cy="1257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1pPr>
            <a:lvl2pPr indent="-304800" lvl="1" marL="914400" rtl="0">
              <a:spcBef>
                <a:spcPts val="1000"/>
              </a:spcBef>
              <a:spcAft>
                <a:spcPts val="0"/>
              </a:spcAft>
              <a:buSzPts val="1200"/>
              <a:buChar char="○"/>
              <a:defRPr/>
            </a:lvl2pPr>
            <a:lvl3pPr indent="-292100" lvl="2" marL="1371600" rtl="0">
              <a:spcBef>
                <a:spcPts val="800"/>
              </a:spcBef>
              <a:spcAft>
                <a:spcPts val="0"/>
              </a:spcAft>
              <a:buSzPts val="1000"/>
              <a:buChar char="■"/>
              <a:defRPr/>
            </a:lvl3pPr>
            <a:lvl4pPr indent="-292100" lvl="3" marL="1828800" rtl="0">
              <a:spcBef>
                <a:spcPts val="500"/>
              </a:spcBef>
              <a:spcAft>
                <a:spcPts val="0"/>
              </a:spcAft>
              <a:buSzPts val="1000"/>
              <a:buChar char="●"/>
              <a:defRPr/>
            </a:lvl4pPr>
            <a:lvl5pPr indent="-292100" lvl="4" marL="2286000" rtl="0">
              <a:spcBef>
                <a:spcPts val="500"/>
              </a:spcBef>
              <a:spcAft>
                <a:spcPts val="0"/>
              </a:spcAft>
              <a:buSzPts val="1000"/>
              <a:buChar char="○"/>
              <a:defRPr/>
            </a:lvl5pPr>
            <a:lvl6pPr indent="-292100" lvl="5" marL="2743200" rtl="0">
              <a:spcBef>
                <a:spcPts val="500"/>
              </a:spcBef>
              <a:spcAft>
                <a:spcPts val="0"/>
              </a:spcAft>
              <a:buSzPts val="1000"/>
              <a:buChar char="■"/>
              <a:defRPr/>
            </a:lvl6pPr>
            <a:lvl7pPr indent="-292100" lvl="6" marL="3200400" rtl="0">
              <a:spcBef>
                <a:spcPts val="500"/>
              </a:spcBef>
              <a:spcAft>
                <a:spcPts val="0"/>
              </a:spcAft>
              <a:buSzPts val="1000"/>
              <a:buChar char="●"/>
              <a:defRPr/>
            </a:lvl7pPr>
            <a:lvl8pPr indent="-292100" lvl="7" marL="3657600" rtl="0">
              <a:spcBef>
                <a:spcPts val="500"/>
              </a:spcBef>
              <a:spcAft>
                <a:spcPts val="0"/>
              </a:spcAft>
              <a:buSzPts val="1000"/>
              <a:buChar char="○"/>
              <a:defRPr/>
            </a:lvl8pPr>
            <a:lvl9pPr indent="-292100" lvl="8" marL="4114800" rtl="0">
              <a:spcBef>
                <a:spcPts val="500"/>
              </a:spcBef>
              <a:spcAft>
                <a:spcPts val="500"/>
              </a:spcAft>
              <a:buSzPts val="1000"/>
              <a:buChar char="■"/>
              <a:defRPr/>
            </a:lvl9pPr>
          </a:lstStyle>
          <a:p/>
        </p:txBody>
      </p:sp>
      <p:sp>
        <p:nvSpPr>
          <p:cNvPr id="249" name="Google Shape;249;p28"/>
          <p:cNvSpPr txBox="1"/>
          <p:nvPr>
            <p:ph idx="2" type="body"/>
          </p:nvPr>
        </p:nvSpPr>
        <p:spPr>
          <a:xfrm>
            <a:off x="6096125" y="1943100"/>
            <a:ext cx="2590800" cy="2720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1pPr>
            <a:lvl2pPr indent="-304800" lvl="1" marL="914400" rtl="0">
              <a:spcBef>
                <a:spcPts val="1000"/>
              </a:spcBef>
              <a:spcAft>
                <a:spcPts val="0"/>
              </a:spcAft>
              <a:buSzPts val="1200"/>
              <a:buChar char="○"/>
              <a:defRPr/>
            </a:lvl2pPr>
            <a:lvl3pPr indent="-292100" lvl="2" marL="1371600" rtl="0">
              <a:spcBef>
                <a:spcPts val="800"/>
              </a:spcBef>
              <a:spcAft>
                <a:spcPts val="0"/>
              </a:spcAft>
              <a:buSzPts val="1000"/>
              <a:buChar char="■"/>
              <a:defRPr/>
            </a:lvl3pPr>
            <a:lvl4pPr indent="-292100" lvl="3" marL="1828800" rtl="0">
              <a:spcBef>
                <a:spcPts val="500"/>
              </a:spcBef>
              <a:spcAft>
                <a:spcPts val="0"/>
              </a:spcAft>
              <a:buSzPts val="1000"/>
              <a:buChar char="●"/>
              <a:defRPr/>
            </a:lvl4pPr>
            <a:lvl5pPr indent="-292100" lvl="4" marL="2286000" rtl="0">
              <a:spcBef>
                <a:spcPts val="500"/>
              </a:spcBef>
              <a:spcAft>
                <a:spcPts val="0"/>
              </a:spcAft>
              <a:buSzPts val="1000"/>
              <a:buChar char="○"/>
              <a:defRPr/>
            </a:lvl5pPr>
            <a:lvl6pPr indent="-292100" lvl="5" marL="2743200" rtl="0">
              <a:spcBef>
                <a:spcPts val="500"/>
              </a:spcBef>
              <a:spcAft>
                <a:spcPts val="0"/>
              </a:spcAft>
              <a:buSzPts val="1000"/>
              <a:buChar char="■"/>
              <a:defRPr/>
            </a:lvl6pPr>
            <a:lvl7pPr indent="-292100" lvl="6" marL="3200400" rtl="0">
              <a:spcBef>
                <a:spcPts val="500"/>
              </a:spcBef>
              <a:spcAft>
                <a:spcPts val="0"/>
              </a:spcAft>
              <a:buSzPts val="1000"/>
              <a:buChar char="●"/>
              <a:defRPr/>
            </a:lvl7pPr>
            <a:lvl8pPr indent="-292100" lvl="7" marL="3657600" rtl="0">
              <a:spcBef>
                <a:spcPts val="500"/>
              </a:spcBef>
              <a:spcAft>
                <a:spcPts val="0"/>
              </a:spcAft>
              <a:buSzPts val="1000"/>
              <a:buChar char="○"/>
              <a:defRPr/>
            </a:lvl8pPr>
            <a:lvl9pPr indent="-292100" lvl="8" marL="4114800" rtl="0">
              <a:spcBef>
                <a:spcPts val="500"/>
              </a:spcBef>
              <a:spcAft>
                <a:spcPts val="500"/>
              </a:spcAft>
              <a:buSzPts val="1000"/>
              <a:buChar char="■"/>
              <a:defRPr/>
            </a:lvl9pPr>
          </a:lstStyle>
          <a:p/>
        </p:txBody>
      </p:sp>
      <p:sp>
        <p:nvSpPr>
          <p:cNvPr id="250" name="Google Shape;250;p28"/>
          <p:cNvSpPr/>
          <p:nvPr>
            <p:ph idx="3" type="pic"/>
          </p:nvPr>
        </p:nvSpPr>
        <p:spPr>
          <a:xfrm>
            <a:off x="457200" y="486725"/>
            <a:ext cx="2590800" cy="4176600"/>
          </a:xfrm>
          <a:prstGeom prst="rect">
            <a:avLst/>
          </a:prstGeom>
          <a:noFill/>
          <a:ln>
            <a:noFill/>
          </a:ln>
        </p:spPr>
      </p:sp>
      <p:sp>
        <p:nvSpPr>
          <p:cNvPr id="251" name="Google Shape;251;p28"/>
          <p:cNvSpPr txBox="1"/>
          <p:nvPr>
            <p:ph type="title"/>
          </p:nvPr>
        </p:nvSpPr>
        <p:spPr>
          <a:xfrm>
            <a:off x="3276600" y="480275"/>
            <a:ext cx="5410200" cy="1234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  <p:sp>
        <p:nvSpPr>
          <p:cNvPr id="252" name="Google Shape;252;p28"/>
          <p:cNvSpPr txBox="1"/>
          <p:nvPr>
            <p:ph idx="12" type="sldNum"/>
          </p:nvPr>
        </p:nvSpPr>
        <p:spPr>
          <a:xfrm>
            <a:off x="457200" y="4855464"/>
            <a:ext cx="177000" cy="107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sp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253" name="Google Shape;253;p28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080600" y="4834312"/>
            <a:ext cx="606197" cy="148075"/>
          </a:xfrm>
          <a:prstGeom prst="rect">
            <a:avLst/>
          </a:prstGeom>
          <a:noFill/>
          <a:ln>
            <a:noFill/>
          </a:ln>
        </p:spPr>
      </p:pic>
      <p:sp>
        <p:nvSpPr>
          <p:cNvPr id="254" name="Google Shape;254;p28"/>
          <p:cNvSpPr txBox="1"/>
          <p:nvPr/>
        </p:nvSpPr>
        <p:spPr>
          <a:xfrm>
            <a:off x="634200" y="4855994"/>
            <a:ext cx="2413800" cy="107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Proprietary &amp; Confidential</a:t>
            </a:r>
            <a:endParaRPr sz="7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eft-Image (Dark)">
  <p:cSld name="CUSTOM_1_1_1_1">
    <p:bg>
      <p:bgPr>
        <a:solidFill>
          <a:schemeClr val="dk1"/>
        </a:solidFill>
      </p:bgPr>
    </p:bg>
    <p:spTree>
      <p:nvGrpSpPr>
        <p:cNvPr id="255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p29"/>
          <p:cNvSpPr txBox="1"/>
          <p:nvPr>
            <p:ph idx="1" type="body"/>
          </p:nvPr>
        </p:nvSpPr>
        <p:spPr>
          <a:xfrm>
            <a:off x="3276725" y="1943100"/>
            <a:ext cx="2590800" cy="1257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Char char="●"/>
              <a:defRPr>
                <a:solidFill>
                  <a:schemeClr val="lt1"/>
                </a:solidFill>
              </a:defRPr>
            </a:lvl1pPr>
            <a:lvl2pPr indent="-304800" lvl="1" marL="914400" rtl="0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>
                <a:solidFill>
                  <a:schemeClr val="lt1"/>
                </a:solidFill>
              </a:defRPr>
            </a:lvl2pPr>
            <a:lvl3pPr indent="-292100" lvl="2" marL="1371600" rtl="0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000"/>
              <a:buChar char="■"/>
              <a:defRPr>
                <a:solidFill>
                  <a:schemeClr val="lt1"/>
                </a:solidFill>
              </a:defRPr>
            </a:lvl3pPr>
            <a:lvl4pPr indent="-292100" lvl="3" marL="18288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●"/>
              <a:defRPr>
                <a:solidFill>
                  <a:schemeClr val="lt2"/>
                </a:solidFill>
              </a:defRPr>
            </a:lvl4pPr>
            <a:lvl5pPr indent="-292100" lvl="4" marL="22860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○"/>
              <a:defRPr>
                <a:solidFill>
                  <a:schemeClr val="lt2"/>
                </a:solidFill>
              </a:defRPr>
            </a:lvl5pPr>
            <a:lvl6pPr indent="-292100" lvl="5" marL="27432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■"/>
              <a:defRPr>
                <a:solidFill>
                  <a:schemeClr val="lt2"/>
                </a:solidFill>
              </a:defRPr>
            </a:lvl6pPr>
            <a:lvl7pPr indent="-292100" lvl="6" marL="32004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●"/>
              <a:defRPr>
                <a:solidFill>
                  <a:schemeClr val="lt2"/>
                </a:solidFill>
              </a:defRPr>
            </a:lvl7pPr>
            <a:lvl8pPr indent="-292100" lvl="7" marL="36576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○"/>
              <a:defRPr>
                <a:solidFill>
                  <a:schemeClr val="lt2"/>
                </a:solidFill>
              </a:defRPr>
            </a:lvl8pPr>
            <a:lvl9pPr indent="-292100" lvl="8" marL="4114800" rtl="0">
              <a:spcBef>
                <a:spcPts val="500"/>
              </a:spcBef>
              <a:spcAft>
                <a:spcPts val="500"/>
              </a:spcAft>
              <a:buClr>
                <a:schemeClr val="lt2"/>
              </a:buClr>
              <a:buSzPts val="1000"/>
              <a:buChar char="■"/>
              <a:defRPr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257" name="Google Shape;257;p29"/>
          <p:cNvSpPr txBox="1"/>
          <p:nvPr>
            <p:ph idx="2" type="body"/>
          </p:nvPr>
        </p:nvSpPr>
        <p:spPr>
          <a:xfrm>
            <a:off x="6096125" y="1943100"/>
            <a:ext cx="2590800" cy="2720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Char char="●"/>
              <a:defRPr>
                <a:solidFill>
                  <a:schemeClr val="lt1"/>
                </a:solidFill>
              </a:defRPr>
            </a:lvl1pPr>
            <a:lvl2pPr indent="-304800" lvl="1" marL="914400" rtl="0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>
                <a:solidFill>
                  <a:schemeClr val="lt1"/>
                </a:solidFill>
              </a:defRPr>
            </a:lvl2pPr>
            <a:lvl3pPr indent="-292100" lvl="2" marL="1371600" rtl="0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000"/>
              <a:buChar char="■"/>
              <a:defRPr>
                <a:solidFill>
                  <a:schemeClr val="lt1"/>
                </a:solidFill>
              </a:defRPr>
            </a:lvl3pPr>
            <a:lvl4pPr indent="-292100" lvl="3" marL="18288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●"/>
              <a:defRPr>
                <a:solidFill>
                  <a:schemeClr val="lt2"/>
                </a:solidFill>
              </a:defRPr>
            </a:lvl4pPr>
            <a:lvl5pPr indent="-292100" lvl="4" marL="22860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○"/>
              <a:defRPr>
                <a:solidFill>
                  <a:schemeClr val="lt2"/>
                </a:solidFill>
              </a:defRPr>
            </a:lvl5pPr>
            <a:lvl6pPr indent="-292100" lvl="5" marL="27432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■"/>
              <a:defRPr>
                <a:solidFill>
                  <a:schemeClr val="lt2"/>
                </a:solidFill>
              </a:defRPr>
            </a:lvl6pPr>
            <a:lvl7pPr indent="-292100" lvl="6" marL="32004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●"/>
              <a:defRPr>
                <a:solidFill>
                  <a:schemeClr val="lt2"/>
                </a:solidFill>
              </a:defRPr>
            </a:lvl7pPr>
            <a:lvl8pPr indent="-292100" lvl="7" marL="36576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○"/>
              <a:defRPr>
                <a:solidFill>
                  <a:schemeClr val="lt2"/>
                </a:solidFill>
              </a:defRPr>
            </a:lvl8pPr>
            <a:lvl9pPr indent="-292100" lvl="8" marL="4114800" rtl="0">
              <a:spcBef>
                <a:spcPts val="500"/>
              </a:spcBef>
              <a:spcAft>
                <a:spcPts val="500"/>
              </a:spcAft>
              <a:buClr>
                <a:schemeClr val="lt2"/>
              </a:buClr>
              <a:buSzPts val="1000"/>
              <a:buChar char="■"/>
              <a:defRPr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258" name="Google Shape;258;p29"/>
          <p:cNvSpPr/>
          <p:nvPr>
            <p:ph idx="3" type="pic"/>
          </p:nvPr>
        </p:nvSpPr>
        <p:spPr>
          <a:xfrm>
            <a:off x="457200" y="486725"/>
            <a:ext cx="2590800" cy="4176600"/>
          </a:xfrm>
          <a:prstGeom prst="rect">
            <a:avLst/>
          </a:prstGeom>
          <a:noFill/>
          <a:ln>
            <a:noFill/>
          </a:ln>
        </p:spPr>
      </p:sp>
      <p:sp>
        <p:nvSpPr>
          <p:cNvPr id="259" name="Google Shape;259;p29"/>
          <p:cNvSpPr txBox="1"/>
          <p:nvPr>
            <p:ph type="title"/>
          </p:nvPr>
        </p:nvSpPr>
        <p:spPr>
          <a:xfrm>
            <a:off x="3276600" y="480275"/>
            <a:ext cx="5410200" cy="1234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9pPr>
          </a:lstStyle>
          <a:p/>
        </p:txBody>
      </p:sp>
      <p:pic>
        <p:nvPicPr>
          <p:cNvPr id="260" name="Google Shape;260;p29"/>
          <p:cNvPicPr preferRelativeResize="0"/>
          <p:nvPr/>
        </p:nvPicPr>
        <p:blipFill rotWithShape="1">
          <a:blip r:embed="rId2">
            <a:alphaModFix/>
          </a:blip>
          <a:srcRect b="0" l="129" r="119" t="0"/>
          <a:stretch/>
        </p:blipFill>
        <p:spPr>
          <a:xfrm>
            <a:off x="8080600" y="4834312"/>
            <a:ext cx="606198" cy="148076"/>
          </a:xfrm>
          <a:prstGeom prst="rect">
            <a:avLst/>
          </a:prstGeom>
          <a:noFill/>
          <a:ln>
            <a:noFill/>
          </a:ln>
        </p:spPr>
      </p:pic>
      <p:sp>
        <p:nvSpPr>
          <p:cNvPr id="261" name="Google Shape;261;p29"/>
          <p:cNvSpPr txBox="1"/>
          <p:nvPr>
            <p:ph idx="12" type="sldNum"/>
          </p:nvPr>
        </p:nvSpPr>
        <p:spPr>
          <a:xfrm>
            <a:off x="457200" y="4855464"/>
            <a:ext cx="177000" cy="107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spAutoFit/>
          </a:bodyPr>
          <a:lstStyle>
            <a:lvl1pPr lvl="0" rtl="0">
              <a:buNone/>
              <a:defRPr>
                <a:solidFill>
                  <a:schemeClr val="dk2"/>
                </a:solidFill>
              </a:defRPr>
            </a:lvl1pPr>
            <a:lvl2pPr lvl="1" rtl="0">
              <a:buNone/>
              <a:defRPr>
                <a:solidFill>
                  <a:schemeClr val="dk2"/>
                </a:solidFill>
              </a:defRPr>
            </a:lvl2pPr>
            <a:lvl3pPr lvl="2" rtl="0">
              <a:buNone/>
              <a:defRPr>
                <a:solidFill>
                  <a:schemeClr val="dk2"/>
                </a:solidFill>
              </a:defRPr>
            </a:lvl3pPr>
            <a:lvl4pPr lvl="3" rtl="0">
              <a:buNone/>
              <a:defRPr>
                <a:solidFill>
                  <a:schemeClr val="dk2"/>
                </a:solidFill>
              </a:defRPr>
            </a:lvl4pPr>
            <a:lvl5pPr lvl="4" rtl="0">
              <a:buNone/>
              <a:defRPr>
                <a:solidFill>
                  <a:schemeClr val="dk2"/>
                </a:solidFill>
              </a:defRPr>
            </a:lvl5pPr>
            <a:lvl6pPr lvl="5" rtl="0">
              <a:buNone/>
              <a:defRPr>
                <a:solidFill>
                  <a:schemeClr val="dk2"/>
                </a:solidFill>
              </a:defRPr>
            </a:lvl6pPr>
            <a:lvl7pPr lvl="6" rtl="0">
              <a:buNone/>
              <a:defRPr>
                <a:solidFill>
                  <a:schemeClr val="dk2"/>
                </a:solidFill>
              </a:defRPr>
            </a:lvl7pPr>
            <a:lvl8pPr lvl="7" rtl="0">
              <a:buNone/>
              <a:defRPr>
                <a:solidFill>
                  <a:schemeClr val="dk2"/>
                </a:solidFill>
              </a:defRPr>
            </a:lvl8pPr>
            <a:lvl9pPr lvl="8" rtl="0">
              <a:buNone/>
              <a:defRPr>
                <a:solidFill>
                  <a:schemeClr val="dk2"/>
                </a:solidFill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62" name="Google Shape;262;p29"/>
          <p:cNvSpPr txBox="1"/>
          <p:nvPr/>
        </p:nvSpPr>
        <p:spPr>
          <a:xfrm>
            <a:off x="634200" y="4855464"/>
            <a:ext cx="2413800" cy="107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rPr>
              <a:t>Proprietary &amp; Confidential</a:t>
            </a:r>
            <a:endParaRPr sz="700">
              <a:solidFill>
                <a:schemeClr val="dk2"/>
              </a:solidFill>
              <a:latin typeface="Inter"/>
              <a:ea typeface="Inter"/>
              <a:cs typeface="Inter"/>
              <a:sym typeface="Inter"/>
            </a:endParaRPr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Quote (Light)">
  <p:cSld name="CUSTOM_1_1_1_2">
    <p:spTree>
      <p:nvGrpSpPr>
        <p:cNvPr id="263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Google Shape;264;p30"/>
          <p:cNvSpPr txBox="1"/>
          <p:nvPr>
            <p:ph idx="1" type="subTitle"/>
          </p:nvPr>
        </p:nvSpPr>
        <p:spPr>
          <a:xfrm>
            <a:off x="3942900" y="483050"/>
            <a:ext cx="4731600" cy="4180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00"/>
              <a:buNone/>
              <a:defRPr sz="1400"/>
            </a:lvl2pPr>
            <a:lvl3pPr lvl="2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200"/>
              <a:buNone/>
              <a:defRPr sz="1200"/>
            </a:lvl3pPr>
            <a:lvl4pPr lvl="3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200"/>
              <a:buNone/>
              <a:defRPr sz="1200"/>
            </a:lvl4pPr>
            <a:lvl5pPr lvl="4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200"/>
              <a:buNone/>
              <a:defRPr sz="1200"/>
            </a:lvl5pPr>
            <a:lvl6pPr lvl="5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200"/>
              <a:buNone/>
              <a:defRPr sz="1200"/>
            </a:lvl6pPr>
            <a:lvl7pPr lvl="6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200"/>
              <a:buNone/>
              <a:defRPr sz="1200"/>
            </a:lvl7pPr>
            <a:lvl8pPr lvl="7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200"/>
              <a:buNone/>
              <a:defRPr sz="1200"/>
            </a:lvl8pPr>
            <a:lvl9pPr lvl="8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SzPts val="1200"/>
              <a:buNone/>
              <a:defRPr sz="1200"/>
            </a:lvl9pPr>
          </a:lstStyle>
          <a:p/>
        </p:txBody>
      </p:sp>
      <p:sp>
        <p:nvSpPr>
          <p:cNvPr id="265" name="Google Shape;265;p30"/>
          <p:cNvSpPr txBox="1"/>
          <p:nvPr/>
        </p:nvSpPr>
        <p:spPr>
          <a:xfrm>
            <a:off x="3279325" y="210312"/>
            <a:ext cx="578400" cy="109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7100">
                <a:solidFill>
                  <a:schemeClr val="dk1"/>
                </a:solidFill>
                <a:latin typeface="Roboto Serif"/>
                <a:ea typeface="Roboto Serif"/>
                <a:cs typeface="Roboto Serif"/>
                <a:sym typeface="Roboto Serif"/>
              </a:rPr>
              <a:t>“</a:t>
            </a:r>
            <a:endParaRPr b="1" sz="7100">
              <a:solidFill>
                <a:schemeClr val="dk1"/>
              </a:solidFill>
              <a:latin typeface="Roboto Serif"/>
              <a:ea typeface="Roboto Serif"/>
              <a:cs typeface="Roboto Serif"/>
              <a:sym typeface="Roboto Serif"/>
            </a:endParaRPr>
          </a:p>
        </p:txBody>
      </p:sp>
      <p:grpSp>
        <p:nvGrpSpPr>
          <p:cNvPr id="266" name="Google Shape;266;p30"/>
          <p:cNvGrpSpPr/>
          <p:nvPr/>
        </p:nvGrpSpPr>
        <p:grpSpPr>
          <a:xfrm>
            <a:off x="4822703" y="31"/>
            <a:ext cx="4321568" cy="5143648"/>
            <a:chOff x="3991150" y="848375"/>
            <a:chExt cx="3376225" cy="4018475"/>
          </a:xfrm>
        </p:grpSpPr>
        <p:sp>
          <p:nvSpPr>
            <p:cNvPr id="267" name="Google Shape;267;p30"/>
            <p:cNvSpPr/>
            <p:nvPr/>
          </p:nvSpPr>
          <p:spPr>
            <a:xfrm>
              <a:off x="6705650" y="848375"/>
              <a:ext cx="661725" cy="3084625"/>
            </a:xfrm>
            <a:custGeom>
              <a:rect b="b" l="l" r="r" t="t"/>
              <a:pathLst>
                <a:path extrusionOk="0" h="123385" w="26469">
                  <a:moveTo>
                    <a:pt x="25799" y="0"/>
                  </a:moveTo>
                  <a:lnTo>
                    <a:pt x="0" y="79521"/>
                  </a:lnTo>
                  <a:lnTo>
                    <a:pt x="26469" y="123385"/>
                  </a:lnTo>
                  <a:lnTo>
                    <a:pt x="26469" y="1063"/>
                  </a:lnTo>
                  <a:lnTo>
                    <a:pt x="25799" y="0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8" name="Google Shape;268;p30"/>
            <p:cNvSpPr/>
            <p:nvPr/>
          </p:nvSpPr>
          <p:spPr>
            <a:xfrm>
              <a:off x="3991150" y="848375"/>
              <a:ext cx="2714525" cy="4018475"/>
            </a:xfrm>
            <a:custGeom>
              <a:rect b="b" l="l" r="r" t="t"/>
              <a:pathLst>
                <a:path extrusionOk="0" h="160739" w="108581">
                  <a:moveTo>
                    <a:pt x="60582" y="0"/>
                  </a:moveTo>
                  <a:lnTo>
                    <a:pt x="1" y="160739"/>
                  </a:lnTo>
                  <a:lnTo>
                    <a:pt x="82228" y="160739"/>
                  </a:lnTo>
                  <a:lnTo>
                    <a:pt x="108580" y="79521"/>
                  </a:lnTo>
                  <a:lnTo>
                    <a:pt x="60582" y="0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9" name="Google Shape;269;p30"/>
            <p:cNvSpPr/>
            <p:nvPr/>
          </p:nvSpPr>
          <p:spPr>
            <a:xfrm>
              <a:off x="5505675" y="848375"/>
              <a:ext cx="1844950" cy="1988050"/>
            </a:xfrm>
            <a:custGeom>
              <a:rect b="b" l="l" r="r" t="t"/>
              <a:pathLst>
                <a:path extrusionOk="0" h="79522" w="73798">
                  <a:moveTo>
                    <a:pt x="1" y="0"/>
                  </a:moveTo>
                  <a:lnTo>
                    <a:pt x="47999" y="79521"/>
                  </a:lnTo>
                  <a:lnTo>
                    <a:pt x="73798" y="0"/>
                  </a:lnTo>
                  <a:close/>
                </a:path>
              </a:pathLst>
            </a:custGeom>
            <a:solidFill>
              <a:srgbClr val="F5F5F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70" name="Google Shape;270;p30"/>
          <p:cNvSpPr txBox="1"/>
          <p:nvPr>
            <p:ph idx="12" type="sldNum"/>
          </p:nvPr>
        </p:nvSpPr>
        <p:spPr>
          <a:xfrm>
            <a:off x="457200" y="4855464"/>
            <a:ext cx="177000" cy="107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sp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271" name="Google Shape;271;p30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080600" y="4834312"/>
            <a:ext cx="606197" cy="148075"/>
          </a:xfrm>
          <a:prstGeom prst="rect">
            <a:avLst/>
          </a:prstGeom>
          <a:noFill/>
          <a:ln>
            <a:noFill/>
          </a:ln>
        </p:spPr>
      </p:pic>
      <p:sp>
        <p:nvSpPr>
          <p:cNvPr id="272" name="Google Shape;272;p30"/>
          <p:cNvSpPr txBox="1"/>
          <p:nvPr/>
        </p:nvSpPr>
        <p:spPr>
          <a:xfrm>
            <a:off x="634200" y="4855994"/>
            <a:ext cx="2413800" cy="107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Proprietary &amp; Confidential</a:t>
            </a:r>
            <a:endParaRPr sz="7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273" name="Google Shape;273;p30"/>
          <p:cNvSpPr/>
          <p:nvPr>
            <p:ph idx="2" type="pic"/>
          </p:nvPr>
        </p:nvSpPr>
        <p:spPr>
          <a:xfrm>
            <a:off x="1123950" y="1943100"/>
            <a:ext cx="1257300" cy="1257300"/>
          </a:xfrm>
          <a:prstGeom prst="ellipse">
            <a:avLst/>
          </a:prstGeom>
          <a:noFill/>
          <a:ln>
            <a:noFill/>
          </a:ln>
        </p:spPr>
      </p:sp>
      <p:sp>
        <p:nvSpPr>
          <p:cNvPr id="274" name="Google Shape;274;p30"/>
          <p:cNvSpPr txBox="1"/>
          <p:nvPr>
            <p:ph idx="3" type="subTitle"/>
          </p:nvPr>
        </p:nvSpPr>
        <p:spPr>
          <a:xfrm>
            <a:off x="457200" y="3429000"/>
            <a:ext cx="2590800" cy="406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900"/>
              <a:buFont typeface="Inter Light"/>
              <a:buNone/>
              <a:defRPr sz="900">
                <a:latin typeface="Inter Light"/>
                <a:ea typeface="Inter Light"/>
                <a:cs typeface="Inter Light"/>
                <a:sym typeface="Inter Light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500"/>
              <a:buFont typeface="Inter Light"/>
              <a:buNone/>
              <a:defRPr sz="500">
                <a:latin typeface="Inter Light"/>
                <a:ea typeface="Inter Light"/>
                <a:cs typeface="Inter Light"/>
                <a:sym typeface="Inter Light"/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"/>
              <a:buFont typeface="Inter Light"/>
              <a:buNone/>
              <a:defRPr sz="300">
                <a:solidFill>
                  <a:schemeClr val="dk1"/>
                </a:solidFill>
                <a:latin typeface="Inter Light"/>
                <a:ea typeface="Inter Light"/>
                <a:cs typeface="Inter Light"/>
                <a:sym typeface="Inter Light"/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"/>
              <a:buFont typeface="Inter Light"/>
              <a:buNone/>
              <a:defRPr sz="300">
                <a:solidFill>
                  <a:schemeClr val="dk1"/>
                </a:solidFill>
                <a:latin typeface="Inter Light"/>
                <a:ea typeface="Inter Light"/>
                <a:cs typeface="Inter Light"/>
                <a:sym typeface="Inter Light"/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"/>
              <a:buFont typeface="Inter Light"/>
              <a:buNone/>
              <a:defRPr sz="300">
                <a:solidFill>
                  <a:schemeClr val="dk1"/>
                </a:solidFill>
                <a:latin typeface="Inter Light"/>
                <a:ea typeface="Inter Light"/>
                <a:cs typeface="Inter Light"/>
                <a:sym typeface="Inter Light"/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"/>
              <a:buFont typeface="Inter Light"/>
              <a:buNone/>
              <a:defRPr sz="300">
                <a:solidFill>
                  <a:schemeClr val="dk1"/>
                </a:solidFill>
                <a:latin typeface="Inter Light"/>
                <a:ea typeface="Inter Light"/>
                <a:cs typeface="Inter Light"/>
                <a:sym typeface="Inter Light"/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"/>
              <a:buFont typeface="Inter Light"/>
              <a:buNone/>
              <a:defRPr sz="300">
                <a:solidFill>
                  <a:schemeClr val="dk1"/>
                </a:solidFill>
                <a:latin typeface="Inter Light"/>
                <a:ea typeface="Inter Light"/>
                <a:cs typeface="Inter Light"/>
                <a:sym typeface="Inter Light"/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"/>
              <a:buFont typeface="Inter Light"/>
              <a:buNone/>
              <a:defRPr sz="300">
                <a:solidFill>
                  <a:schemeClr val="dk1"/>
                </a:solidFill>
                <a:latin typeface="Inter Light"/>
                <a:ea typeface="Inter Light"/>
                <a:cs typeface="Inter Light"/>
                <a:sym typeface="Inter Light"/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"/>
              <a:buFont typeface="Inter Light"/>
              <a:buNone/>
              <a:defRPr sz="300">
                <a:solidFill>
                  <a:schemeClr val="dk1"/>
                </a:solidFill>
                <a:latin typeface="Inter Light"/>
                <a:ea typeface="Inter Light"/>
                <a:cs typeface="Inter Light"/>
                <a:sym typeface="Inter Light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vider A" type="secHead">
  <p:cSld name="SECTION_HEADER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4"/>
          <p:cNvSpPr txBox="1"/>
          <p:nvPr>
            <p:ph type="title"/>
          </p:nvPr>
        </p:nvSpPr>
        <p:spPr>
          <a:xfrm>
            <a:off x="457200" y="1943100"/>
            <a:ext cx="8229600" cy="1257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22" name="Google Shape;22;p4"/>
          <p:cNvSpPr txBox="1"/>
          <p:nvPr>
            <p:ph idx="1" type="subTitle"/>
          </p:nvPr>
        </p:nvSpPr>
        <p:spPr>
          <a:xfrm>
            <a:off x="470775" y="3438975"/>
            <a:ext cx="8216100" cy="335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 Medium"/>
              <a:buNone/>
              <a:defRPr sz="1400">
                <a:solidFill>
                  <a:schemeClr val="accent1"/>
                </a:solidFill>
                <a:latin typeface="Inter Medium"/>
                <a:ea typeface="Inter Medium"/>
                <a:cs typeface="Inter Medium"/>
                <a:sym typeface="Inter Medium"/>
              </a:defRPr>
            </a:lvl1pPr>
            <a:lvl2pPr lv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 Medium"/>
              <a:buNone/>
              <a:defRPr sz="1400">
                <a:solidFill>
                  <a:schemeClr val="accent1"/>
                </a:solidFill>
                <a:latin typeface="Inter Medium"/>
                <a:ea typeface="Inter Medium"/>
                <a:cs typeface="Inter Medium"/>
                <a:sym typeface="Inter Medium"/>
              </a:defRPr>
            </a:lvl2pPr>
            <a:lvl3pPr lvl="2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 Medium"/>
              <a:buNone/>
              <a:defRPr sz="1400">
                <a:solidFill>
                  <a:schemeClr val="accent1"/>
                </a:solidFill>
                <a:latin typeface="Inter Medium"/>
                <a:ea typeface="Inter Medium"/>
                <a:cs typeface="Inter Medium"/>
                <a:sym typeface="Inter Medium"/>
              </a:defRPr>
            </a:lvl3pPr>
            <a:lvl4pPr lvl="3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 Medium"/>
              <a:buNone/>
              <a:defRPr sz="1400">
                <a:solidFill>
                  <a:schemeClr val="accent1"/>
                </a:solidFill>
                <a:latin typeface="Inter Medium"/>
                <a:ea typeface="Inter Medium"/>
                <a:cs typeface="Inter Medium"/>
                <a:sym typeface="Inter Medium"/>
              </a:defRPr>
            </a:lvl4pPr>
            <a:lvl5pPr lvl="4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 Medium"/>
              <a:buNone/>
              <a:defRPr sz="1400">
                <a:solidFill>
                  <a:schemeClr val="accent1"/>
                </a:solidFill>
                <a:latin typeface="Inter Medium"/>
                <a:ea typeface="Inter Medium"/>
                <a:cs typeface="Inter Medium"/>
                <a:sym typeface="Inter Medium"/>
              </a:defRPr>
            </a:lvl5pPr>
            <a:lvl6pPr lvl="5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 Medium"/>
              <a:buNone/>
              <a:defRPr sz="1400">
                <a:solidFill>
                  <a:schemeClr val="accent1"/>
                </a:solidFill>
                <a:latin typeface="Inter Medium"/>
                <a:ea typeface="Inter Medium"/>
                <a:cs typeface="Inter Medium"/>
                <a:sym typeface="Inter Medium"/>
              </a:defRPr>
            </a:lvl6pPr>
            <a:lvl7pPr lvl="6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 Medium"/>
              <a:buNone/>
              <a:defRPr sz="1400">
                <a:solidFill>
                  <a:schemeClr val="accent1"/>
                </a:solidFill>
                <a:latin typeface="Inter Medium"/>
                <a:ea typeface="Inter Medium"/>
                <a:cs typeface="Inter Medium"/>
                <a:sym typeface="Inter Medium"/>
              </a:defRPr>
            </a:lvl7pPr>
            <a:lvl8pPr lvl="7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 Medium"/>
              <a:buNone/>
              <a:defRPr sz="1400">
                <a:solidFill>
                  <a:schemeClr val="accent1"/>
                </a:solidFill>
                <a:latin typeface="Inter Medium"/>
                <a:ea typeface="Inter Medium"/>
                <a:cs typeface="Inter Medium"/>
                <a:sym typeface="Inter Medium"/>
              </a:defRPr>
            </a:lvl8pPr>
            <a:lvl9pPr lvl="8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 Medium"/>
              <a:buNone/>
              <a:defRPr sz="1400">
                <a:solidFill>
                  <a:schemeClr val="accent1"/>
                </a:solidFill>
                <a:latin typeface="Inter Medium"/>
                <a:ea typeface="Inter Medium"/>
                <a:cs typeface="Inter Medium"/>
                <a:sym typeface="Inter Medium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Quote (Dark)">
  <p:cSld name="CUSTOM_1_1_1_1_1">
    <p:bg>
      <p:bgPr>
        <a:solidFill>
          <a:schemeClr val="dk1"/>
        </a:solidFill>
      </p:bgPr>
    </p:bg>
    <p:spTree>
      <p:nvGrpSpPr>
        <p:cNvPr id="275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6" name="Google Shape;276;p31"/>
          <p:cNvGrpSpPr/>
          <p:nvPr/>
        </p:nvGrpSpPr>
        <p:grpSpPr>
          <a:xfrm>
            <a:off x="4822703" y="31"/>
            <a:ext cx="4321568" cy="5143648"/>
            <a:chOff x="4822703" y="31"/>
            <a:chExt cx="4321568" cy="5143648"/>
          </a:xfrm>
        </p:grpSpPr>
        <p:sp>
          <p:nvSpPr>
            <p:cNvPr id="277" name="Google Shape;277;p31"/>
            <p:cNvSpPr/>
            <p:nvPr/>
          </p:nvSpPr>
          <p:spPr>
            <a:xfrm>
              <a:off x="8297263" y="31"/>
              <a:ext cx="847008" cy="3948320"/>
            </a:xfrm>
            <a:custGeom>
              <a:rect b="b" l="l" r="r" t="t"/>
              <a:pathLst>
                <a:path extrusionOk="0" h="123385" w="26469">
                  <a:moveTo>
                    <a:pt x="25799" y="0"/>
                  </a:moveTo>
                  <a:lnTo>
                    <a:pt x="0" y="79521"/>
                  </a:lnTo>
                  <a:lnTo>
                    <a:pt x="26469" y="123385"/>
                  </a:lnTo>
                  <a:lnTo>
                    <a:pt x="26469" y="1063"/>
                  </a:lnTo>
                  <a:lnTo>
                    <a:pt x="25799" y="0"/>
                  </a:lnTo>
                  <a:close/>
                </a:path>
              </a:pathLst>
            </a:custGeom>
            <a:solidFill>
              <a:srgbClr val="102761">
                <a:alpha val="58929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8" name="Google Shape;278;p31"/>
            <p:cNvSpPr/>
            <p:nvPr/>
          </p:nvSpPr>
          <p:spPr>
            <a:xfrm>
              <a:off x="4822703" y="31"/>
              <a:ext cx="3474592" cy="5143648"/>
            </a:xfrm>
            <a:custGeom>
              <a:rect b="b" l="l" r="r" t="t"/>
              <a:pathLst>
                <a:path extrusionOk="0" h="160739" w="108581">
                  <a:moveTo>
                    <a:pt x="60582" y="0"/>
                  </a:moveTo>
                  <a:lnTo>
                    <a:pt x="1" y="160739"/>
                  </a:lnTo>
                  <a:lnTo>
                    <a:pt x="82228" y="160739"/>
                  </a:lnTo>
                  <a:lnTo>
                    <a:pt x="108580" y="79521"/>
                  </a:lnTo>
                  <a:lnTo>
                    <a:pt x="60582" y="0"/>
                  </a:lnTo>
                  <a:close/>
                </a:path>
              </a:pathLst>
            </a:custGeom>
            <a:solidFill>
              <a:srgbClr val="102761">
                <a:alpha val="58929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9" name="Google Shape;279;p31"/>
            <p:cNvSpPr/>
            <p:nvPr/>
          </p:nvSpPr>
          <p:spPr>
            <a:xfrm>
              <a:off x="6761295" y="31"/>
              <a:ext cx="2361536" cy="2544704"/>
            </a:xfrm>
            <a:custGeom>
              <a:rect b="b" l="l" r="r" t="t"/>
              <a:pathLst>
                <a:path extrusionOk="0" h="79522" w="73798">
                  <a:moveTo>
                    <a:pt x="1" y="0"/>
                  </a:moveTo>
                  <a:lnTo>
                    <a:pt x="47999" y="79521"/>
                  </a:lnTo>
                  <a:lnTo>
                    <a:pt x="73798" y="0"/>
                  </a:lnTo>
                  <a:close/>
                </a:path>
              </a:pathLst>
            </a:custGeom>
            <a:solidFill>
              <a:srgbClr val="1A2F68">
                <a:alpha val="6607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pic>
        <p:nvPicPr>
          <p:cNvPr id="280" name="Google Shape;280;p31"/>
          <p:cNvPicPr preferRelativeResize="0"/>
          <p:nvPr/>
        </p:nvPicPr>
        <p:blipFill rotWithShape="1">
          <a:blip r:embed="rId2">
            <a:alphaModFix/>
          </a:blip>
          <a:srcRect b="0" l="129" r="119" t="0"/>
          <a:stretch/>
        </p:blipFill>
        <p:spPr>
          <a:xfrm>
            <a:off x="8080600" y="4834312"/>
            <a:ext cx="606198" cy="148076"/>
          </a:xfrm>
          <a:prstGeom prst="rect">
            <a:avLst/>
          </a:prstGeom>
          <a:noFill/>
          <a:ln>
            <a:noFill/>
          </a:ln>
        </p:spPr>
      </p:pic>
      <p:sp>
        <p:nvSpPr>
          <p:cNvPr id="281" name="Google Shape;281;p31"/>
          <p:cNvSpPr txBox="1"/>
          <p:nvPr>
            <p:ph idx="12" type="sldNum"/>
          </p:nvPr>
        </p:nvSpPr>
        <p:spPr>
          <a:xfrm>
            <a:off x="457200" y="4855464"/>
            <a:ext cx="177000" cy="107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spAutoFit/>
          </a:bodyPr>
          <a:lstStyle>
            <a:lvl1pPr lvl="0" rtl="0">
              <a:buNone/>
              <a:defRPr>
                <a:solidFill>
                  <a:schemeClr val="dk2"/>
                </a:solidFill>
              </a:defRPr>
            </a:lvl1pPr>
            <a:lvl2pPr lvl="1" rtl="0">
              <a:buNone/>
              <a:defRPr>
                <a:solidFill>
                  <a:schemeClr val="dk2"/>
                </a:solidFill>
              </a:defRPr>
            </a:lvl2pPr>
            <a:lvl3pPr lvl="2" rtl="0">
              <a:buNone/>
              <a:defRPr>
                <a:solidFill>
                  <a:schemeClr val="dk2"/>
                </a:solidFill>
              </a:defRPr>
            </a:lvl3pPr>
            <a:lvl4pPr lvl="3" rtl="0">
              <a:buNone/>
              <a:defRPr>
                <a:solidFill>
                  <a:schemeClr val="dk2"/>
                </a:solidFill>
              </a:defRPr>
            </a:lvl4pPr>
            <a:lvl5pPr lvl="4" rtl="0">
              <a:buNone/>
              <a:defRPr>
                <a:solidFill>
                  <a:schemeClr val="dk2"/>
                </a:solidFill>
              </a:defRPr>
            </a:lvl5pPr>
            <a:lvl6pPr lvl="5" rtl="0">
              <a:buNone/>
              <a:defRPr>
                <a:solidFill>
                  <a:schemeClr val="dk2"/>
                </a:solidFill>
              </a:defRPr>
            </a:lvl6pPr>
            <a:lvl7pPr lvl="6" rtl="0">
              <a:buNone/>
              <a:defRPr>
                <a:solidFill>
                  <a:schemeClr val="dk2"/>
                </a:solidFill>
              </a:defRPr>
            </a:lvl7pPr>
            <a:lvl8pPr lvl="7" rtl="0">
              <a:buNone/>
              <a:defRPr>
                <a:solidFill>
                  <a:schemeClr val="dk2"/>
                </a:solidFill>
              </a:defRPr>
            </a:lvl8pPr>
            <a:lvl9pPr lvl="8" rtl="0">
              <a:buNone/>
              <a:defRPr>
                <a:solidFill>
                  <a:schemeClr val="dk2"/>
                </a:solidFill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82" name="Google Shape;282;p31"/>
          <p:cNvSpPr txBox="1"/>
          <p:nvPr/>
        </p:nvSpPr>
        <p:spPr>
          <a:xfrm>
            <a:off x="634200" y="4855464"/>
            <a:ext cx="2413800" cy="107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rPr>
              <a:t>Proprietary &amp; Confidential</a:t>
            </a:r>
            <a:endParaRPr sz="700">
              <a:solidFill>
                <a:schemeClr val="dk2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283" name="Google Shape;283;p31"/>
          <p:cNvSpPr txBox="1"/>
          <p:nvPr>
            <p:ph idx="1" type="subTitle"/>
          </p:nvPr>
        </p:nvSpPr>
        <p:spPr>
          <a:xfrm>
            <a:off x="3942900" y="483050"/>
            <a:ext cx="4731600" cy="4180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</a:defRPr>
            </a:lvl1pPr>
            <a:lvl2pPr lvl="1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400">
                <a:solidFill>
                  <a:schemeClr val="dk2"/>
                </a:solidFill>
              </a:defRPr>
            </a:lvl2pPr>
            <a:lvl3pPr lvl="2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2"/>
              </a:buClr>
              <a:buSzPts val="1200"/>
              <a:buNone/>
              <a:defRPr sz="1200">
                <a:solidFill>
                  <a:schemeClr val="dk2"/>
                </a:solidFill>
              </a:defRPr>
            </a:lvl3pPr>
            <a:lvl4pPr lvl="3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200"/>
              <a:buNone/>
              <a:defRPr sz="1200">
                <a:solidFill>
                  <a:schemeClr val="dk2"/>
                </a:solidFill>
              </a:defRPr>
            </a:lvl4pPr>
            <a:lvl5pPr lvl="4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200"/>
              <a:buNone/>
              <a:defRPr sz="1200">
                <a:solidFill>
                  <a:schemeClr val="dk2"/>
                </a:solidFill>
              </a:defRPr>
            </a:lvl5pPr>
            <a:lvl6pPr lvl="5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200"/>
              <a:buNone/>
              <a:defRPr sz="1200">
                <a:solidFill>
                  <a:schemeClr val="dk2"/>
                </a:solidFill>
              </a:defRPr>
            </a:lvl6pPr>
            <a:lvl7pPr lvl="6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200"/>
              <a:buNone/>
              <a:defRPr sz="1200">
                <a:solidFill>
                  <a:schemeClr val="dk2"/>
                </a:solidFill>
              </a:defRPr>
            </a:lvl7pPr>
            <a:lvl8pPr lvl="7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200"/>
              <a:buNone/>
              <a:defRPr sz="1200">
                <a:solidFill>
                  <a:schemeClr val="dk2"/>
                </a:solidFill>
              </a:defRPr>
            </a:lvl8pPr>
            <a:lvl9pPr lvl="8" rtl="0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Clr>
                <a:schemeClr val="dk2"/>
              </a:buClr>
              <a:buSzPts val="1200"/>
              <a:buNone/>
              <a:defRPr sz="1200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284" name="Google Shape;284;p31"/>
          <p:cNvSpPr txBox="1"/>
          <p:nvPr/>
        </p:nvSpPr>
        <p:spPr>
          <a:xfrm>
            <a:off x="3279325" y="210312"/>
            <a:ext cx="578400" cy="109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7100">
                <a:solidFill>
                  <a:schemeClr val="dk2"/>
                </a:solidFill>
                <a:latin typeface="Roboto Serif"/>
                <a:ea typeface="Roboto Serif"/>
                <a:cs typeface="Roboto Serif"/>
                <a:sym typeface="Roboto Serif"/>
              </a:rPr>
              <a:t>“</a:t>
            </a:r>
            <a:endParaRPr b="1" sz="7100">
              <a:solidFill>
                <a:schemeClr val="dk2"/>
              </a:solidFill>
              <a:latin typeface="Roboto Serif"/>
              <a:ea typeface="Roboto Serif"/>
              <a:cs typeface="Roboto Serif"/>
              <a:sym typeface="Roboto Serif"/>
            </a:endParaRPr>
          </a:p>
        </p:txBody>
      </p:sp>
      <p:sp>
        <p:nvSpPr>
          <p:cNvPr id="285" name="Google Shape;285;p31"/>
          <p:cNvSpPr/>
          <p:nvPr>
            <p:ph idx="2" type="pic"/>
          </p:nvPr>
        </p:nvSpPr>
        <p:spPr>
          <a:xfrm>
            <a:off x="1123950" y="1943100"/>
            <a:ext cx="1257300" cy="1257300"/>
          </a:xfrm>
          <a:prstGeom prst="ellipse">
            <a:avLst/>
          </a:prstGeom>
          <a:noFill/>
          <a:ln>
            <a:noFill/>
          </a:ln>
        </p:spPr>
      </p:sp>
      <p:sp>
        <p:nvSpPr>
          <p:cNvPr id="286" name="Google Shape;286;p31"/>
          <p:cNvSpPr txBox="1"/>
          <p:nvPr>
            <p:ph idx="3" type="subTitle"/>
          </p:nvPr>
        </p:nvSpPr>
        <p:spPr>
          <a:xfrm>
            <a:off x="457200" y="3429000"/>
            <a:ext cx="2590800" cy="406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00"/>
              <a:buFont typeface="Inter Light"/>
              <a:buNone/>
              <a:defRPr sz="900">
                <a:solidFill>
                  <a:schemeClr val="lt2"/>
                </a:solidFill>
                <a:latin typeface="Inter Light"/>
                <a:ea typeface="Inter Light"/>
                <a:cs typeface="Inter Light"/>
                <a:sym typeface="Inter Light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00"/>
              <a:buFont typeface="Inter Light"/>
              <a:buNone/>
              <a:defRPr sz="500">
                <a:solidFill>
                  <a:schemeClr val="lt2"/>
                </a:solidFill>
                <a:latin typeface="Inter Light"/>
                <a:ea typeface="Inter Light"/>
                <a:cs typeface="Inter Light"/>
                <a:sym typeface="Inter Light"/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"/>
              <a:buFont typeface="Inter Light"/>
              <a:buNone/>
              <a:defRPr sz="300">
                <a:solidFill>
                  <a:schemeClr val="lt2"/>
                </a:solidFill>
                <a:latin typeface="Inter Light"/>
                <a:ea typeface="Inter Light"/>
                <a:cs typeface="Inter Light"/>
                <a:sym typeface="Inter Light"/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"/>
              <a:buFont typeface="Inter Light"/>
              <a:buNone/>
              <a:defRPr sz="300">
                <a:solidFill>
                  <a:schemeClr val="lt2"/>
                </a:solidFill>
                <a:latin typeface="Inter Light"/>
                <a:ea typeface="Inter Light"/>
                <a:cs typeface="Inter Light"/>
                <a:sym typeface="Inter Light"/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"/>
              <a:buFont typeface="Inter Light"/>
              <a:buNone/>
              <a:defRPr sz="300">
                <a:solidFill>
                  <a:schemeClr val="lt2"/>
                </a:solidFill>
                <a:latin typeface="Inter Light"/>
                <a:ea typeface="Inter Light"/>
                <a:cs typeface="Inter Light"/>
                <a:sym typeface="Inter Light"/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"/>
              <a:buFont typeface="Inter Light"/>
              <a:buNone/>
              <a:defRPr sz="300">
                <a:solidFill>
                  <a:schemeClr val="lt2"/>
                </a:solidFill>
                <a:latin typeface="Inter Light"/>
                <a:ea typeface="Inter Light"/>
                <a:cs typeface="Inter Light"/>
                <a:sym typeface="Inter Light"/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"/>
              <a:buFont typeface="Inter Light"/>
              <a:buNone/>
              <a:defRPr sz="300">
                <a:solidFill>
                  <a:schemeClr val="lt2"/>
                </a:solidFill>
                <a:latin typeface="Inter Light"/>
                <a:ea typeface="Inter Light"/>
                <a:cs typeface="Inter Light"/>
                <a:sym typeface="Inter Light"/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"/>
              <a:buFont typeface="Inter Light"/>
              <a:buNone/>
              <a:defRPr sz="300">
                <a:solidFill>
                  <a:schemeClr val="lt2"/>
                </a:solidFill>
                <a:latin typeface="Inter Light"/>
                <a:ea typeface="Inter Light"/>
                <a:cs typeface="Inter Light"/>
                <a:sym typeface="Inter Light"/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"/>
              <a:buFont typeface="Inter Light"/>
              <a:buNone/>
              <a:defRPr sz="300">
                <a:solidFill>
                  <a:schemeClr val="lt2"/>
                </a:solidFill>
                <a:latin typeface="Inter Light"/>
                <a:ea typeface="Inter Light"/>
                <a:cs typeface="Inter Light"/>
                <a:sym typeface="Inter Light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Headline Only (Light)" type="titleOnly">
  <p:cSld name="TITLE_ONLY">
    <p:spTree>
      <p:nvGrpSpPr>
        <p:cNvPr id="287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8" name="Google Shape;288;p32"/>
          <p:cNvGrpSpPr/>
          <p:nvPr/>
        </p:nvGrpSpPr>
        <p:grpSpPr>
          <a:xfrm>
            <a:off x="4822703" y="31"/>
            <a:ext cx="4321568" cy="5143648"/>
            <a:chOff x="3991150" y="848375"/>
            <a:chExt cx="3376225" cy="4018475"/>
          </a:xfrm>
        </p:grpSpPr>
        <p:sp>
          <p:nvSpPr>
            <p:cNvPr id="289" name="Google Shape;289;p32"/>
            <p:cNvSpPr/>
            <p:nvPr/>
          </p:nvSpPr>
          <p:spPr>
            <a:xfrm>
              <a:off x="6705650" y="848375"/>
              <a:ext cx="661725" cy="3084625"/>
            </a:xfrm>
            <a:custGeom>
              <a:rect b="b" l="l" r="r" t="t"/>
              <a:pathLst>
                <a:path extrusionOk="0" h="123385" w="26469">
                  <a:moveTo>
                    <a:pt x="25799" y="0"/>
                  </a:moveTo>
                  <a:lnTo>
                    <a:pt x="0" y="79521"/>
                  </a:lnTo>
                  <a:lnTo>
                    <a:pt x="26469" y="123385"/>
                  </a:lnTo>
                  <a:lnTo>
                    <a:pt x="26469" y="1063"/>
                  </a:lnTo>
                  <a:lnTo>
                    <a:pt x="25799" y="0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0" name="Google Shape;290;p32"/>
            <p:cNvSpPr/>
            <p:nvPr/>
          </p:nvSpPr>
          <p:spPr>
            <a:xfrm>
              <a:off x="3991150" y="848375"/>
              <a:ext cx="2714525" cy="4018475"/>
            </a:xfrm>
            <a:custGeom>
              <a:rect b="b" l="l" r="r" t="t"/>
              <a:pathLst>
                <a:path extrusionOk="0" h="160739" w="108581">
                  <a:moveTo>
                    <a:pt x="60582" y="0"/>
                  </a:moveTo>
                  <a:lnTo>
                    <a:pt x="1" y="160739"/>
                  </a:lnTo>
                  <a:lnTo>
                    <a:pt x="82228" y="160739"/>
                  </a:lnTo>
                  <a:lnTo>
                    <a:pt x="108580" y="79521"/>
                  </a:lnTo>
                  <a:lnTo>
                    <a:pt x="60582" y="0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1" name="Google Shape;291;p32"/>
            <p:cNvSpPr/>
            <p:nvPr/>
          </p:nvSpPr>
          <p:spPr>
            <a:xfrm>
              <a:off x="5505675" y="848375"/>
              <a:ext cx="1844950" cy="1988050"/>
            </a:xfrm>
            <a:custGeom>
              <a:rect b="b" l="l" r="r" t="t"/>
              <a:pathLst>
                <a:path extrusionOk="0" h="79522" w="73798">
                  <a:moveTo>
                    <a:pt x="1" y="0"/>
                  </a:moveTo>
                  <a:lnTo>
                    <a:pt x="47999" y="79521"/>
                  </a:lnTo>
                  <a:lnTo>
                    <a:pt x="73798" y="0"/>
                  </a:lnTo>
                  <a:close/>
                </a:path>
              </a:pathLst>
            </a:custGeom>
            <a:solidFill>
              <a:srgbClr val="F5F5F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pic>
        <p:nvPicPr>
          <p:cNvPr id="292" name="Google Shape;292;p32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080600" y="4834312"/>
            <a:ext cx="606197" cy="148075"/>
          </a:xfrm>
          <a:prstGeom prst="rect">
            <a:avLst/>
          </a:prstGeom>
          <a:noFill/>
          <a:ln>
            <a:noFill/>
          </a:ln>
        </p:spPr>
      </p:pic>
      <p:sp>
        <p:nvSpPr>
          <p:cNvPr id="293" name="Google Shape;293;p32"/>
          <p:cNvSpPr txBox="1"/>
          <p:nvPr>
            <p:ph type="title"/>
          </p:nvPr>
        </p:nvSpPr>
        <p:spPr>
          <a:xfrm>
            <a:off x="457200" y="480275"/>
            <a:ext cx="8229600" cy="393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  <p:sp>
        <p:nvSpPr>
          <p:cNvPr id="294" name="Google Shape;294;p32"/>
          <p:cNvSpPr txBox="1"/>
          <p:nvPr>
            <p:ph idx="12" type="sldNum"/>
          </p:nvPr>
        </p:nvSpPr>
        <p:spPr>
          <a:xfrm>
            <a:off x="457200" y="4855464"/>
            <a:ext cx="177000" cy="107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sp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95" name="Google Shape;295;p32"/>
          <p:cNvSpPr txBox="1"/>
          <p:nvPr/>
        </p:nvSpPr>
        <p:spPr>
          <a:xfrm>
            <a:off x="634200" y="4855994"/>
            <a:ext cx="2413800" cy="107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Proprietary &amp; Confidential</a:t>
            </a:r>
            <a:endParaRPr sz="7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Headline Only (Dark)">
  <p:cSld name="TITLE_ONLY_1">
    <p:bg>
      <p:bgPr>
        <a:solidFill>
          <a:schemeClr val="dk1"/>
        </a:solidFill>
      </p:bgPr>
    </p:bg>
    <p:spTree>
      <p:nvGrpSpPr>
        <p:cNvPr id="296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7" name="Google Shape;297;p33"/>
          <p:cNvGrpSpPr/>
          <p:nvPr/>
        </p:nvGrpSpPr>
        <p:grpSpPr>
          <a:xfrm>
            <a:off x="4822703" y="31"/>
            <a:ext cx="4321568" cy="5143648"/>
            <a:chOff x="4822703" y="31"/>
            <a:chExt cx="4321568" cy="5143648"/>
          </a:xfrm>
        </p:grpSpPr>
        <p:sp>
          <p:nvSpPr>
            <p:cNvPr id="298" name="Google Shape;298;p33"/>
            <p:cNvSpPr/>
            <p:nvPr/>
          </p:nvSpPr>
          <p:spPr>
            <a:xfrm>
              <a:off x="8297263" y="31"/>
              <a:ext cx="847008" cy="3948320"/>
            </a:xfrm>
            <a:custGeom>
              <a:rect b="b" l="l" r="r" t="t"/>
              <a:pathLst>
                <a:path extrusionOk="0" h="123385" w="26469">
                  <a:moveTo>
                    <a:pt x="25799" y="0"/>
                  </a:moveTo>
                  <a:lnTo>
                    <a:pt x="0" y="79521"/>
                  </a:lnTo>
                  <a:lnTo>
                    <a:pt x="26469" y="123385"/>
                  </a:lnTo>
                  <a:lnTo>
                    <a:pt x="26469" y="1063"/>
                  </a:lnTo>
                  <a:lnTo>
                    <a:pt x="25799" y="0"/>
                  </a:lnTo>
                  <a:close/>
                </a:path>
              </a:pathLst>
            </a:custGeom>
            <a:solidFill>
              <a:srgbClr val="102761">
                <a:alpha val="58929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9" name="Google Shape;299;p33"/>
            <p:cNvSpPr/>
            <p:nvPr/>
          </p:nvSpPr>
          <p:spPr>
            <a:xfrm>
              <a:off x="4822703" y="31"/>
              <a:ext cx="3474592" cy="5143648"/>
            </a:xfrm>
            <a:custGeom>
              <a:rect b="b" l="l" r="r" t="t"/>
              <a:pathLst>
                <a:path extrusionOk="0" h="160739" w="108581">
                  <a:moveTo>
                    <a:pt x="60582" y="0"/>
                  </a:moveTo>
                  <a:lnTo>
                    <a:pt x="1" y="160739"/>
                  </a:lnTo>
                  <a:lnTo>
                    <a:pt x="82228" y="160739"/>
                  </a:lnTo>
                  <a:lnTo>
                    <a:pt x="108580" y="79521"/>
                  </a:lnTo>
                  <a:lnTo>
                    <a:pt x="60582" y="0"/>
                  </a:lnTo>
                  <a:close/>
                </a:path>
              </a:pathLst>
            </a:custGeom>
            <a:solidFill>
              <a:srgbClr val="102761">
                <a:alpha val="58929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0" name="Google Shape;300;p33"/>
            <p:cNvSpPr/>
            <p:nvPr/>
          </p:nvSpPr>
          <p:spPr>
            <a:xfrm>
              <a:off x="6761295" y="31"/>
              <a:ext cx="2361536" cy="2544704"/>
            </a:xfrm>
            <a:custGeom>
              <a:rect b="b" l="l" r="r" t="t"/>
              <a:pathLst>
                <a:path extrusionOk="0" h="79522" w="73798">
                  <a:moveTo>
                    <a:pt x="1" y="0"/>
                  </a:moveTo>
                  <a:lnTo>
                    <a:pt x="47999" y="79521"/>
                  </a:lnTo>
                  <a:lnTo>
                    <a:pt x="73798" y="0"/>
                  </a:lnTo>
                  <a:close/>
                </a:path>
              </a:pathLst>
            </a:custGeom>
            <a:solidFill>
              <a:srgbClr val="1A2F68">
                <a:alpha val="6607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301" name="Google Shape;301;p33"/>
          <p:cNvSpPr txBox="1"/>
          <p:nvPr>
            <p:ph type="title"/>
          </p:nvPr>
        </p:nvSpPr>
        <p:spPr>
          <a:xfrm>
            <a:off x="457200" y="480275"/>
            <a:ext cx="8229600" cy="393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  <p:pic>
        <p:nvPicPr>
          <p:cNvPr id="302" name="Google Shape;302;p33"/>
          <p:cNvPicPr preferRelativeResize="0"/>
          <p:nvPr/>
        </p:nvPicPr>
        <p:blipFill rotWithShape="1">
          <a:blip r:embed="rId2">
            <a:alphaModFix/>
          </a:blip>
          <a:srcRect b="0" l="129" r="119" t="0"/>
          <a:stretch/>
        </p:blipFill>
        <p:spPr>
          <a:xfrm>
            <a:off x="8080600" y="4834312"/>
            <a:ext cx="606198" cy="148076"/>
          </a:xfrm>
          <a:prstGeom prst="rect">
            <a:avLst/>
          </a:prstGeom>
          <a:noFill/>
          <a:ln>
            <a:noFill/>
          </a:ln>
        </p:spPr>
      </p:pic>
      <p:sp>
        <p:nvSpPr>
          <p:cNvPr id="303" name="Google Shape;303;p33"/>
          <p:cNvSpPr txBox="1"/>
          <p:nvPr>
            <p:ph idx="12" type="sldNum"/>
          </p:nvPr>
        </p:nvSpPr>
        <p:spPr>
          <a:xfrm>
            <a:off x="457200" y="4855464"/>
            <a:ext cx="177000" cy="107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spAutoFit/>
          </a:bodyPr>
          <a:lstStyle>
            <a:lvl1pPr lvl="0" rtl="0">
              <a:buNone/>
              <a:defRPr>
                <a:solidFill>
                  <a:schemeClr val="dk2"/>
                </a:solidFill>
              </a:defRPr>
            </a:lvl1pPr>
            <a:lvl2pPr lvl="1" rtl="0">
              <a:buNone/>
              <a:defRPr>
                <a:solidFill>
                  <a:schemeClr val="dk2"/>
                </a:solidFill>
              </a:defRPr>
            </a:lvl2pPr>
            <a:lvl3pPr lvl="2" rtl="0">
              <a:buNone/>
              <a:defRPr>
                <a:solidFill>
                  <a:schemeClr val="dk2"/>
                </a:solidFill>
              </a:defRPr>
            </a:lvl3pPr>
            <a:lvl4pPr lvl="3" rtl="0">
              <a:buNone/>
              <a:defRPr>
                <a:solidFill>
                  <a:schemeClr val="dk2"/>
                </a:solidFill>
              </a:defRPr>
            </a:lvl4pPr>
            <a:lvl5pPr lvl="4" rtl="0">
              <a:buNone/>
              <a:defRPr>
                <a:solidFill>
                  <a:schemeClr val="dk2"/>
                </a:solidFill>
              </a:defRPr>
            </a:lvl5pPr>
            <a:lvl6pPr lvl="5" rtl="0">
              <a:buNone/>
              <a:defRPr>
                <a:solidFill>
                  <a:schemeClr val="dk2"/>
                </a:solidFill>
              </a:defRPr>
            </a:lvl6pPr>
            <a:lvl7pPr lvl="6" rtl="0">
              <a:buNone/>
              <a:defRPr>
                <a:solidFill>
                  <a:schemeClr val="dk2"/>
                </a:solidFill>
              </a:defRPr>
            </a:lvl7pPr>
            <a:lvl8pPr lvl="7" rtl="0">
              <a:buNone/>
              <a:defRPr>
                <a:solidFill>
                  <a:schemeClr val="dk2"/>
                </a:solidFill>
              </a:defRPr>
            </a:lvl8pPr>
            <a:lvl9pPr lvl="8" rtl="0">
              <a:buNone/>
              <a:defRPr>
                <a:solidFill>
                  <a:schemeClr val="dk2"/>
                </a:solidFill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304" name="Google Shape;304;p33"/>
          <p:cNvSpPr txBox="1"/>
          <p:nvPr/>
        </p:nvSpPr>
        <p:spPr>
          <a:xfrm>
            <a:off x="634200" y="4855464"/>
            <a:ext cx="2413800" cy="107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rPr>
              <a:t>Proprietary &amp; Confidential</a:t>
            </a:r>
            <a:endParaRPr sz="700">
              <a:solidFill>
                <a:schemeClr val="dk2"/>
              </a:solidFill>
              <a:latin typeface="Inter"/>
              <a:ea typeface="Inter"/>
              <a:cs typeface="Inter"/>
              <a:sym typeface="Inter"/>
            </a:endParaRP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 (Light)" type="blank">
  <p:cSld name="BLANK">
    <p:spTree>
      <p:nvGrpSpPr>
        <p:cNvPr id="305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Google Shape;306;p34"/>
          <p:cNvSpPr txBox="1"/>
          <p:nvPr>
            <p:ph idx="12" type="sldNum"/>
          </p:nvPr>
        </p:nvSpPr>
        <p:spPr>
          <a:xfrm>
            <a:off x="457200" y="4855464"/>
            <a:ext cx="177000" cy="107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sp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307" name="Google Shape;307;p34"/>
          <p:cNvGrpSpPr/>
          <p:nvPr/>
        </p:nvGrpSpPr>
        <p:grpSpPr>
          <a:xfrm>
            <a:off x="4822703" y="31"/>
            <a:ext cx="4321568" cy="5143648"/>
            <a:chOff x="3991150" y="848375"/>
            <a:chExt cx="3376225" cy="4018475"/>
          </a:xfrm>
        </p:grpSpPr>
        <p:sp>
          <p:nvSpPr>
            <p:cNvPr id="308" name="Google Shape;308;p34"/>
            <p:cNvSpPr/>
            <p:nvPr/>
          </p:nvSpPr>
          <p:spPr>
            <a:xfrm>
              <a:off x="6705650" y="848375"/>
              <a:ext cx="661725" cy="3084625"/>
            </a:xfrm>
            <a:custGeom>
              <a:rect b="b" l="l" r="r" t="t"/>
              <a:pathLst>
                <a:path extrusionOk="0" h="123385" w="26469">
                  <a:moveTo>
                    <a:pt x="25799" y="0"/>
                  </a:moveTo>
                  <a:lnTo>
                    <a:pt x="0" y="79521"/>
                  </a:lnTo>
                  <a:lnTo>
                    <a:pt x="26469" y="123385"/>
                  </a:lnTo>
                  <a:lnTo>
                    <a:pt x="26469" y="1063"/>
                  </a:lnTo>
                  <a:lnTo>
                    <a:pt x="25799" y="0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9" name="Google Shape;309;p34"/>
            <p:cNvSpPr/>
            <p:nvPr/>
          </p:nvSpPr>
          <p:spPr>
            <a:xfrm>
              <a:off x="3991150" y="848375"/>
              <a:ext cx="2714525" cy="4018475"/>
            </a:xfrm>
            <a:custGeom>
              <a:rect b="b" l="l" r="r" t="t"/>
              <a:pathLst>
                <a:path extrusionOk="0" h="160739" w="108581">
                  <a:moveTo>
                    <a:pt x="60582" y="0"/>
                  </a:moveTo>
                  <a:lnTo>
                    <a:pt x="1" y="160739"/>
                  </a:lnTo>
                  <a:lnTo>
                    <a:pt x="82228" y="160739"/>
                  </a:lnTo>
                  <a:lnTo>
                    <a:pt x="108580" y="79521"/>
                  </a:lnTo>
                  <a:lnTo>
                    <a:pt x="60582" y="0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0" name="Google Shape;310;p34"/>
            <p:cNvSpPr/>
            <p:nvPr/>
          </p:nvSpPr>
          <p:spPr>
            <a:xfrm>
              <a:off x="5505675" y="848375"/>
              <a:ext cx="1844950" cy="1988050"/>
            </a:xfrm>
            <a:custGeom>
              <a:rect b="b" l="l" r="r" t="t"/>
              <a:pathLst>
                <a:path extrusionOk="0" h="79522" w="73798">
                  <a:moveTo>
                    <a:pt x="1" y="0"/>
                  </a:moveTo>
                  <a:lnTo>
                    <a:pt x="47999" y="79521"/>
                  </a:lnTo>
                  <a:lnTo>
                    <a:pt x="73798" y="0"/>
                  </a:lnTo>
                  <a:close/>
                </a:path>
              </a:pathLst>
            </a:custGeom>
            <a:solidFill>
              <a:srgbClr val="F5F5F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pic>
        <p:nvPicPr>
          <p:cNvPr id="311" name="Google Shape;311;p34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080600" y="4834312"/>
            <a:ext cx="606197" cy="148075"/>
          </a:xfrm>
          <a:prstGeom prst="rect">
            <a:avLst/>
          </a:prstGeom>
          <a:noFill/>
          <a:ln>
            <a:noFill/>
          </a:ln>
        </p:spPr>
      </p:pic>
      <p:sp>
        <p:nvSpPr>
          <p:cNvPr id="312" name="Google Shape;312;p34"/>
          <p:cNvSpPr txBox="1"/>
          <p:nvPr/>
        </p:nvSpPr>
        <p:spPr>
          <a:xfrm>
            <a:off x="634200" y="4855994"/>
            <a:ext cx="2413800" cy="107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Proprietary &amp; Confidential</a:t>
            </a:r>
            <a:endParaRPr sz="7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 (Dark) ">
  <p:cSld name="BLANK_1">
    <p:bg>
      <p:bgPr>
        <a:solidFill>
          <a:schemeClr val="dk1"/>
        </a:solidFill>
      </p:bgPr>
    </p:bg>
    <p:spTree>
      <p:nvGrpSpPr>
        <p:cNvPr id="313" name="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4" name="Google Shape;314;p35"/>
          <p:cNvGrpSpPr/>
          <p:nvPr/>
        </p:nvGrpSpPr>
        <p:grpSpPr>
          <a:xfrm>
            <a:off x="4822703" y="31"/>
            <a:ext cx="4321568" cy="5143648"/>
            <a:chOff x="4822703" y="31"/>
            <a:chExt cx="4321568" cy="5143648"/>
          </a:xfrm>
        </p:grpSpPr>
        <p:sp>
          <p:nvSpPr>
            <p:cNvPr id="315" name="Google Shape;315;p35"/>
            <p:cNvSpPr/>
            <p:nvPr/>
          </p:nvSpPr>
          <p:spPr>
            <a:xfrm>
              <a:off x="8297263" y="31"/>
              <a:ext cx="847008" cy="3948320"/>
            </a:xfrm>
            <a:custGeom>
              <a:rect b="b" l="l" r="r" t="t"/>
              <a:pathLst>
                <a:path extrusionOk="0" h="123385" w="26469">
                  <a:moveTo>
                    <a:pt x="25799" y="0"/>
                  </a:moveTo>
                  <a:lnTo>
                    <a:pt x="0" y="79521"/>
                  </a:lnTo>
                  <a:lnTo>
                    <a:pt x="26469" y="123385"/>
                  </a:lnTo>
                  <a:lnTo>
                    <a:pt x="26469" y="1063"/>
                  </a:lnTo>
                  <a:lnTo>
                    <a:pt x="25799" y="0"/>
                  </a:lnTo>
                  <a:close/>
                </a:path>
              </a:pathLst>
            </a:custGeom>
            <a:solidFill>
              <a:srgbClr val="102761">
                <a:alpha val="58929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6" name="Google Shape;316;p35"/>
            <p:cNvSpPr/>
            <p:nvPr/>
          </p:nvSpPr>
          <p:spPr>
            <a:xfrm>
              <a:off x="4822703" y="31"/>
              <a:ext cx="3474592" cy="5143648"/>
            </a:xfrm>
            <a:custGeom>
              <a:rect b="b" l="l" r="r" t="t"/>
              <a:pathLst>
                <a:path extrusionOk="0" h="160739" w="108581">
                  <a:moveTo>
                    <a:pt x="60582" y="0"/>
                  </a:moveTo>
                  <a:lnTo>
                    <a:pt x="1" y="160739"/>
                  </a:lnTo>
                  <a:lnTo>
                    <a:pt x="82228" y="160739"/>
                  </a:lnTo>
                  <a:lnTo>
                    <a:pt x="108580" y="79521"/>
                  </a:lnTo>
                  <a:lnTo>
                    <a:pt x="60582" y="0"/>
                  </a:lnTo>
                  <a:close/>
                </a:path>
              </a:pathLst>
            </a:custGeom>
            <a:solidFill>
              <a:srgbClr val="102761">
                <a:alpha val="58929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7" name="Google Shape;317;p35"/>
            <p:cNvSpPr/>
            <p:nvPr/>
          </p:nvSpPr>
          <p:spPr>
            <a:xfrm>
              <a:off x="6761295" y="31"/>
              <a:ext cx="2361536" cy="2544704"/>
            </a:xfrm>
            <a:custGeom>
              <a:rect b="b" l="l" r="r" t="t"/>
              <a:pathLst>
                <a:path extrusionOk="0" h="79522" w="73798">
                  <a:moveTo>
                    <a:pt x="1" y="0"/>
                  </a:moveTo>
                  <a:lnTo>
                    <a:pt x="47999" y="79521"/>
                  </a:lnTo>
                  <a:lnTo>
                    <a:pt x="73798" y="0"/>
                  </a:lnTo>
                  <a:close/>
                </a:path>
              </a:pathLst>
            </a:custGeom>
            <a:solidFill>
              <a:srgbClr val="1A2F68">
                <a:alpha val="6607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318" name="Google Shape;318;p35"/>
          <p:cNvSpPr txBox="1"/>
          <p:nvPr>
            <p:ph idx="12" type="sldNum"/>
          </p:nvPr>
        </p:nvSpPr>
        <p:spPr>
          <a:xfrm>
            <a:off x="457200" y="4855464"/>
            <a:ext cx="177000" cy="107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spAutoFit/>
          </a:bodyPr>
          <a:lstStyle>
            <a:lvl1pPr lvl="0" rtl="0">
              <a:buNone/>
              <a:defRPr>
                <a:solidFill>
                  <a:schemeClr val="dk2"/>
                </a:solidFill>
              </a:defRPr>
            </a:lvl1pPr>
            <a:lvl2pPr lvl="1" rtl="0">
              <a:buNone/>
              <a:defRPr>
                <a:solidFill>
                  <a:schemeClr val="dk2"/>
                </a:solidFill>
              </a:defRPr>
            </a:lvl2pPr>
            <a:lvl3pPr lvl="2" rtl="0">
              <a:buNone/>
              <a:defRPr>
                <a:solidFill>
                  <a:schemeClr val="dk2"/>
                </a:solidFill>
              </a:defRPr>
            </a:lvl3pPr>
            <a:lvl4pPr lvl="3" rtl="0">
              <a:buNone/>
              <a:defRPr>
                <a:solidFill>
                  <a:schemeClr val="dk2"/>
                </a:solidFill>
              </a:defRPr>
            </a:lvl4pPr>
            <a:lvl5pPr lvl="4" rtl="0">
              <a:buNone/>
              <a:defRPr>
                <a:solidFill>
                  <a:schemeClr val="dk2"/>
                </a:solidFill>
              </a:defRPr>
            </a:lvl5pPr>
            <a:lvl6pPr lvl="5" rtl="0">
              <a:buNone/>
              <a:defRPr>
                <a:solidFill>
                  <a:schemeClr val="dk2"/>
                </a:solidFill>
              </a:defRPr>
            </a:lvl6pPr>
            <a:lvl7pPr lvl="6" rtl="0">
              <a:buNone/>
              <a:defRPr>
                <a:solidFill>
                  <a:schemeClr val="dk2"/>
                </a:solidFill>
              </a:defRPr>
            </a:lvl7pPr>
            <a:lvl8pPr lvl="7" rtl="0">
              <a:buNone/>
              <a:defRPr>
                <a:solidFill>
                  <a:schemeClr val="dk2"/>
                </a:solidFill>
              </a:defRPr>
            </a:lvl8pPr>
            <a:lvl9pPr lvl="8" rtl="0">
              <a:buNone/>
              <a:defRPr>
                <a:solidFill>
                  <a:schemeClr val="dk2"/>
                </a:solidFill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319" name="Google Shape;319;p35"/>
          <p:cNvPicPr preferRelativeResize="0"/>
          <p:nvPr/>
        </p:nvPicPr>
        <p:blipFill rotWithShape="1">
          <a:blip r:embed="rId2">
            <a:alphaModFix/>
          </a:blip>
          <a:srcRect b="0" l="129" r="119" t="0"/>
          <a:stretch/>
        </p:blipFill>
        <p:spPr>
          <a:xfrm>
            <a:off x="8080600" y="4834312"/>
            <a:ext cx="606198" cy="148076"/>
          </a:xfrm>
          <a:prstGeom prst="rect">
            <a:avLst/>
          </a:prstGeom>
          <a:noFill/>
          <a:ln>
            <a:noFill/>
          </a:ln>
        </p:spPr>
      </p:pic>
      <p:sp>
        <p:nvSpPr>
          <p:cNvPr id="320" name="Google Shape;320;p35"/>
          <p:cNvSpPr txBox="1"/>
          <p:nvPr/>
        </p:nvSpPr>
        <p:spPr>
          <a:xfrm>
            <a:off x="634200" y="4855464"/>
            <a:ext cx="2413800" cy="107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rPr>
              <a:t>Proprietary &amp; Confidential</a:t>
            </a:r>
            <a:endParaRPr sz="700">
              <a:solidFill>
                <a:schemeClr val="dk2"/>
              </a:solidFill>
              <a:latin typeface="Inter"/>
              <a:ea typeface="Inter"/>
              <a:cs typeface="Inter"/>
              <a:sym typeface="Inter"/>
            </a:endParaRPr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losing A">
  <p:cSld name="CUSTOM_2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32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Google Shape;322;p36"/>
          <p:cNvSpPr txBox="1"/>
          <p:nvPr/>
        </p:nvSpPr>
        <p:spPr>
          <a:xfrm>
            <a:off x="470775" y="1943100"/>
            <a:ext cx="8216100" cy="1257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6600">
                <a:solidFill>
                  <a:schemeClr val="dk2"/>
                </a:solidFill>
                <a:latin typeface="Inter ExtraLight"/>
                <a:ea typeface="Inter ExtraLight"/>
                <a:cs typeface="Inter ExtraLight"/>
                <a:sym typeface="Inter ExtraLight"/>
              </a:rPr>
              <a:t>Thank You</a:t>
            </a:r>
            <a:endParaRPr sz="6600">
              <a:solidFill>
                <a:schemeClr val="dk2"/>
              </a:solidFill>
              <a:latin typeface="Inter ExtraLight"/>
              <a:ea typeface="Inter ExtraLight"/>
              <a:cs typeface="Inter ExtraLight"/>
              <a:sym typeface="Inter ExtraLight"/>
            </a:endParaRPr>
          </a:p>
        </p:txBody>
      </p:sp>
      <p:pic>
        <p:nvPicPr>
          <p:cNvPr id="323" name="Google Shape;323;p3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748188" y="3846848"/>
            <a:ext cx="1647624" cy="4024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losing B">
  <p:cSld name="CUSTOM_2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324" name="Shape 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Google Shape;325;p37"/>
          <p:cNvSpPr txBox="1"/>
          <p:nvPr/>
        </p:nvSpPr>
        <p:spPr>
          <a:xfrm>
            <a:off x="470775" y="1943100"/>
            <a:ext cx="8216100" cy="1257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6600">
                <a:solidFill>
                  <a:schemeClr val="dk2"/>
                </a:solidFill>
                <a:latin typeface="Inter ExtraLight"/>
                <a:ea typeface="Inter ExtraLight"/>
                <a:cs typeface="Inter ExtraLight"/>
                <a:sym typeface="Inter ExtraLight"/>
              </a:rPr>
              <a:t>Thank You</a:t>
            </a:r>
            <a:endParaRPr sz="6600">
              <a:solidFill>
                <a:schemeClr val="dk2"/>
              </a:solidFill>
              <a:latin typeface="Inter ExtraLight"/>
              <a:ea typeface="Inter ExtraLight"/>
              <a:cs typeface="Inter ExtraLight"/>
              <a:sym typeface="Inter ExtraLight"/>
            </a:endParaRPr>
          </a:p>
        </p:txBody>
      </p:sp>
      <p:pic>
        <p:nvPicPr>
          <p:cNvPr id="326" name="Google Shape;326;p3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748188" y="3846848"/>
            <a:ext cx="1647624" cy="4024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 1 2 1 1 3 2 1">
  <p:cSld name="SECTION_HEADER_1_2_1_1_3_3">
    <p:bg>
      <p:bgPr>
        <a:solidFill>
          <a:srgbClr val="FFFFFF"/>
        </a:solidFill>
      </p:bgPr>
    </p:bg>
    <p:spTree>
      <p:nvGrpSpPr>
        <p:cNvPr id="327" name="Shape 3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" name="Google Shape;328;p38"/>
          <p:cNvSpPr/>
          <p:nvPr/>
        </p:nvSpPr>
        <p:spPr>
          <a:xfrm>
            <a:off x="-3025" y="0"/>
            <a:ext cx="2831100" cy="51435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anchorCtr="0" anchor="ctr" bIns="94800" lIns="94800" spcFirstLastPara="1" rIns="94800" wrap="square" tIns="948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00">
              <a:solidFill>
                <a:srgbClr val="FFFFFF"/>
              </a:solidFill>
            </a:endParaRPr>
          </a:p>
        </p:txBody>
      </p:sp>
      <p:sp>
        <p:nvSpPr>
          <p:cNvPr id="329" name="Google Shape;329;p38"/>
          <p:cNvSpPr txBox="1"/>
          <p:nvPr/>
        </p:nvSpPr>
        <p:spPr>
          <a:xfrm>
            <a:off x="271744" y="2407744"/>
            <a:ext cx="2439600" cy="1206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4800" lIns="94800" spcFirstLastPara="1" rIns="94800" wrap="square" tIns="9480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00">
              <a:solidFill>
                <a:srgbClr val="FFFFFF"/>
              </a:solidFill>
            </a:endParaRPr>
          </a:p>
        </p:txBody>
      </p:sp>
      <p:sp>
        <p:nvSpPr>
          <p:cNvPr id="330" name="Google Shape;330;p38"/>
          <p:cNvSpPr txBox="1"/>
          <p:nvPr>
            <p:ph idx="12" type="sldNum"/>
          </p:nvPr>
        </p:nvSpPr>
        <p:spPr>
          <a:xfrm>
            <a:off x="8562901" y="4815617"/>
            <a:ext cx="548700" cy="393600"/>
          </a:xfrm>
          <a:prstGeom prst="rect">
            <a:avLst/>
          </a:prstGeom>
        </p:spPr>
        <p:txBody>
          <a:bodyPr anchorCtr="0" anchor="ctr" bIns="94800" lIns="94800" spcFirstLastPara="1" rIns="94800" wrap="square" tIns="94800">
            <a:normAutofit/>
          </a:bodyPr>
          <a:lstStyle>
            <a:lvl1pPr lvl="0" algn="r">
              <a:buNone/>
              <a:defRPr sz="900">
                <a:solidFill>
                  <a:schemeClr val="dk2"/>
                </a:solidFill>
              </a:defRPr>
            </a:lvl1pPr>
            <a:lvl2pPr lvl="1" algn="r">
              <a:buNone/>
              <a:defRPr sz="900">
                <a:solidFill>
                  <a:schemeClr val="dk2"/>
                </a:solidFill>
              </a:defRPr>
            </a:lvl2pPr>
            <a:lvl3pPr lvl="2" algn="r">
              <a:buNone/>
              <a:defRPr sz="900">
                <a:solidFill>
                  <a:schemeClr val="dk2"/>
                </a:solidFill>
              </a:defRPr>
            </a:lvl3pPr>
            <a:lvl4pPr lvl="3" algn="r">
              <a:buNone/>
              <a:defRPr sz="900">
                <a:solidFill>
                  <a:schemeClr val="dk2"/>
                </a:solidFill>
              </a:defRPr>
            </a:lvl4pPr>
            <a:lvl5pPr lvl="4" algn="r">
              <a:buNone/>
              <a:defRPr sz="900">
                <a:solidFill>
                  <a:schemeClr val="dk2"/>
                </a:solidFill>
              </a:defRPr>
            </a:lvl5pPr>
            <a:lvl6pPr lvl="5" algn="r">
              <a:buNone/>
              <a:defRPr sz="900">
                <a:solidFill>
                  <a:schemeClr val="dk2"/>
                </a:solidFill>
              </a:defRPr>
            </a:lvl6pPr>
            <a:lvl7pPr lvl="6" algn="r">
              <a:buNone/>
              <a:defRPr sz="900">
                <a:solidFill>
                  <a:schemeClr val="dk2"/>
                </a:solidFill>
              </a:defRPr>
            </a:lvl7pPr>
            <a:lvl8pPr lvl="7" algn="r">
              <a:buNone/>
              <a:defRPr sz="900">
                <a:solidFill>
                  <a:schemeClr val="dk2"/>
                </a:solidFill>
              </a:defRPr>
            </a:lvl8pPr>
            <a:lvl9pPr lvl="8" algn="r">
              <a:buNone/>
              <a:defRPr sz="9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331" name="Google Shape;331;p38"/>
          <p:cNvSpPr txBox="1"/>
          <p:nvPr/>
        </p:nvSpPr>
        <p:spPr>
          <a:xfrm>
            <a:off x="4004250" y="4948369"/>
            <a:ext cx="3908400" cy="128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4800" lIns="94800" spcFirstLastPara="1" rIns="94800" wrap="square" tIns="948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500"/>
              <a:t>Firstbase Proprietary &amp; Confidential Information. Not to be distributed, forwarded or reproduced © 2025 Firstbase, Inc</a:t>
            </a:r>
            <a:endParaRPr sz="500"/>
          </a:p>
        </p:txBody>
      </p:sp>
      <p:cxnSp>
        <p:nvCxnSpPr>
          <p:cNvPr id="332" name="Google Shape;332;p38"/>
          <p:cNvCxnSpPr/>
          <p:nvPr/>
        </p:nvCxnSpPr>
        <p:spPr>
          <a:xfrm>
            <a:off x="294225" y="1717806"/>
            <a:ext cx="2084400" cy="0"/>
          </a:xfrm>
          <a:prstGeom prst="straightConnector1">
            <a:avLst/>
          </a:prstGeom>
          <a:noFill/>
          <a:ln cap="flat" cmpd="sng" w="9525">
            <a:solidFill>
              <a:srgbClr val="5BB5FB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333" name="Google Shape;333;p38"/>
          <p:cNvSpPr txBox="1"/>
          <p:nvPr/>
        </p:nvSpPr>
        <p:spPr>
          <a:xfrm>
            <a:off x="271734" y="1776506"/>
            <a:ext cx="2673000" cy="415500"/>
          </a:xfrm>
          <a:prstGeom prst="rect">
            <a:avLst/>
          </a:prstGeom>
          <a:noFill/>
          <a:ln>
            <a:noFill/>
          </a:ln>
        </p:spPr>
        <p:txBody>
          <a:bodyPr anchorCtr="0" anchor="t" bIns="71100" lIns="71100" spcFirstLastPara="1" rIns="71100" wrap="square" tIns="71100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900">
              <a:solidFill>
                <a:schemeClr val="lt1"/>
              </a:solidFill>
              <a:latin typeface="Roboto Medium"/>
              <a:ea typeface="Roboto Medium"/>
              <a:cs typeface="Roboto Medium"/>
              <a:sym typeface="Roboto Medium"/>
            </a:endParaRPr>
          </a:p>
        </p:txBody>
      </p:sp>
      <p:pic>
        <p:nvPicPr>
          <p:cNvPr id="334" name="Google Shape;334;p38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7524" y="4870538"/>
            <a:ext cx="919194" cy="2837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vider A (with image)">
  <p:cSld name="SECTION_HEADER_2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5"/>
          <p:cNvSpPr txBox="1"/>
          <p:nvPr>
            <p:ph type="title"/>
          </p:nvPr>
        </p:nvSpPr>
        <p:spPr>
          <a:xfrm>
            <a:off x="457200" y="1943100"/>
            <a:ext cx="2590800" cy="1257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25" name="Google Shape;25;p5"/>
          <p:cNvSpPr txBox="1"/>
          <p:nvPr>
            <p:ph idx="1" type="subTitle"/>
          </p:nvPr>
        </p:nvSpPr>
        <p:spPr>
          <a:xfrm>
            <a:off x="461474" y="3438975"/>
            <a:ext cx="2586600" cy="335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 Medium"/>
              <a:buNone/>
              <a:defRPr sz="1400">
                <a:solidFill>
                  <a:schemeClr val="accent1"/>
                </a:solidFill>
                <a:latin typeface="Inter Medium"/>
                <a:ea typeface="Inter Medium"/>
                <a:cs typeface="Inter Medium"/>
                <a:sym typeface="Inter Medium"/>
              </a:defRPr>
            </a:lvl1pPr>
            <a:lvl2pPr lvl="1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 Medium"/>
              <a:buNone/>
              <a:defRPr sz="1400">
                <a:solidFill>
                  <a:schemeClr val="accent1"/>
                </a:solidFill>
                <a:latin typeface="Inter Medium"/>
                <a:ea typeface="Inter Medium"/>
                <a:cs typeface="Inter Medium"/>
                <a:sym typeface="Inter Medium"/>
              </a:defRPr>
            </a:lvl2pPr>
            <a:lvl3pPr lvl="2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 Medium"/>
              <a:buNone/>
              <a:defRPr sz="1400">
                <a:solidFill>
                  <a:schemeClr val="accent1"/>
                </a:solidFill>
                <a:latin typeface="Inter Medium"/>
                <a:ea typeface="Inter Medium"/>
                <a:cs typeface="Inter Medium"/>
                <a:sym typeface="Inter Medium"/>
              </a:defRPr>
            </a:lvl3pPr>
            <a:lvl4pPr lvl="3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 Medium"/>
              <a:buNone/>
              <a:defRPr sz="1400">
                <a:solidFill>
                  <a:schemeClr val="accent1"/>
                </a:solidFill>
                <a:latin typeface="Inter Medium"/>
                <a:ea typeface="Inter Medium"/>
                <a:cs typeface="Inter Medium"/>
                <a:sym typeface="Inter Medium"/>
              </a:defRPr>
            </a:lvl4pPr>
            <a:lvl5pPr lvl="4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 Medium"/>
              <a:buNone/>
              <a:defRPr sz="1400">
                <a:solidFill>
                  <a:schemeClr val="accent1"/>
                </a:solidFill>
                <a:latin typeface="Inter Medium"/>
                <a:ea typeface="Inter Medium"/>
                <a:cs typeface="Inter Medium"/>
                <a:sym typeface="Inter Medium"/>
              </a:defRPr>
            </a:lvl5pPr>
            <a:lvl6pPr lvl="5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 Medium"/>
              <a:buNone/>
              <a:defRPr sz="1400">
                <a:solidFill>
                  <a:schemeClr val="accent1"/>
                </a:solidFill>
                <a:latin typeface="Inter Medium"/>
                <a:ea typeface="Inter Medium"/>
                <a:cs typeface="Inter Medium"/>
                <a:sym typeface="Inter Medium"/>
              </a:defRPr>
            </a:lvl6pPr>
            <a:lvl7pPr lvl="6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 Medium"/>
              <a:buNone/>
              <a:defRPr sz="1400">
                <a:solidFill>
                  <a:schemeClr val="accent1"/>
                </a:solidFill>
                <a:latin typeface="Inter Medium"/>
                <a:ea typeface="Inter Medium"/>
                <a:cs typeface="Inter Medium"/>
                <a:sym typeface="Inter Medium"/>
              </a:defRPr>
            </a:lvl7pPr>
            <a:lvl8pPr lvl="7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 Medium"/>
              <a:buNone/>
              <a:defRPr sz="1400">
                <a:solidFill>
                  <a:schemeClr val="accent1"/>
                </a:solidFill>
                <a:latin typeface="Inter Medium"/>
                <a:ea typeface="Inter Medium"/>
                <a:cs typeface="Inter Medium"/>
                <a:sym typeface="Inter Medium"/>
              </a:defRPr>
            </a:lvl8pPr>
            <a:lvl9pPr lvl="8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 Medium"/>
              <a:buNone/>
              <a:defRPr sz="1400">
                <a:solidFill>
                  <a:schemeClr val="accent1"/>
                </a:solidFill>
                <a:latin typeface="Inter Medium"/>
                <a:ea typeface="Inter Medium"/>
                <a:cs typeface="Inter Medium"/>
                <a:sym typeface="Inter Medium"/>
              </a:defRPr>
            </a:lvl9pPr>
          </a:lstStyle>
          <a:p/>
        </p:txBody>
      </p:sp>
      <p:sp>
        <p:nvSpPr>
          <p:cNvPr id="26" name="Google Shape;26;p5"/>
          <p:cNvSpPr/>
          <p:nvPr>
            <p:ph idx="2" type="pic"/>
          </p:nvPr>
        </p:nvSpPr>
        <p:spPr>
          <a:xfrm>
            <a:off x="3279325" y="466054"/>
            <a:ext cx="5407800" cy="41970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vider B">
  <p:cSld name="SECTION_HEADER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6"/>
          <p:cNvSpPr txBox="1"/>
          <p:nvPr>
            <p:ph type="title"/>
          </p:nvPr>
        </p:nvSpPr>
        <p:spPr>
          <a:xfrm>
            <a:off x="457200" y="1943100"/>
            <a:ext cx="8229600" cy="1257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29" name="Google Shape;29;p6"/>
          <p:cNvSpPr txBox="1"/>
          <p:nvPr>
            <p:ph idx="1" type="subTitle"/>
          </p:nvPr>
        </p:nvSpPr>
        <p:spPr>
          <a:xfrm>
            <a:off x="470775" y="3438975"/>
            <a:ext cx="8216100" cy="335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 Medium"/>
              <a:buNone/>
              <a:defRPr sz="1400">
                <a:solidFill>
                  <a:schemeClr val="accent1"/>
                </a:solidFill>
                <a:latin typeface="Inter Medium"/>
                <a:ea typeface="Inter Medium"/>
                <a:cs typeface="Inter Medium"/>
                <a:sym typeface="Inter Medium"/>
              </a:defRPr>
            </a:lvl1pPr>
            <a:lvl2pPr lvl="1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 Medium"/>
              <a:buNone/>
              <a:defRPr sz="1400">
                <a:solidFill>
                  <a:schemeClr val="accent1"/>
                </a:solidFill>
                <a:latin typeface="Inter Medium"/>
                <a:ea typeface="Inter Medium"/>
                <a:cs typeface="Inter Medium"/>
                <a:sym typeface="Inter Medium"/>
              </a:defRPr>
            </a:lvl2pPr>
            <a:lvl3pPr lvl="2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 Medium"/>
              <a:buNone/>
              <a:defRPr sz="1400">
                <a:solidFill>
                  <a:schemeClr val="accent1"/>
                </a:solidFill>
                <a:latin typeface="Inter Medium"/>
                <a:ea typeface="Inter Medium"/>
                <a:cs typeface="Inter Medium"/>
                <a:sym typeface="Inter Medium"/>
              </a:defRPr>
            </a:lvl3pPr>
            <a:lvl4pPr lvl="3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 Medium"/>
              <a:buNone/>
              <a:defRPr sz="1400">
                <a:solidFill>
                  <a:schemeClr val="accent1"/>
                </a:solidFill>
                <a:latin typeface="Inter Medium"/>
                <a:ea typeface="Inter Medium"/>
                <a:cs typeface="Inter Medium"/>
                <a:sym typeface="Inter Medium"/>
              </a:defRPr>
            </a:lvl4pPr>
            <a:lvl5pPr lvl="4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 Medium"/>
              <a:buNone/>
              <a:defRPr sz="1400">
                <a:solidFill>
                  <a:schemeClr val="accent1"/>
                </a:solidFill>
                <a:latin typeface="Inter Medium"/>
                <a:ea typeface="Inter Medium"/>
                <a:cs typeface="Inter Medium"/>
                <a:sym typeface="Inter Medium"/>
              </a:defRPr>
            </a:lvl5pPr>
            <a:lvl6pPr lvl="5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 Medium"/>
              <a:buNone/>
              <a:defRPr sz="1400">
                <a:solidFill>
                  <a:schemeClr val="accent1"/>
                </a:solidFill>
                <a:latin typeface="Inter Medium"/>
                <a:ea typeface="Inter Medium"/>
                <a:cs typeface="Inter Medium"/>
                <a:sym typeface="Inter Medium"/>
              </a:defRPr>
            </a:lvl6pPr>
            <a:lvl7pPr lvl="6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 Medium"/>
              <a:buNone/>
              <a:defRPr sz="1400">
                <a:solidFill>
                  <a:schemeClr val="accent1"/>
                </a:solidFill>
                <a:latin typeface="Inter Medium"/>
                <a:ea typeface="Inter Medium"/>
                <a:cs typeface="Inter Medium"/>
                <a:sym typeface="Inter Medium"/>
              </a:defRPr>
            </a:lvl7pPr>
            <a:lvl8pPr lvl="7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 Medium"/>
              <a:buNone/>
              <a:defRPr sz="1400">
                <a:solidFill>
                  <a:schemeClr val="accent1"/>
                </a:solidFill>
                <a:latin typeface="Inter Medium"/>
                <a:ea typeface="Inter Medium"/>
                <a:cs typeface="Inter Medium"/>
                <a:sym typeface="Inter Medium"/>
              </a:defRPr>
            </a:lvl8pPr>
            <a:lvl9pPr lvl="8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 Medium"/>
              <a:buNone/>
              <a:defRPr sz="1400">
                <a:solidFill>
                  <a:schemeClr val="accent1"/>
                </a:solidFill>
                <a:latin typeface="Inter Medium"/>
                <a:ea typeface="Inter Medium"/>
                <a:cs typeface="Inter Medium"/>
                <a:sym typeface="Inter Medium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vider B (with image)">
  <p:cSld name="SECTION_HEADER_1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30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7"/>
          <p:cNvSpPr txBox="1"/>
          <p:nvPr>
            <p:ph type="title"/>
          </p:nvPr>
        </p:nvSpPr>
        <p:spPr>
          <a:xfrm>
            <a:off x="457200" y="1943100"/>
            <a:ext cx="2590800" cy="1257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32" name="Google Shape;32;p7"/>
          <p:cNvSpPr txBox="1"/>
          <p:nvPr>
            <p:ph idx="1" type="subTitle"/>
          </p:nvPr>
        </p:nvSpPr>
        <p:spPr>
          <a:xfrm>
            <a:off x="461474" y="3438975"/>
            <a:ext cx="2586600" cy="335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 Medium"/>
              <a:buNone/>
              <a:defRPr sz="1400">
                <a:solidFill>
                  <a:schemeClr val="accent1"/>
                </a:solidFill>
                <a:latin typeface="Inter Medium"/>
                <a:ea typeface="Inter Medium"/>
                <a:cs typeface="Inter Medium"/>
                <a:sym typeface="Inter Medium"/>
              </a:defRPr>
            </a:lvl1pPr>
            <a:lvl2pPr lvl="1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 Medium"/>
              <a:buNone/>
              <a:defRPr sz="1400">
                <a:solidFill>
                  <a:schemeClr val="accent1"/>
                </a:solidFill>
                <a:latin typeface="Inter Medium"/>
                <a:ea typeface="Inter Medium"/>
                <a:cs typeface="Inter Medium"/>
                <a:sym typeface="Inter Medium"/>
              </a:defRPr>
            </a:lvl2pPr>
            <a:lvl3pPr lvl="2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 Medium"/>
              <a:buNone/>
              <a:defRPr sz="1400">
                <a:solidFill>
                  <a:schemeClr val="accent1"/>
                </a:solidFill>
                <a:latin typeface="Inter Medium"/>
                <a:ea typeface="Inter Medium"/>
                <a:cs typeface="Inter Medium"/>
                <a:sym typeface="Inter Medium"/>
              </a:defRPr>
            </a:lvl3pPr>
            <a:lvl4pPr lvl="3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 Medium"/>
              <a:buNone/>
              <a:defRPr sz="1400">
                <a:solidFill>
                  <a:schemeClr val="accent1"/>
                </a:solidFill>
                <a:latin typeface="Inter Medium"/>
                <a:ea typeface="Inter Medium"/>
                <a:cs typeface="Inter Medium"/>
                <a:sym typeface="Inter Medium"/>
              </a:defRPr>
            </a:lvl4pPr>
            <a:lvl5pPr lvl="4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 Medium"/>
              <a:buNone/>
              <a:defRPr sz="1400">
                <a:solidFill>
                  <a:schemeClr val="accent1"/>
                </a:solidFill>
                <a:latin typeface="Inter Medium"/>
                <a:ea typeface="Inter Medium"/>
                <a:cs typeface="Inter Medium"/>
                <a:sym typeface="Inter Medium"/>
              </a:defRPr>
            </a:lvl5pPr>
            <a:lvl6pPr lvl="5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 Medium"/>
              <a:buNone/>
              <a:defRPr sz="1400">
                <a:solidFill>
                  <a:schemeClr val="accent1"/>
                </a:solidFill>
                <a:latin typeface="Inter Medium"/>
                <a:ea typeface="Inter Medium"/>
                <a:cs typeface="Inter Medium"/>
                <a:sym typeface="Inter Medium"/>
              </a:defRPr>
            </a:lvl6pPr>
            <a:lvl7pPr lvl="6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 Medium"/>
              <a:buNone/>
              <a:defRPr sz="1400">
                <a:solidFill>
                  <a:schemeClr val="accent1"/>
                </a:solidFill>
                <a:latin typeface="Inter Medium"/>
                <a:ea typeface="Inter Medium"/>
                <a:cs typeface="Inter Medium"/>
                <a:sym typeface="Inter Medium"/>
              </a:defRPr>
            </a:lvl7pPr>
            <a:lvl8pPr lvl="7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 Medium"/>
              <a:buNone/>
              <a:defRPr sz="1400">
                <a:solidFill>
                  <a:schemeClr val="accent1"/>
                </a:solidFill>
                <a:latin typeface="Inter Medium"/>
                <a:ea typeface="Inter Medium"/>
                <a:cs typeface="Inter Medium"/>
                <a:sym typeface="Inter Medium"/>
              </a:defRPr>
            </a:lvl8pPr>
            <a:lvl9pPr lvl="8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 Medium"/>
              <a:buNone/>
              <a:defRPr sz="1400">
                <a:solidFill>
                  <a:schemeClr val="accent1"/>
                </a:solidFill>
                <a:latin typeface="Inter Medium"/>
                <a:ea typeface="Inter Medium"/>
                <a:cs typeface="Inter Medium"/>
                <a:sym typeface="Inter Medium"/>
              </a:defRPr>
            </a:lvl9pPr>
          </a:lstStyle>
          <a:p/>
        </p:txBody>
      </p:sp>
      <p:sp>
        <p:nvSpPr>
          <p:cNvPr id="33" name="Google Shape;33;p7"/>
          <p:cNvSpPr/>
          <p:nvPr>
            <p:ph idx="2" type="pic"/>
          </p:nvPr>
        </p:nvSpPr>
        <p:spPr>
          <a:xfrm>
            <a:off x="3303575" y="492225"/>
            <a:ext cx="5383200" cy="41709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Headline &amp; 1-Column (Light)" type="tx">
  <p:cSld name="TITLE_AND_BODY">
    <p:spTree>
      <p:nvGrpSpPr>
        <p:cNvPr id="34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8"/>
          <p:cNvSpPr txBox="1"/>
          <p:nvPr>
            <p:ph type="title"/>
          </p:nvPr>
        </p:nvSpPr>
        <p:spPr>
          <a:xfrm>
            <a:off x="457200" y="480275"/>
            <a:ext cx="8229600" cy="393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  <p:sp>
        <p:nvSpPr>
          <p:cNvPr id="36" name="Google Shape;36;p8"/>
          <p:cNvSpPr txBox="1"/>
          <p:nvPr>
            <p:ph idx="12" type="sldNum"/>
          </p:nvPr>
        </p:nvSpPr>
        <p:spPr>
          <a:xfrm>
            <a:off x="457200" y="4855464"/>
            <a:ext cx="177000" cy="107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spAutoFit/>
          </a:bodyPr>
          <a:lstStyle>
            <a:lvl1pPr lvl="0">
              <a:buNone/>
              <a:defRPr sz="700"/>
            </a:lvl1pPr>
            <a:lvl2pPr lvl="1">
              <a:buNone/>
              <a:defRPr sz="700"/>
            </a:lvl2pPr>
            <a:lvl3pPr lvl="2">
              <a:buNone/>
              <a:defRPr sz="700"/>
            </a:lvl3pPr>
            <a:lvl4pPr lvl="3">
              <a:buNone/>
              <a:defRPr sz="700"/>
            </a:lvl4pPr>
            <a:lvl5pPr lvl="4">
              <a:buNone/>
              <a:defRPr sz="700"/>
            </a:lvl5pPr>
            <a:lvl6pPr lvl="5">
              <a:buNone/>
              <a:defRPr sz="700"/>
            </a:lvl6pPr>
            <a:lvl7pPr lvl="6">
              <a:buNone/>
              <a:defRPr sz="700"/>
            </a:lvl7pPr>
            <a:lvl8pPr lvl="7">
              <a:buNone/>
              <a:defRPr sz="700"/>
            </a:lvl8pPr>
            <a:lvl9pPr lvl="8">
              <a:buNone/>
              <a:defRPr sz="700"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37" name="Google Shape;37;p8"/>
          <p:cNvGrpSpPr/>
          <p:nvPr/>
        </p:nvGrpSpPr>
        <p:grpSpPr>
          <a:xfrm>
            <a:off x="4822703" y="31"/>
            <a:ext cx="4321568" cy="5143648"/>
            <a:chOff x="3991150" y="848375"/>
            <a:chExt cx="3376225" cy="4018475"/>
          </a:xfrm>
        </p:grpSpPr>
        <p:sp>
          <p:nvSpPr>
            <p:cNvPr id="38" name="Google Shape;38;p8"/>
            <p:cNvSpPr/>
            <p:nvPr/>
          </p:nvSpPr>
          <p:spPr>
            <a:xfrm>
              <a:off x="6705650" y="848375"/>
              <a:ext cx="661725" cy="3084625"/>
            </a:xfrm>
            <a:custGeom>
              <a:rect b="b" l="l" r="r" t="t"/>
              <a:pathLst>
                <a:path extrusionOk="0" h="123385" w="26469">
                  <a:moveTo>
                    <a:pt x="25799" y="0"/>
                  </a:moveTo>
                  <a:lnTo>
                    <a:pt x="0" y="79521"/>
                  </a:lnTo>
                  <a:lnTo>
                    <a:pt x="26469" y="123385"/>
                  </a:lnTo>
                  <a:lnTo>
                    <a:pt x="26469" y="1063"/>
                  </a:lnTo>
                  <a:lnTo>
                    <a:pt x="25799" y="0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" name="Google Shape;39;p8"/>
            <p:cNvSpPr/>
            <p:nvPr/>
          </p:nvSpPr>
          <p:spPr>
            <a:xfrm>
              <a:off x="3991150" y="848375"/>
              <a:ext cx="2714525" cy="4018475"/>
            </a:xfrm>
            <a:custGeom>
              <a:rect b="b" l="l" r="r" t="t"/>
              <a:pathLst>
                <a:path extrusionOk="0" h="160739" w="108581">
                  <a:moveTo>
                    <a:pt x="60582" y="0"/>
                  </a:moveTo>
                  <a:lnTo>
                    <a:pt x="1" y="160739"/>
                  </a:lnTo>
                  <a:lnTo>
                    <a:pt x="82228" y="160739"/>
                  </a:lnTo>
                  <a:lnTo>
                    <a:pt x="108580" y="79521"/>
                  </a:lnTo>
                  <a:lnTo>
                    <a:pt x="60582" y="0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" name="Google Shape;40;p8"/>
            <p:cNvSpPr/>
            <p:nvPr/>
          </p:nvSpPr>
          <p:spPr>
            <a:xfrm>
              <a:off x="5505675" y="848375"/>
              <a:ext cx="1844950" cy="1988050"/>
            </a:xfrm>
            <a:custGeom>
              <a:rect b="b" l="l" r="r" t="t"/>
              <a:pathLst>
                <a:path extrusionOk="0" h="79522" w="73798">
                  <a:moveTo>
                    <a:pt x="1" y="0"/>
                  </a:moveTo>
                  <a:lnTo>
                    <a:pt x="47999" y="79521"/>
                  </a:lnTo>
                  <a:lnTo>
                    <a:pt x="73798" y="0"/>
                  </a:lnTo>
                  <a:close/>
                </a:path>
              </a:pathLst>
            </a:custGeom>
            <a:solidFill>
              <a:srgbClr val="F5F5F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41" name="Google Shape;41;p8"/>
          <p:cNvSpPr txBox="1"/>
          <p:nvPr/>
        </p:nvSpPr>
        <p:spPr>
          <a:xfrm>
            <a:off x="634200" y="4855994"/>
            <a:ext cx="2413800" cy="107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Proprietary &amp; Confidential</a:t>
            </a:r>
            <a:endParaRPr sz="7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pic>
        <p:nvPicPr>
          <p:cNvPr id="42" name="Google Shape;42;p8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080600" y="4834312"/>
            <a:ext cx="606197" cy="148075"/>
          </a:xfrm>
          <a:prstGeom prst="rect">
            <a:avLst/>
          </a:prstGeom>
          <a:noFill/>
          <a:ln>
            <a:noFill/>
          </a:ln>
        </p:spPr>
      </p:pic>
      <p:sp>
        <p:nvSpPr>
          <p:cNvPr id="43" name="Google Shape;43;p8"/>
          <p:cNvSpPr txBox="1"/>
          <p:nvPr>
            <p:ph idx="1" type="body"/>
          </p:nvPr>
        </p:nvSpPr>
        <p:spPr>
          <a:xfrm>
            <a:off x="454925" y="1097274"/>
            <a:ext cx="8229600" cy="3566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1pPr>
            <a:lvl2pPr indent="-304800" lvl="1" marL="914400">
              <a:spcBef>
                <a:spcPts val="1000"/>
              </a:spcBef>
              <a:spcAft>
                <a:spcPts val="0"/>
              </a:spcAft>
              <a:buSzPts val="1200"/>
              <a:buChar char="○"/>
              <a:defRPr/>
            </a:lvl2pPr>
            <a:lvl3pPr indent="-292100" lvl="2" marL="1371600">
              <a:spcBef>
                <a:spcPts val="800"/>
              </a:spcBef>
              <a:spcAft>
                <a:spcPts val="0"/>
              </a:spcAft>
              <a:buSzPts val="1000"/>
              <a:buChar char="■"/>
              <a:defRPr/>
            </a:lvl3pPr>
            <a:lvl4pPr indent="-292100" lvl="3" marL="1828800">
              <a:spcBef>
                <a:spcPts val="500"/>
              </a:spcBef>
              <a:spcAft>
                <a:spcPts val="0"/>
              </a:spcAft>
              <a:buSzPts val="1000"/>
              <a:buChar char="●"/>
              <a:defRPr/>
            </a:lvl4pPr>
            <a:lvl5pPr indent="-292100" lvl="4" marL="2286000">
              <a:spcBef>
                <a:spcPts val="500"/>
              </a:spcBef>
              <a:spcAft>
                <a:spcPts val="0"/>
              </a:spcAft>
              <a:buSzPts val="1000"/>
              <a:buChar char="○"/>
              <a:defRPr/>
            </a:lvl5pPr>
            <a:lvl6pPr indent="-292100" lvl="5" marL="2743200">
              <a:spcBef>
                <a:spcPts val="500"/>
              </a:spcBef>
              <a:spcAft>
                <a:spcPts val="0"/>
              </a:spcAft>
              <a:buSzPts val="1000"/>
              <a:buChar char="■"/>
              <a:defRPr/>
            </a:lvl6pPr>
            <a:lvl7pPr indent="-292100" lvl="6" marL="3200400">
              <a:spcBef>
                <a:spcPts val="500"/>
              </a:spcBef>
              <a:spcAft>
                <a:spcPts val="0"/>
              </a:spcAft>
              <a:buSzPts val="1000"/>
              <a:buChar char="●"/>
              <a:defRPr/>
            </a:lvl7pPr>
            <a:lvl8pPr indent="-292100" lvl="7" marL="3657600">
              <a:spcBef>
                <a:spcPts val="500"/>
              </a:spcBef>
              <a:spcAft>
                <a:spcPts val="0"/>
              </a:spcAft>
              <a:buSzPts val="1000"/>
              <a:buChar char="○"/>
              <a:defRPr/>
            </a:lvl8pPr>
            <a:lvl9pPr indent="-292100" lvl="8" marL="4114800">
              <a:spcBef>
                <a:spcPts val="500"/>
              </a:spcBef>
              <a:spcAft>
                <a:spcPts val="500"/>
              </a:spcAft>
              <a:buSzPts val="1000"/>
              <a:buChar char="■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Headline &amp; 1-Column (Dark)">
  <p:cSld name="TITLE_AND_BODY_2">
    <p:bg>
      <p:bgPr>
        <a:solidFill>
          <a:schemeClr val="dk1"/>
        </a:solidFill>
      </p:bgPr>
    </p:bg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5" name="Google Shape;45;p9"/>
          <p:cNvGrpSpPr/>
          <p:nvPr/>
        </p:nvGrpSpPr>
        <p:grpSpPr>
          <a:xfrm>
            <a:off x="4822703" y="31"/>
            <a:ext cx="4321568" cy="5143648"/>
            <a:chOff x="4822703" y="31"/>
            <a:chExt cx="4321568" cy="5143648"/>
          </a:xfrm>
        </p:grpSpPr>
        <p:sp>
          <p:nvSpPr>
            <p:cNvPr id="46" name="Google Shape;46;p9"/>
            <p:cNvSpPr/>
            <p:nvPr/>
          </p:nvSpPr>
          <p:spPr>
            <a:xfrm>
              <a:off x="8297263" y="31"/>
              <a:ext cx="847008" cy="3948320"/>
            </a:xfrm>
            <a:custGeom>
              <a:rect b="b" l="l" r="r" t="t"/>
              <a:pathLst>
                <a:path extrusionOk="0" h="123385" w="26469">
                  <a:moveTo>
                    <a:pt x="25799" y="0"/>
                  </a:moveTo>
                  <a:lnTo>
                    <a:pt x="0" y="79521"/>
                  </a:lnTo>
                  <a:lnTo>
                    <a:pt x="26469" y="123385"/>
                  </a:lnTo>
                  <a:lnTo>
                    <a:pt x="26469" y="1063"/>
                  </a:lnTo>
                  <a:lnTo>
                    <a:pt x="25799" y="0"/>
                  </a:lnTo>
                  <a:close/>
                </a:path>
              </a:pathLst>
            </a:custGeom>
            <a:solidFill>
              <a:srgbClr val="102761">
                <a:alpha val="58929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" name="Google Shape;47;p9"/>
            <p:cNvSpPr/>
            <p:nvPr/>
          </p:nvSpPr>
          <p:spPr>
            <a:xfrm>
              <a:off x="4822703" y="31"/>
              <a:ext cx="3474592" cy="5143648"/>
            </a:xfrm>
            <a:custGeom>
              <a:rect b="b" l="l" r="r" t="t"/>
              <a:pathLst>
                <a:path extrusionOk="0" h="160739" w="108581">
                  <a:moveTo>
                    <a:pt x="60582" y="0"/>
                  </a:moveTo>
                  <a:lnTo>
                    <a:pt x="1" y="160739"/>
                  </a:lnTo>
                  <a:lnTo>
                    <a:pt x="82228" y="160739"/>
                  </a:lnTo>
                  <a:lnTo>
                    <a:pt x="108580" y="79521"/>
                  </a:lnTo>
                  <a:lnTo>
                    <a:pt x="60582" y="0"/>
                  </a:lnTo>
                  <a:close/>
                </a:path>
              </a:pathLst>
            </a:custGeom>
            <a:solidFill>
              <a:srgbClr val="102761">
                <a:alpha val="58929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" name="Google Shape;48;p9"/>
            <p:cNvSpPr/>
            <p:nvPr/>
          </p:nvSpPr>
          <p:spPr>
            <a:xfrm>
              <a:off x="6761295" y="31"/>
              <a:ext cx="2361536" cy="2544704"/>
            </a:xfrm>
            <a:custGeom>
              <a:rect b="b" l="l" r="r" t="t"/>
              <a:pathLst>
                <a:path extrusionOk="0" h="79522" w="73798">
                  <a:moveTo>
                    <a:pt x="1" y="0"/>
                  </a:moveTo>
                  <a:lnTo>
                    <a:pt x="47999" y="79521"/>
                  </a:lnTo>
                  <a:lnTo>
                    <a:pt x="73798" y="0"/>
                  </a:lnTo>
                  <a:close/>
                </a:path>
              </a:pathLst>
            </a:custGeom>
            <a:solidFill>
              <a:srgbClr val="1A2F68">
                <a:alpha val="6607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49" name="Google Shape;49;p9"/>
          <p:cNvSpPr txBox="1"/>
          <p:nvPr>
            <p:ph type="title"/>
          </p:nvPr>
        </p:nvSpPr>
        <p:spPr>
          <a:xfrm>
            <a:off x="457200" y="480275"/>
            <a:ext cx="8229600" cy="393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50" name="Google Shape;50;p9"/>
          <p:cNvSpPr txBox="1"/>
          <p:nvPr>
            <p:ph idx="12" type="sldNum"/>
          </p:nvPr>
        </p:nvSpPr>
        <p:spPr>
          <a:xfrm>
            <a:off x="457200" y="4855464"/>
            <a:ext cx="177000" cy="107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spAutoFit/>
          </a:bodyPr>
          <a:lstStyle>
            <a:lvl1pPr lvl="0" rtl="0">
              <a:buNone/>
              <a:defRPr>
                <a:solidFill>
                  <a:schemeClr val="dk2"/>
                </a:solidFill>
              </a:defRPr>
            </a:lvl1pPr>
            <a:lvl2pPr lvl="1" rtl="0">
              <a:buNone/>
              <a:defRPr>
                <a:solidFill>
                  <a:schemeClr val="dk2"/>
                </a:solidFill>
              </a:defRPr>
            </a:lvl2pPr>
            <a:lvl3pPr lvl="2" rtl="0">
              <a:buNone/>
              <a:defRPr>
                <a:solidFill>
                  <a:schemeClr val="dk2"/>
                </a:solidFill>
              </a:defRPr>
            </a:lvl3pPr>
            <a:lvl4pPr lvl="3" rtl="0">
              <a:buNone/>
              <a:defRPr>
                <a:solidFill>
                  <a:schemeClr val="dk2"/>
                </a:solidFill>
              </a:defRPr>
            </a:lvl4pPr>
            <a:lvl5pPr lvl="4" rtl="0">
              <a:buNone/>
              <a:defRPr>
                <a:solidFill>
                  <a:schemeClr val="dk2"/>
                </a:solidFill>
              </a:defRPr>
            </a:lvl5pPr>
            <a:lvl6pPr lvl="5" rtl="0">
              <a:buNone/>
              <a:defRPr>
                <a:solidFill>
                  <a:schemeClr val="dk2"/>
                </a:solidFill>
              </a:defRPr>
            </a:lvl6pPr>
            <a:lvl7pPr lvl="6" rtl="0">
              <a:buNone/>
              <a:defRPr>
                <a:solidFill>
                  <a:schemeClr val="dk2"/>
                </a:solidFill>
              </a:defRPr>
            </a:lvl7pPr>
            <a:lvl8pPr lvl="7" rtl="0">
              <a:buNone/>
              <a:defRPr>
                <a:solidFill>
                  <a:schemeClr val="dk2"/>
                </a:solidFill>
              </a:defRPr>
            </a:lvl8pPr>
            <a:lvl9pPr lvl="8" rtl="0">
              <a:buNone/>
              <a:defRPr>
                <a:solidFill>
                  <a:schemeClr val="dk2"/>
                </a:solidFill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51" name="Google Shape;51;p9"/>
          <p:cNvSpPr txBox="1"/>
          <p:nvPr/>
        </p:nvSpPr>
        <p:spPr>
          <a:xfrm>
            <a:off x="634200" y="4855464"/>
            <a:ext cx="2413800" cy="107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rPr>
              <a:t>Proprietary &amp; Confidential</a:t>
            </a:r>
            <a:endParaRPr sz="700">
              <a:solidFill>
                <a:schemeClr val="dk2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pic>
        <p:nvPicPr>
          <p:cNvPr id="52" name="Google Shape;52;p9"/>
          <p:cNvPicPr preferRelativeResize="0"/>
          <p:nvPr/>
        </p:nvPicPr>
        <p:blipFill rotWithShape="1">
          <a:blip r:embed="rId2">
            <a:alphaModFix/>
          </a:blip>
          <a:srcRect b="0" l="129" r="119" t="0"/>
          <a:stretch/>
        </p:blipFill>
        <p:spPr>
          <a:xfrm>
            <a:off x="8080600" y="4834312"/>
            <a:ext cx="606198" cy="148076"/>
          </a:xfrm>
          <a:prstGeom prst="rect">
            <a:avLst/>
          </a:prstGeom>
          <a:noFill/>
          <a:ln>
            <a:noFill/>
          </a:ln>
        </p:spPr>
      </p:pic>
      <p:sp>
        <p:nvSpPr>
          <p:cNvPr id="53" name="Google Shape;53;p9"/>
          <p:cNvSpPr txBox="1"/>
          <p:nvPr>
            <p:ph idx="1" type="body"/>
          </p:nvPr>
        </p:nvSpPr>
        <p:spPr>
          <a:xfrm>
            <a:off x="454925" y="1097274"/>
            <a:ext cx="8229600" cy="3566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Char char="●"/>
              <a:defRPr>
                <a:solidFill>
                  <a:schemeClr val="lt1"/>
                </a:solidFill>
              </a:defRPr>
            </a:lvl1pPr>
            <a:lvl2pPr indent="-304800" lvl="1" marL="914400" rtl="0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>
                <a:solidFill>
                  <a:schemeClr val="lt1"/>
                </a:solidFill>
              </a:defRPr>
            </a:lvl2pPr>
            <a:lvl3pPr indent="-292100" lvl="2" marL="1371600" rtl="0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000"/>
              <a:buChar char="■"/>
              <a:defRPr>
                <a:solidFill>
                  <a:schemeClr val="lt1"/>
                </a:solidFill>
              </a:defRPr>
            </a:lvl3pPr>
            <a:lvl4pPr indent="-292100" lvl="3" marL="18288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●"/>
              <a:defRPr>
                <a:solidFill>
                  <a:schemeClr val="lt2"/>
                </a:solidFill>
              </a:defRPr>
            </a:lvl4pPr>
            <a:lvl5pPr indent="-292100" lvl="4" marL="22860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○"/>
              <a:defRPr>
                <a:solidFill>
                  <a:schemeClr val="lt2"/>
                </a:solidFill>
              </a:defRPr>
            </a:lvl5pPr>
            <a:lvl6pPr indent="-292100" lvl="5" marL="27432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■"/>
              <a:defRPr>
                <a:solidFill>
                  <a:schemeClr val="lt2"/>
                </a:solidFill>
              </a:defRPr>
            </a:lvl6pPr>
            <a:lvl7pPr indent="-292100" lvl="6" marL="32004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●"/>
              <a:defRPr>
                <a:solidFill>
                  <a:schemeClr val="lt2"/>
                </a:solidFill>
              </a:defRPr>
            </a:lvl7pPr>
            <a:lvl8pPr indent="-292100" lvl="7" marL="36576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○"/>
              <a:defRPr>
                <a:solidFill>
                  <a:schemeClr val="lt2"/>
                </a:solidFill>
              </a:defRPr>
            </a:lvl8pPr>
            <a:lvl9pPr indent="-292100" lvl="8" marL="4114800" rtl="0">
              <a:spcBef>
                <a:spcPts val="500"/>
              </a:spcBef>
              <a:spcAft>
                <a:spcPts val="500"/>
              </a:spcAft>
              <a:buClr>
                <a:schemeClr val="lt2"/>
              </a:buClr>
              <a:buSzPts val="1000"/>
              <a:buChar char="■"/>
              <a:defRPr>
                <a:solidFill>
                  <a:schemeClr val="lt2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ubtitle &amp; 1-Column (Light)">
  <p:cSld name="TITLE_AND_BODY_1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0"/>
          <p:cNvSpPr txBox="1"/>
          <p:nvPr>
            <p:ph type="title"/>
          </p:nvPr>
        </p:nvSpPr>
        <p:spPr>
          <a:xfrm>
            <a:off x="457200" y="480275"/>
            <a:ext cx="8229600" cy="393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  <p:sp>
        <p:nvSpPr>
          <p:cNvPr id="56" name="Google Shape;56;p10"/>
          <p:cNvSpPr txBox="1"/>
          <p:nvPr>
            <p:ph idx="12" type="sldNum"/>
          </p:nvPr>
        </p:nvSpPr>
        <p:spPr>
          <a:xfrm>
            <a:off x="457200" y="4855464"/>
            <a:ext cx="177000" cy="107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sp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57" name="Google Shape;57;p10"/>
          <p:cNvGrpSpPr/>
          <p:nvPr/>
        </p:nvGrpSpPr>
        <p:grpSpPr>
          <a:xfrm>
            <a:off x="4822703" y="31"/>
            <a:ext cx="4321568" cy="5143648"/>
            <a:chOff x="3991150" y="848375"/>
            <a:chExt cx="3376225" cy="4018475"/>
          </a:xfrm>
        </p:grpSpPr>
        <p:sp>
          <p:nvSpPr>
            <p:cNvPr id="58" name="Google Shape;58;p10"/>
            <p:cNvSpPr/>
            <p:nvPr/>
          </p:nvSpPr>
          <p:spPr>
            <a:xfrm>
              <a:off x="6705650" y="848375"/>
              <a:ext cx="661725" cy="3084625"/>
            </a:xfrm>
            <a:custGeom>
              <a:rect b="b" l="l" r="r" t="t"/>
              <a:pathLst>
                <a:path extrusionOk="0" h="123385" w="26469">
                  <a:moveTo>
                    <a:pt x="25799" y="0"/>
                  </a:moveTo>
                  <a:lnTo>
                    <a:pt x="0" y="79521"/>
                  </a:lnTo>
                  <a:lnTo>
                    <a:pt x="26469" y="123385"/>
                  </a:lnTo>
                  <a:lnTo>
                    <a:pt x="26469" y="1063"/>
                  </a:lnTo>
                  <a:lnTo>
                    <a:pt x="25799" y="0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9" name="Google Shape;59;p10"/>
            <p:cNvSpPr/>
            <p:nvPr/>
          </p:nvSpPr>
          <p:spPr>
            <a:xfrm>
              <a:off x="3991150" y="848375"/>
              <a:ext cx="2714525" cy="4018475"/>
            </a:xfrm>
            <a:custGeom>
              <a:rect b="b" l="l" r="r" t="t"/>
              <a:pathLst>
                <a:path extrusionOk="0" h="160739" w="108581">
                  <a:moveTo>
                    <a:pt x="60582" y="0"/>
                  </a:moveTo>
                  <a:lnTo>
                    <a:pt x="1" y="160739"/>
                  </a:lnTo>
                  <a:lnTo>
                    <a:pt x="82228" y="160739"/>
                  </a:lnTo>
                  <a:lnTo>
                    <a:pt x="108580" y="79521"/>
                  </a:lnTo>
                  <a:lnTo>
                    <a:pt x="60582" y="0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0" name="Google Shape;60;p10"/>
            <p:cNvSpPr/>
            <p:nvPr/>
          </p:nvSpPr>
          <p:spPr>
            <a:xfrm>
              <a:off x="5505675" y="848375"/>
              <a:ext cx="1844950" cy="1988050"/>
            </a:xfrm>
            <a:custGeom>
              <a:rect b="b" l="l" r="r" t="t"/>
              <a:pathLst>
                <a:path extrusionOk="0" h="79522" w="73798">
                  <a:moveTo>
                    <a:pt x="1" y="0"/>
                  </a:moveTo>
                  <a:lnTo>
                    <a:pt x="47999" y="79521"/>
                  </a:lnTo>
                  <a:lnTo>
                    <a:pt x="73798" y="0"/>
                  </a:lnTo>
                  <a:close/>
                </a:path>
              </a:pathLst>
            </a:custGeom>
            <a:solidFill>
              <a:srgbClr val="F5F5F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pic>
        <p:nvPicPr>
          <p:cNvPr id="61" name="Google Shape;61;p10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080600" y="4834312"/>
            <a:ext cx="606197" cy="148075"/>
          </a:xfrm>
          <a:prstGeom prst="rect">
            <a:avLst/>
          </a:prstGeom>
          <a:noFill/>
          <a:ln>
            <a:noFill/>
          </a:ln>
        </p:spPr>
      </p:pic>
      <p:sp>
        <p:nvSpPr>
          <p:cNvPr id="62" name="Google Shape;62;p10"/>
          <p:cNvSpPr txBox="1"/>
          <p:nvPr>
            <p:ph idx="1" type="body"/>
          </p:nvPr>
        </p:nvSpPr>
        <p:spPr>
          <a:xfrm>
            <a:off x="454925" y="1371600"/>
            <a:ext cx="8229600" cy="3291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1pPr>
            <a:lvl2pPr indent="-304800" lvl="1" marL="914400" rtl="0">
              <a:spcBef>
                <a:spcPts val="1000"/>
              </a:spcBef>
              <a:spcAft>
                <a:spcPts val="0"/>
              </a:spcAft>
              <a:buSzPts val="1200"/>
              <a:buChar char="○"/>
              <a:defRPr/>
            </a:lvl2pPr>
            <a:lvl3pPr indent="-292100" lvl="2" marL="1371600" rtl="0">
              <a:spcBef>
                <a:spcPts val="800"/>
              </a:spcBef>
              <a:spcAft>
                <a:spcPts val="0"/>
              </a:spcAft>
              <a:buSzPts val="1000"/>
              <a:buChar char="■"/>
              <a:defRPr/>
            </a:lvl3pPr>
            <a:lvl4pPr indent="-292100" lvl="3" marL="1828800" rtl="0">
              <a:spcBef>
                <a:spcPts val="500"/>
              </a:spcBef>
              <a:spcAft>
                <a:spcPts val="0"/>
              </a:spcAft>
              <a:buSzPts val="1000"/>
              <a:buChar char="●"/>
              <a:defRPr/>
            </a:lvl4pPr>
            <a:lvl5pPr indent="-292100" lvl="4" marL="2286000" rtl="0">
              <a:spcBef>
                <a:spcPts val="500"/>
              </a:spcBef>
              <a:spcAft>
                <a:spcPts val="0"/>
              </a:spcAft>
              <a:buSzPts val="1000"/>
              <a:buChar char="○"/>
              <a:defRPr/>
            </a:lvl5pPr>
            <a:lvl6pPr indent="-292100" lvl="5" marL="2743200" rtl="0">
              <a:spcBef>
                <a:spcPts val="500"/>
              </a:spcBef>
              <a:spcAft>
                <a:spcPts val="0"/>
              </a:spcAft>
              <a:buSzPts val="1000"/>
              <a:buChar char="■"/>
              <a:defRPr/>
            </a:lvl6pPr>
            <a:lvl7pPr indent="-292100" lvl="6" marL="3200400" rtl="0">
              <a:spcBef>
                <a:spcPts val="500"/>
              </a:spcBef>
              <a:spcAft>
                <a:spcPts val="0"/>
              </a:spcAft>
              <a:buSzPts val="1000"/>
              <a:buChar char="●"/>
              <a:defRPr/>
            </a:lvl7pPr>
            <a:lvl8pPr indent="-292100" lvl="7" marL="3657600" rtl="0">
              <a:spcBef>
                <a:spcPts val="500"/>
              </a:spcBef>
              <a:spcAft>
                <a:spcPts val="0"/>
              </a:spcAft>
              <a:buSzPts val="1000"/>
              <a:buChar char="○"/>
              <a:defRPr/>
            </a:lvl8pPr>
            <a:lvl9pPr indent="-292100" lvl="8" marL="4114800" rtl="0">
              <a:spcBef>
                <a:spcPts val="500"/>
              </a:spcBef>
              <a:spcAft>
                <a:spcPts val="500"/>
              </a:spcAft>
              <a:buSzPts val="1000"/>
              <a:buChar char="■"/>
              <a:defRPr/>
            </a:lvl9pPr>
          </a:lstStyle>
          <a:p/>
        </p:txBody>
      </p:sp>
      <p:sp>
        <p:nvSpPr>
          <p:cNvPr id="63" name="Google Shape;63;p10"/>
          <p:cNvSpPr txBox="1"/>
          <p:nvPr>
            <p:ph idx="2" type="subTitle"/>
          </p:nvPr>
        </p:nvSpPr>
        <p:spPr>
          <a:xfrm>
            <a:off x="462775" y="922000"/>
            <a:ext cx="8229600" cy="231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Font typeface="Inter Medium"/>
              <a:buNone/>
              <a:defRPr sz="1400">
                <a:latin typeface="Inter Medium"/>
                <a:ea typeface="Inter Medium"/>
                <a:cs typeface="Inter Medium"/>
                <a:sym typeface="Inter Medium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>
                <a:solidFill>
                  <a:schemeClr val="dk1"/>
                </a:solidFill>
              </a:defRPr>
            </a:lvl2pPr>
            <a:lvl3pPr lvl="2"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>
                <a:solidFill>
                  <a:schemeClr val="dk1"/>
                </a:solidFill>
              </a:defRPr>
            </a:lvl3pPr>
            <a:lvl4pPr lvl="3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>
                <a:solidFill>
                  <a:schemeClr val="dk1"/>
                </a:solidFill>
              </a:defRPr>
            </a:lvl4pPr>
            <a:lvl5pPr lvl="4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>
                <a:solidFill>
                  <a:schemeClr val="dk1"/>
                </a:solidFill>
              </a:defRPr>
            </a:lvl5pPr>
            <a:lvl6pPr lvl="5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>
                <a:solidFill>
                  <a:schemeClr val="dk1"/>
                </a:solidFill>
              </a:defRPr>
            </a:lvl6pPr>
            <a:lvl7pPr lvl="6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>
                <a:solidFill>
                  <a:schemeClr val="dk1"/>
                </a:solidFill>
              </a:defRPr>
            </a:lvl7pPr>
            <a:lvl8pPr lvl="7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>
                <a:solidFill>
                  <a:schemeClr val="dk1"/>
                </a:solidFill>
              </a:defRPr>
            </a:lvl8pPr>
            <a:lvl9pPr lvl="8">
              <a:spcBef>
                <a:spcPts val="500"/>
              </a:spcBef>
              <a:spcAft>
                <a:spcPts val="500"/>
              </a:spcAft>
              <a:buClr>
                <a:schemeClr val="dk1"/>
              </a:buClr>
              <a:buSzPts val="1000"/>
              <a:buNone/>
              <a:defRPr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64" name="Google Shape;64;p10"/>
          <p:cNvSpPr txBox="1"/>
          <p:nvPr/>
        </p:nvSpPr>
        <p:spPr>
          <a:xfrm>
            <a:off x="634200" y="4855994"/>
            <a:ext cx="2413800" cy="107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Proprietary &amp; Confidential</a:t>
            </a:r>
            <a:endParaRPr sz="7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20" Type="http://schemas.openxmlformats.org/officeDocument/2006/relationships/slideLayout" Target="../slideLayouts/slideLayout20.xml"/><Relationship Id="rId22" Type="http://schemas.openxmlformats.org/officeDocument/2006/relationships/slideLayout" Target="../slideLayouts/slideLayout22.xml"/><Relationship Id="rId21" Type="http://schemas.openxmlformats.org/officeDocument/2006/relationships/slideLayout" Target="../slideLayouts/slideLayout21.xml"/><Relationship Id="rId24" Type="http://schemas.openxmlformats.org/officeDocument/2006/relationships/slideLayout" Target="../slideLayouts/slideLayout24.xml"/><Relationship Id="rId23" Type="http://schemas.openxmlformats.org/officeDocument/2006/relationships/slideLayout" Target="../slideLayouts/slideLayout23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26" Type="http://schemas.openxmlformats.org/officeDocument/2006/relationships/slideLayout" Target="../slideLayouts/slideLayout26.xml"/><Relationship Id="rId25" Type="http://schemas.openxmlformats.org/officeDocument/2006/relationships/slideLayout" Target="../slideLayouts/slideLayout25.xml"/><Relationship Id="rId28" Type="http://schemas.openxmlformats.org/officeDocument/2006/relationships/slideLayout" Target="../slideLayouts/slideLayout28.xml"/><Relationship Id="rId27" Type="http://schemas.openxmlformats.org/officeDocument/2006/relationships/slideLayout" Target="../slideLayouts/slideLayout27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29" Type="http://schemas.openxmlformats.org/officeDocument/2006/relationships/slideLayout" Target="../slideLayouts/slideLayout29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31" Type="http://schemas.openxmlformats.org/officeDocument/2006/relationships/slideLayout" Target="../slideLayouts/slideLayout31.xml"/><Relationship Id="rId30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11.xml"/><Relationship Id="rId33" Type="http://schemas.openxmlformats.org/officeDocument/2006/relationships/slideLayout" Target="../slideLayouts/slideLayout33.xml"/><Relationship Id="rId10" Type="http://schemas.openxmlformats.org/officeDocument/2006/relationships/slideLayout" Target="../slideLayouts/slideLayout10.xml"/><Relationship Id="rId32" Type="http://schemas.openxmlformats.org/officeDocument/2006/relationships/slideLayout" Target="../slideLayouts/slideLayout32.xml"/><Relationship Id="rId13" Type="http://schemas.openxmlformats.org/officeDocument/2006/relationships/slideLayout" Target="../slideLayouts/slideLayout13.xml"/><Relationship Id="rId35" Type="http://schemas.openxmlformats.org/officeDocument/2006/relationships/slideLayout" Target="../slideLayouts/slideLayout35.xml"/><Relationship Id="rId12" Type="http://schemas.openxmlformats.org/officeDocument/2006/relationships/slideLayout" Target="../slideLayouts/slideLayout12.xml"/><Relationship Id="rId34" Type="http://schemas.openxmlformats.org/officeDocument/2006/relationships/slideLayout" Target="../slideLayouts/slideLayout34.xml"/><Relationship Id="rId15" Type="http://schemas.openxmlformats.org/officeDocument/2006/relationships/slideLayout" Target="../slideLayouts/slideLayout15.xml"/><Relationship Id="rId37" Type="http://schemas.openxmlformats.org/officeDocument/2006/relationships/slideLayout" Target="../slideLayouts/slideLayout37.xml"/><Relationship Id="rId14" Type="http://schemas.openxmlformats.org/officeDocument/2006/relationships/slideLayout" Target="../slideLayouts/slideLayout14.xml"/><Relationship Id="rId36" Type="http://schemas.openxmlformats.org/officeDocument/2006/relationships/slideLayout" Target="../slideLayouts/slideLayout36.xml"/><Relationship Id="rId17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16.xml"/><Relationship Id="rId38" Type="http://schemas.openxmlformats.org/officeDocument/2006/relationships/theme" Target="../theme/theme2.xml"/><Relationship Id="rId19" Type="http://schemas.openxmlformats.org/officeDocument/2006/relationships/slideLayout" Target="../slideLayouts/slideLayout19.xml"/><Relationship Id="rId18" Type="http://schemas.openxmlformats.org/officeDocument/2006/relationships/slideLayout" Target="../slideLayouts/slideLayout1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457200" y="480275"/>
            <a:ext cx="82296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nter ExtraLight"/>
              <a:buNone/>
              <a:defRPr sz="2400">
                <a:solidFill>
                  <a:schemeClr val="dk1"/>
                </a:solidFill>
                <a:latin typeface="Inter ExtraLight"/>
                <a:ea typeface="Inter ExtraLight"/>
                <a:cs typeface="Inter ExtraLight"/>
                <a:sym typeface="Inter ExtraLigh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nter ExtraLight"/>
              <a:buNone/>
              <a:defRPr sz="2400">
                <a:solidFill>
                  <a:schemeClr val="dk1"/>
                </a:solidFill>
                <a:latin typeface="Inter ExtraLight"/>
                <a:ea typeface="Inter ExtraLight"/>
                <a:cs typeface="Inter ExtraLight"/>
                <a:sym typeface="Inter ExtraLigh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nter ExtraLight"/>
              <a:buNone/>
              <a:defRPr sz="2400">
                <a:solidFill>
                  <a:schemeClr val="dk1"/>
                </a:solidFill>
                <a:latin typeface="Inter ExtraLight"/>
                <a:ea typeface="Inter ExtraLight"/>
                <a:cs typeface="Inter ExtraLight"/>
                <a:sym typeface="Inter ExtraLigh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nter ExtraLight"/>
              <a:buNone/>
              <a:defRPr sz="2400">
                <a:solidFill>
                  <a:schemeClr val="dk1"/>
                </a:solidFill>
                <a:latin typeface="Inter ExtraLight"/>
                <a:ea typeface="Inter ExtraLight"/>
                <a:cs typeface="Inter ExtraLight"/>
                <a:sym typeface="Inter ExtraLigh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nter ExtraLight"/>
              <a:buNone/>
              <a:defRPr sz="2400">
                <a:solidFill>
                  <a:schemeClr val="dk1"/>
                </a:solidFill>
                <a:latin typeface="Inter ExtraLight"/>
                <a:ea typeface="Inter ExtraLight"/>
                <a:cs typeface="Inter ExtraLight"/>
                <a:sym typeface="Inter ExtraLigh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nter ExtraLight"/>
              <a:buNone/>
              <a:defRPr sz="2400">
                <a:solidFill>
                  <a:schemeClr val="dk1"/>
                </a:solidFill>
                <a:latin typeface="Inter ExtraLight"/>
                <a:ea typeface="Inter ExtraLight"/>
                <a:cs typeface="Inter ExtraLight"/>
                <a:sym typeface="Inter ExtraLigh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nter ExtraLight"/>
              <a:buNone/>
              <a:defRPr sz="2400">
                <a:solidFill>
                  <a:schemeClr val="dk1"/>
                </a:solidFill>
                <a:latin typeface="Inter ExtraLight"/>
                <a:ea typeface="Inter ExtraLight"/>
                <a:cs typeface="Inter ExtraLight"/>
                <a:sym typeface="Inter ExtraLigh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nter ExtraLight"/>
              <a:buNone/>
              <a:defRPr sz="2400">
                <a:solidFill>
                  <a:schemeClr val="dk1"/>
                </a:solidFill>
                <a:latin typeface="Inter ExtraLight"/>
                <a:ea typeface="Inter ExtraLight"/>
                <a:cs typeface="Inter ExtraLight"/>
                <a:sym typeface="Inter ExtraLigh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nter ExtraLight"/>
              <a:buNone/>
              <a:defRPr sz="2400">
                <a:solidFill>
                  <a:schemeClr val="dk1"/>
                </a:solidFill>
                <a:latin typeface="Inter ExtraLight"/>
                <a:ea typeface="Inter ExtraLight"/>
                <a:cs typeface="Inter ExtraLight"/>
                <a:sym typeface="Inter ExtraLight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457200" y="1109100"/>
            <a:ext cx="8229600" cy="3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Inter ExtraLight"/>
              <a:buChar char="●"/>
              <a:defRPr sz="1600">
                <a:solidFill>
                  <a:schemeClr val="dk1"/>
                </a:solidFill>
                <a:latin typeface="Inter ExtraLight"/>
                <a:ea typeface="Inter ExtraLight"/>
                <a:cs typeface="Inter ExtraLight"/>
                <a:sym typeface="Inter ExtraLight"/>
              </a:defRPr>
            </a:lvl1pPr>
            <a:lvl2pPr indent="-304800" lvl="1" marL="9144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nter ExtraLight"/>
              <a:buChar char="○"/>
              <a:defRPr sz="1200">
                <a:solidFill>
                  <a:schemeClr val="dk1"/>
                </a:solidFill>
                <a:latin typeface="Inter ExtraLight"/>
                <a:ea typeface="Inter ExtraLight"/>
                <a:cs typeface="Inter ExtraLight"/>
                <a:sym typeface="Inter ExtraLight"/>
              </a:defRPr>
            </a:lvl2pPr>
            <a:lvl3pPr indent="-292100" lvl="2" marL="137160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29346D"/>
              </a:buClr>
              <a:buSzPts val="1000"/>
              <a:buFont typeface="Inter ExtraLight"/>
              <a:buChar char="■"/>
              <a:defRPr sz="1000">
                <a:solidFill>
                  <a:srgbClr val="29346D"/>
                </a:solidFill>
                <a:latin typeface="Inter ExtraLight"/>
                <a:ea typeface="Inter ExtraLight"/>
                <a:cs typeface="Inter ExtraLight"/>
                <a:sym typeface="Inter ExtraLight"/>
              </a:defRPr>
            </a:lvl3pPr>
            <a:lvl4pPr indent="-292100" lvl="3" marL="182880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4F5888"/>
              </a:buClr>
              <a:buSzPts val="1000"/>
              <a:buFont typeface="Inter ExtraLight"/>
              <a:buChar char="●"/>
              <a:defRPr sz="1000">
                <a:solidFill>
                  <a:srgbClr val="4F5888"/>
                </a:solidFill>
                <a:latin typeface="Inter ExtraLight"/>
                <a:ea typeface="Inter ExtraLight"/>
                <a:cs typeface="Inter ExtraLight"/>
                <a:sym typeface="Inter ExtraLight"/>
              </a:defRPr>
            </a:lvl4pPr>
            <a:lvl5pPr indent="-292100" lvl="4" marL="228600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4F5888"/>
              </a:buClr>
              <a:buSzPts val="1000"/>
              <a:buFont typeface="Inter ExtraLight"/>
              <a:buChar char="○"/>
              <a:defRPr sz="1000">
                <a:solidFill>
                  <a:srgbClr val="4F5888"/>
                </a:solidFill>
                <a:latin typeface="Inter ExtraLight"/>
                <a:ea typeface="Inter ExtraLight"/>
                <a:cs typeface="Inter ExtraLight"/>
                <a:sym typeface="Inter ExtraLight"/>
              </a:defRPr>
            </a:lvl5pPr>
            <a:lvl6pPr indent="-292100" lvl="5" marL="274320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4F5888"/>
              </a:buClr>
              <a:buSzPts val="1000"/>
              <a:buFont typeface="Inter ExtraLight"/>
              <a:buChar char="■"/>
              <a:defRPr sz="1000">
                <a:solidFill>
                  <a:srgbClr val="4F5888"/>
                </a:solidFill>
                <a:latin typeface="Inter ExtraLight"/>
                <a:ea typeface="Inter ExtraLight"/>
                <a:cs typeface="Inter ExtraLight"/>
                <a:sym typeface="Inter ExtraLight"/>
              </a:defRPr>
            </a:lvl6pPr>
            <a:lvl7pPr indent="-292100" lvl="6" marL="320040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4F5888"/>
              </a:buClr>
              <a:buSzPts val="1000"/>
              <a:buFont typeface="Inter ExtraLight"/>
              <a:buChar char="●"/>
              <a:defRPr sz="1000">
                <a:solidFill>
                  <a:srgbClr val="4F5888"/>
                </a:solidFill>
                <a:latin typeface="Inter ExtraLight"/>
                <a:ea typeface="Inter ExtraLight"/>
                <a:cs typeface="Inter ExtraLight"/>
                <a:sym typeface="Inter ExtraLight"/>
              </a:defRPr>
            </a:lvl7pPr>
            <a:lvl8pPr indent="-292100" lvl="7" marL="365760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4F5888"/>
              </a:buClr>
              <a:buSzPts val="1000"/>
              <a:buFont typeface="Inter ExtraLight"/>
              <a:buChar char="○"/>
              <a:defRPr sz="1000">
                <a:solidFill>
                  <a:srgbClr val="4F5888"/>
                </a:solidFill>
                <a:latin typeface="Inter ExtraLight"/>
                <a:ea typeface="Inter ExtraLight"/>
                <a:cs typeface="Inter ExtraLight"/>
                <a:sym typeface="Inter ExtraLight"/>
              </a:defRPr>
            </a:lvl8pPr>
            <a:lvl9pPr indent="-292100" lvl="8" marL="4114800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Clr>
                <a:srgbClr val="4F5888"/>
              </a:buClr>
              <a:buSzPts val="1000"/>
              <a:buFont typeface="Inter ExtraLight"/>
              <a:buChar char="■"/>
              <a:defRPr sz="1000">
                <a:solidFill>
                  <a:srgbClr val="4F5888"/>
                </a:solidFill>
                <a:latin typeface="Inter ExtraLight"/>
                <a:ea typeface="Inter ExtraLight"/>
                <a:cs typeface="Inter ExtraLight"/>
                <a:sym typeface="Inter ExtraLight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457200" y="4855464"/>
            <a:ext cx="177000" cy="107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>
            <a:lvl1pPr lvl="0">
              <a:buNone/>
              <a:defRPr sz="7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1pPr>
            <a:lvl2pPr lvl="1">
              <a:buNone/>
              <a:defRPr sz="7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lvl="2">
              <a:buNone/>
              <a:defRPr sz="7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lvl="3">
              <a:buNone/>
              <a:defRPr sz="7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lvl="4">
              <a:buNone/>
              <a:defRPr sz="7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lvl="5">
              <a:buNone/>
              <a:defRPr sz="7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6pPr>
            <a:lvl7pPr lvl="6">
              <a:buNone/>
              <a:defRPr sz="7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7pPr>
            <a:lvl8pPr lvl="7">
              <a:buNone/>
              <a:defRPr sz="7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8pPr>
            <a:lvl9pPr lvl="8">
              <a:buNone/>
              <a:defRPr sz="7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  <p:sldLayoutId id="2147483665" r:id="rId18"/>
    <p:sldLayoutId id="2147483666" r:id="rId19"/>
    <p:sldLayoutId id="2147483667" r:id="rId20"/>
    <p:sldLayoutId id="2147483668" r:id="rId21"/>
    <p:sldLayoutId id="2147483669" r:id="rId22"/>
    <p:sldLayoutId id="2147483670" r:id="rId23"/>
    <p:sldLayoutId id="2147483671" r:id="rId24"/>
    <p:sldLayoutId id="2147483672" r:id="rId25"/>
    <p:sldLayoutId id="2147483673" r:id="rId26"/>
    <p:sldLayoutId id="2147483674" r:id="rId27"/>
    <p:sldLayoutId id="2147483675" r:id="rId28"/>
    <p:sldLayoutId id="2147483676" r:id="rId29"/>
    <p:sldLayoutId id="2147483677" r:id="rId30"/>
    <p:sldLayoutId id="2147483678" r:id="rId31"/>
    <p:sldLayoutId id="2147483679" r:id="rId32"/>
    <p:sldLayoutId id="2147483680" r:id="rId33"/>
    <p:sldLayoutId id="2147483681" r:id="rId34"/>
    <p:sldLayoutId id="2147483682" r:id="rId35"/>
    <p:sldLayoutId id="2147483683" r:id="rId36"/>
    <p:sldLayoutId id="2147483684" r:id="rId37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>
        <p15:guide id="1" orient="horz" pos="1224">
          <p15:clr>
            <a:srgbClr val="EA4335"/>
          </p15:clr>
        </p15:guide>
        <p15:guide id="2" pos="288">
          <p15:clr>
            <a:srgbClr val="EA4335"/>
          </p15:clr>
        </p15:guide>
        <p15:guide id="3" pos="1920">
          <p15:clr>
            <a:srgbClr val="EA4335"/>
          </p15:clr>
        </p15:guide>
        <p15:guide id="4" pos="2066">
          <p15:clr>
            <a:srgbClr val="EA4335"/>
          </p15:clr>
        </p15:guide>
        <p15:guide id="5" pos="3694">
          <p15:clr>
            <a:srgbClr val="EA4335"/>
          </p15:clr>
        </p15:guide>
        <p15:guide id="6" pos="3840">
          <p15:clr>
            <a:srgbClr val="EA4335"/>
          </p15:clr>
        </p15:guide>
        <p15:guide id="7" pos="5472">
          <p15:clr>
            <a:srgbClr val="EA4335"/>
          </p15:clr>
        </p15:guide>
        <p15:guide id="8" orient="horz" pos="303">
          <p15:clr>
            <a:srgbClr val="EA4335"/>
          </p15:clr>
        </p15:guide>
        <p15:guide id="9" orient="horz" pos="1080">
          <p15:clr>
            <a:srgbClr val="EA4335"/>
          </p15:clr>
        </p15:guide>
        <p15:guide id="10" orient="horz" pos="2937">
          <p15:clr>
            <a:srgbClr val="EA4335"/>
          </p15:clr>
        </p15:guide>
        <p15:guide id="11" orient="horz" pos="2160">
          <p15:clr>
            <a:srgbClr val="EA4335"/>
          </p15:clr>
        </p15:guide>
        <p15:guide id="12" orient="horz" pos="2016">
          <p15:clr>
            <a:srgbClr val="EA4335"/>
          </p15:clr>
        </p15:guide>
      </p15:sldGuideLst>
    </p:ext>
  </p:extLst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4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3.png"/><Relationship Id="rId4" Type="http://schemas.openxmlformats.org/officeDocument/2006/relationships/image" Target="../media/image8.png"/><Relationship Id="rId9" Type="http://schemas.openxmlformats.org/officeDocument/2006/relationships/image" Target="../media/image10.png"/><Relationship Id="rId5" Type="http://schemas.openxmlformats.org/officeDocument/2006/relationships/image" Target="../media/image4.png"/><Relationship Id="rId6" Type="http://schemas.openxmlformats.org/officeDocument/2006/relationships/image" Target="../media/image12.png"/><Relationship Id="rId7" Type="http://schemas.openxmlformats.org/officeDocument/2006/relationships/image" Target="../media/image9.png"/><Relationship Id="rId8" Type="http://schemas.openxmlformats.org/officeDocument/2006/relationships/image" Target="../media/image11.png"/><Relationship Id="rId11" Type="http://schemas.openxmlformats.org/officeDocument/2006/relationships/image" Target="../media/image6.png"/><Relationship Id="rId10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8" name="Shape 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" name="Google Shape;339;p39"/>
          <p:cNvSpPr txBox="1"/>
          <p:nvPr/>
        </p:nvSpPr>
        <p:spPr>
          <a:xfrm>
            <a:off x="5154175" y="553150"/>
            <a:ext cx="3000000" cy="62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rgbClr val="ABE6FF"/>
                </a:solidFill>
                <a:latin typeface="Inter SemiBold"/>
                <a:ea typeface="Inter SemiBold"/>
                <a:cs typeface="Inter SemiBold"/>
                <a:sym typeface="Inter SemiBold"/>
              </a:rPr>
              <a:t>COMMUNICATIONS SOLUTIONS</a:t>
            </a:r>
            <a:endParaRPr sz="1300">
              <a:solidFill>
                <a:srgbClr val="ABE6FF"/>
              </a:solidFill>
              <a:latin typeface="Inter SemiBold"/>
              <a:ea typeface="Inter SemiBold"/>
              <a:cs typeface="Inter SemiBold"/>
              <a:sym typeface="Inter SemiBold"/>
            </a:endParaRPr>
          </a:p>
          <a:p>
            <a:pPr indent="0" lvl="0" marL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>
              <a:solidFill>
                <a:srgbClr val="ABE6FF"/>
              </a:solidFill>
              <a:latin typeface="Inter SemiBold"/>
              <a:ea typeface="Inter SemiBold"/>
              <a:cs typeface="Inter SemiBold"/>
              <a:sym typeface="Inter SemiBold"/>
            </a:endParaRPr>
          </a:p>
        </p:txBody>
      </p:sp>
      <p:sp>
        <p:nvSpPr>
          <p:cNvPr id="340" name="Google Shape;340;p39"/>
          <p:cNvSpPr txBox="1"/>
          <p:nvPr>
            <p:ph idx="12" type="sldNum"/>
          </p:nvPr>
        </p:nvSpPr>
        <p:spPr>
          <a:xfrm>
            <a:off x="457200" y="4855464"/>
            <a:ext cx="177000" cy="107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341" name="Google Shape;341;p39"/>
          <p:cNvSpPr txBox="1"/>
          <p:nvPr/>
        </p:nvSpPr>
        <p:spPr>
          <a:xfrm>
            <a:off x="457200" y="4855464"/>
            <a:ext cx="177000" cy="107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700">
                <a:solidFill>
                  <a:srgbClr val="011B58"/>
                </a:solidFill>
                <a:latin typeface="Inter"/>
                <a:ea typeface="Inter"/>
                <a:cs typeface="Inter"/>
                <a:sym typeface="Inter"/>
              </a:rPr>
              <a:t>‹#›</a:t>
            </a:fld>
            <a:endParaRPr sz="700">
              <a:solidFill>
                <a:srgbClr val="011B58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descr="e7d195523061f1c0cef09ac28eaae964ec9988a5cce77c8b8C1E4685C6E6B40CD7615480512384A61EE159C6FE0045D14B61E85D0A95589D558B81FFC809322ACC20DC2254D928200A3EA0841B8B18145E4076E2716215F9CA74215B300285468169D7DD1FA2F2873B8815601B39E841862D712EA7F5373BA315BA9E7E16882AEF70AD4E677971A3" id="342" name="Google Shape;342;p39"/>
          <p:cNvSpPr/>
          <p:nvPr/>
        </p:nvSpPr>
        <p:spPr>
          <a:xfrm>
            <a:off x="807900" y="960057"/>
            <a:ext cx="3155700" cy="442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Pts val="850"/>
              <a:buFont typeface="Arial"/>
              <a:buNone/>
            </a:pPr>
            <a:r>
              <a:rPr lang="en" sz="850">
                <a:solidFill>
                  <a:schemeClr val="lt1"/>
                </a:solidFill>
                <a:latin typeface="Inter Light"/>
                <a:ea typeface="Inter Light"/>
                <a:cs typeface="Inter Light"/>
                <a:sym typeface="Inter Light"/>
              </a:rPr>
              <a:t>EV Charging  |  Water &amp; Waste  </a:t>
            </a:r>
            <a:br>
              <a:rPr lang="en" sz="850">
                <a:solidFill>
                  <a:schemeClr val="lt1"/>
                </a:solidFill>
                <a:latin typeface="Inter Light"/>
                <a:ea typeface="Inter Light"/>
                <a:cs typeface="Inter Light"/>
                <a:sym typeface="Inter Light"/>
              </a:rPr>
            </a:br>
            <a:r>
              <a:rPr lang="en" sz="850">
                <a:solidFill>
                  <a:schemeClr val="lt1"/>
                </a:solidFill>
                <a:latin typeface="Inter Light"/>
                <a:ea typeface="Inter Light"/>
                <a:cs typeface="Inter Light"/>
                <a:sym typeface="Inter Light"/>
              </a:rPr>
              <a:t>Electricity  |  Natural Gas  |  Solar </a:t>
            </a:r>
            <a:endParaRPr sz="850">
              <a:solidFill>
                <a:schemeClr val="lt1"/>
              </a:solidFill>
              <a:latin typeface="Inter Light"/>
              <a:ea typeface="Inter Light"/>
              <a:cs typeface="Inter Light"/>
              <a:sym typeface="Inter Light"/>
            </a:endParaRPr>
          </a:p>
          <a:p>
            <a:pPr indent="0" lvl="0" marL="0" rtl="0" algn="r"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Pts val="850"/>
              <a:buFont typeface="Arial"/>
              <a:buNone/>
            </a:pPr>
            <a:r>
              <a:t/>
            </a:r>
            <a:endParaRPr i="0" sz="1000" u="none" cap="none" strike="noStrike">
              <a:solidFill>
                <a:schemeClr val="lt1"/>
              </a:solidFill>
              <a:latin typeface="Inter Light"/>
              <a:ea typeface="Inter Light"/>
              <a:cs typeface="Inter Light"/>
              <a:sym typeface="Inter Light"/>
            </a:endParaRPr>
          </a:p>
        </p:txBody>
      </p:sp>
      <p:sp>
        <p:nvSpPr>
          <p:cNvPr descr="e7d195523061f1c0cef09ac28eaae964ec9988a5cce77c8b8C1E4685C6E6B40CD7615480512384A61EE159C6FE0045D14B61E85D0A95589D558B81FFC809322ACC20DC2254D928200A3EA0841B8B18145E4076E2716215F9CA74215B300285468169D7DD1FA2F2873B8815601B39E841862D712EA7F5373BA315BA9E7E16882AEF70AD4E677971A3" id="343" name="Google Shape;343;p39"/>
          <p:cNvSpPr/>
          <p:nvPr/>
        </p:nvSpPr>
        <p:spPr>
          <a:xfrm>
            <a:off x="230925" y="3033672"/>
            <a:ext cx="3000000" cy="39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Pts val="850"/>
              <a:buFont typeface="Arial"/>
              <a:buNone/>
            </a:pPr>
            <a:r>
              <a:rPr lang="en" sz="850">
                <a:solidFill>
                  <a:srgbClr val="F0F0F0"/>
                </a:solidFill>
                <a:latin typeface="Inter Light"/>
                <a:ea typeface="Inter Light"/>
                <a:cs typeface="Inter Light"/>
                <a:sym typeface="Inter Light"/>
              </a:rPr>
              <a:t>PCs | Laptops | Phones | Monitors | Digital Displays</a:t>
            </a:r>
            <a:br>
              <a:rPr lang="en" sz="850">
                <a:solidFill>
                  <a:srgbClr val="F0F0F0"/>
                </a:solidFill>
                <a:latin typeface="Inter Light"/>
                <a:ea typeface="Inter Light"/>
                <a:cs typeface="Inter Light"/>
                <a:sym typeface="Inter Light"/>
              </a:rPr>
            </a:br>
            <a:r>
              <a:rPr lang="en" sz="850">
                <a:solidFill>
                  <a:srgbClr val="F0F0F0"/>
                </a:solidFill>
                <a:latin typeface="Inter Light"/>
                <a:ea typeface="Inter Light"/>
                <a:cs typeface="Inter Light"/>
                <a:sym typeface="Inter Light"/>
              </a:rPr>
              <a:t>Hardware Services &amp; Logistics </a:t>
            </a:r>
            <a:endParaRPr sz="850">
              <a:solidFill>
                <a:schemeClr val="accent5"/>
              </a:solidFill>
              <a:latin typeface="Inter Light"/>
              <a:ea typeface="Inter Light"/>
              <a:cs typeface="Inter Light"/>
              <a:sym typeface="Inter Light"/>
            </a:endParaRPr>
          </a:p>
        </p:txBody>
      </p:sp>
      <p:sp>
        <p:nvSpPr>
          <p:cNvPr descr="e7d195523061f1c0cef09ac28eaae964ec9988a5cce77c8b8C1E4685C6E6B40CD7615480512384A61EE159C6FE0045D14B61E85D0A95589D558B81FFC809322ACC20DC2254D928200A3EA0841B8B18145E4076E2716215F9CA74215B300285468169D7DD1FA2F2873B8815601B39E841862D712EA7F5373BA315BA9E7E16882AEF70AD4E677971A3" id="344" name="Google Shape;344;p39"/>
          <p:cNvSpPr/>
          <p:nvPr/>
        </p:nvSpPr>
        <p:spPr>
          <a:xfrm>
            <a:off x="5154175" y="4048712"/>
            <a:ext cx="32766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Pts val="850"/>
              <a:buFont typeface="Arial"/>
              <a:buNone/>
            </a:pPr>
            <a:r>
              <a:rPr i="0" lang="en" sz="850" u="none" cap="none" strike="noStrike">
                <a:solidFill>
                  <a:srgbClr val="F0F0F0"/>
                </a:solidFill>
                <a:latin typeface="Inter Light"/>
                <a:ea typeface="Inter Light"/>
                <a:cs typeface="Inter Light"/>
                <a:sym typeface="Inter Light"/>
              </a:rPr>
              <a:t>Public, Private, &amp; Hybrid Cloud  </a:t>
            </a:r>
            <a:br>
              <a:rPr lang="en" sz="850">
                <a:solidFill>
                  <a:srgbClr val="F0F0F0"/>
                </a:solidFill>
                <a:latin typeface="Inter Light"/>
                <a:ea typeface="Inter Light"/>
                <a:cs typeface="Inter Light"/>
                <a:sym typeface="Inter Light"/>
              </a:rPr>
            </a:br>
            <a:r>
              <a:rPr i="0" lang="en" sz="850" u="none" cap="none" strike="noStrike">
                <a:solidFill>
                  <a:srgbClr val="F0F0F0"/>
                </a:solidFill>
                <a:latin typeface="Inter Light"/>
                <a:ea typeface="Inter Light"/>
                <a:cs typeface="Inter Light"/>
                <a:sym typeface="Inter Light"/>
              </a:rPr>
              <a:t>Data Center &amp; Colocation</a:t>
            </a:r>
            <a:r>
              <a:rPr lang="en" sz="850">
                <a:solidFill>
                  <a:schemeClr val="lt2"/>
                </a:solidFill>
                <a:latin typeface="Inter Light"/>
                <a:ea typeface="Inter Light"/>
                <a:cs typeface="Inter Light"/>
                <a:sym typeface="Inter Light"/>
              </a:rPr>
              <a:t>  |  </a:t>
            </a:r>
            <a:r>
              <a:rPr i="0" lang="en" sz="850" u="none" cap="none" strike="noStrike">
                <a:solidFill>
                  <a:srgbClr val="F0F0F0"/>
                </a:solidFill>
                <a:latin typeface="Inter Light"/>
                <a:ea typeface="Inter Light"/>
                <a:cs typeface="Inter Light"/>
                <a:sym typeface="Inter Light"/>
              </a:rPr>
              <a:t>Disaster Recovery</a:t>
            </a:r>
            <a:r>
              <a:rPr lang="en" sz="850">
                <a:solidFill>
                  <a:srgbClr val="F0F0F0"/>
                </a:solidFill>
                <a:latin typeface="Inter Light"/>
                <a:ea typeface="Inter Light"/>
                <a:cs typeface="Inter Light"/>
                <a:sym typeface="Inter Light"/>
              </a:rPr>
              <a:t>                                     </a:t>
            </a:r>
            <a:endParaRPr i="0" sz="850" u="none" cap="none" strike="noStrike">
              <a:solidFill>
                <a:srgbClr val="F0F0F0"/>
              </a:solidFill>
              <a:latin typeface="Inter Light"/>
              <a:ea typeface="Inter Light"/>
              <a:cs typeface="Inter Light"/>
              <a:sym typeface="Inter Light"/>
            </a:endParaRPr>
          </a:p>
        </p:txBody>
      </p:sp>
      <p:sp>
        <p:nvSpPr>
          <p:cNvPr descr="e7d195523061f1c0cef09ac28eaae964ec9988a5cce77c8b8C1E4685C6E6B40CD7615480512384A61EE159C6FE0045D14B61E85D0A95589D558B81FFC809322ACC20DC2254D928200A3EA0841B8B18145E4076E2716215F9CA74215B300285468169D7DD1FA2F2873B8815601B39E841862D712EA7F5373BA315BA9E7E16882AEF70AD4E677971A3" id="345" name="Google Shape;345;p39"/>
          <p:cNvSpPr/>
          <p:nvPr/>
        </p:nvSpPr>
        <p:spPr>
          <a:xfrm>
            <a:off x="1187700" y="4045262"/>
            <a:ext cx="2775900" cy="391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Pts val="850"/>
              <a:buFont typeface="Arial"/>
              <a:buNone/>
            </a:pPr>
            <a:r>
              <a:rPr lang="en" sz="850">
                <a:solidFill>
                  <a:srgbClr val="F0F0F0"/>
                </a:solidFill>
                <a:latin typeface="Inter Light"/>
                <a:ea typeface="Inter Light"/>
                <a:cs typeface="Inter Light"/>
                <a:sym typeface="Inter Light"/>
              </a:rPr>
              <a:t>Physical Security  |  Network Security  </a:t>
            </a:r>
            <a:br>
              <a:rPr lang="en" sz="850">
                <a:solidFill>
                  <a:srgbClr val="F0F0F0"/>
                </a:solidFill>
                <a:latin typeface="Inter Light"/>
                <a:ea typeface="Inter Light"/>
                <a:cs typeface="Inter Light"/>
                <a:sym typeface="Inter Light"/>
              </a:rPr>
            </a:br>
            <a:r>
              <a:rPr lang="en" sz="850">
                <a:solidFill>
                  <a:srgbClr val="F0F0F0"/>
                </a:solidFill>
                <a:latin typeface="Inter Light"/>
                <a:ea typeface="Inter Light"/>
                <a:cs typeface="Inter Light"/>
                <a:sym typeface="Inter Light"/>
              </a:rPr>
              <a:t>Endpoint Security  |  Cloud Security  </a:t>
            </a:r>
            <a:endParaRPr i="0" sz="850" u="none" cap="none" strike="noStrike">
              <a:solidFill>
                <a:srgbClr val="F0F0F0"/>
              </a:solidFill>
              <a:latin typeface="Inter Light"/>
              <a:ea typeface="Inter Light"/>
              <a:cs typeface="Inter Light"/>
              <a:sym typeface="Inter Light"/>
            </a:endParaRPr>
          </a:p>
        </p:txBody>
      </p:sp>
      <p:sp>
        <p:nvSpPr>
          <p:cNvPr descr="e7d195523061f1c0cef09ac28eaae964ec9988a5cce77c8b8C1E4685C6E6B40CD7615480512384A61EE159C6FE0045D14B61E85D0A95589D558B81FFC809322ACC20DC2254D928200A3EA0841B8B18145E4076E2716215F9CA74215B300285468169D7DD1FA2F2873B8815601B39E841862D712EA7F5373BA315BA9E7E16882AEF70AD4E677971A3" id="346" name="Google Shape;346;p39"/>
          <p:cNvSpPr/>
          <p:nvPr/>
        </p:nvSpPr>
        <p:spPr>
          <a:xfrm>
            <a:off x="5154175" y="960051"/>
            <a:ext cx="3599400" cy="257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Pts val="850"/>
              <a:buFont typeface="Arial"/>
              <a:buNone/>
            </a:pPr>
            <a:r>
              <a:rPr lang="en" sz="850">
                <a:solidFill>
                  <a:srgbClr val="F0F0F0"/>
                </a:solidFill>
                <a:latin typeface="Inter Light"/>
                <a:ea typeface="Inter Light"/>
                <a:cs typeface="Inter Light"/>
                <a:sym typeface="Inter Light"/>
              </a:rPr>
              <a:t>Data</a:t>
            </a:r>
            <a:r>
              <a:rPr i="0" lang="en" sz="850" u="none" cap="none" strike="noStrike">
                <a:solidFill>
                  <a:srgbClr val="F0F0F0"/>
                </a:solidFill>
                <a:latin typeface="Inter Light"/>
                <a:ea typeface="Inter Light"/>
                <a:cs typeface="Inter Light"/>
                <a:sym typeface="Inter Light"/>
              </a:rPr>
              <a:t>  |</a:t>
            </a:r>
            <a:r>
              <a:rPr lang="en" sz="850">
                <a:solidFill>
                  <a:srgbClr val="F0F0F0"/>
                </a:solidFill>
                <a:latin typeface="Inter Light"/>
                <a:ea typeface="Inter Light"/>
                <a:cs typeface="Inter Light"/>
                <a:sym typeface="Inter Light"/>
              </a:rPr>
              <a:t> Network | Mobility</a:t>
            </a:r>
            <a:r>
              <a:rPr i="0" lang="en" sz="850" u="none" cap="none" strike="noStrike">
                <a:solidFill>
                  <a:srgbClr val="F0F0F0"/>
                </a:solidFill>
                <a:latin typeface="Inter Light"/>
                <a:ea typeface="Inter Light"/>
                <a:cs typeface="Inter Light"/>
                <a:sym typeface="Inter Light"/>
              </a:rPr>
              <a:t> &amp; IoT  |   Satellite </a:t>
            </a:r>
            <a:br>
              <a:rPr i="0" lang="en" sz="850" u="none" cap="none" strike="noStrike">
                <a:solidFill>
                  <a:srgbClr val="F0F0F0"/>
                </a:solidFill>
                <a:latin typeface="Inter Light"/>
                <a:ea typeface="Inter Light"/>
                <a:cs typeface="Inter Light"/>
                <a:sym typeface="Inter Light"/>
              </a:rPr>
            </a:br>
            <a:r>
              <a:rPr i="0" lang="en" sz="850" u="none" cap="none" strike="noStrike">
                <a:solidFill>
                  <a:srgbClr val="F0F0F0"/>
                </a:solidFill>
                <a:latin typeface="Inter Light"/>
                <a:ea typeface="Inter Light"/>
                <a:cs typeface="Inter Light"/>
                <a:sym typeface="Inter Light"/>
              </a:rPr>
              <a:t>SD-WAN</a:t>
            </a:r>
            <a:r>
              <a:rPr lang="en" sz="850">
                <a:solidFill>
                  <a:srgbClr val="F0F0F0"/>
                </a:solidFill>
                <a:latin typeface="Inter Light"/>
                <a:ea typeface="Inter Light"/>
                <a:cs typeface="Inter Light"/>
                <a:sym typeface="Inter Light"/>
              </a:rPr>
              <a:t> | </a:t>
            </a:r>
            <a:r>
              <a:rPr i="0" lang="en" sz="850" u="none" cap="none" strike="noStrike">
                <a:solidFill>
                  <a:srgbClr val="F0F0F0"/>
                </a:solidFill>
                <a:latin typeface="Inter Light"/>
                <a:ea typeface="Inter Light"/>
                <a:cs typeface="Inter Light"/>
                <a:sym typeface="Inter Light"/>
              </a:rPr>
              <a:t>S</a:t>
            </a:r>
            <a:r>
              <a:rPr lang="en" sz="850">
                <a:solidFill>
                  <a:srgbClr val="F0F0F0"/>
                </a:solidFill>
                <a:latin typeface="Inter Light"/>
                <a:ea typeface="Inter Light"/>
                <a:cs typeface="Inter Light"/>
                <a:sym typeface="Inter Light"/>
              </a:rPr>
              <a:t>ASE | </a:t>
            </a:r>
            <a:r>
              <a:rPr i="0" lang="en" sz="850" u="none" cap="none" strike="noStrike">
                <a:solidFill>
                  <a:srgbClr val="F0F0F0"/>
                </a:solidFill>
                <a:latin typeface="Inter Light"/>
                <a:ea typeface="Inter Light"/>
                <a:cs typeface="Inter Light"/>
                <a:sym typeface="Inter Light"/>
              </a:rPr>
              <a:t>TEM  | </a:t>
            </a:r>
            <a:r>
              <a:rPr lang="en" sz="850">
                <a:solidFill>
                  <a:srgbClr val="F0F0F0"/>
                </a:solidFill>
                <a:latin typeface="Inter Light"/>
                <a:ea typeface="Inter Light"/>
                <a:cs typeface="Inter Light"/>
                <a:sym typeface="Inter Light"/>
              </a:rPr>
              <a:t>UCaaS | CCaaS </a:t>
            </a:r>
            <a:endParaRPr sz="850">
              <a:solidFill>
                <a:schemeClr val="lt1"/>
              </a:solidFill>
              <a:latin typeface="Inter Light"/>
              <a:ea typeface="Inter Light"/>
              <a:cs typeface="Inter Light"/>
              <a:sym typeface="Inter Light"/>
            </a:endParaRPr>
          </a:p>
        </p:txBody>
      </p:sp>
      <p:sp>
        <p:nvSpPr>
          <p:cNvPr descr="e7d195523061f1c0cef09ac28eaae964ec9988a5cce77c8b8C1E4685C6E6B40CD7615480512384A61EE159C6FE0045D14B61E85D0A95589D558B81FFC809322ACC20DC2254D928200A3EA0841B8B18145E4076E2716215F9CA74215B300285468169D7DD1FA2F2873B8815601B39E841862D712EA7F5373BA315BA9E7E16882AEF70AD4E677971A3" id="347" name="Google Shape;347;p39"/>
          <p:cNvSpPr/>
          <p:nvPr/>
        </p:nvSpPr>
        <p:spPr>
          <a:xfrm>
            <a:off x="415125" y="2001570"/>
            <a:ext cx="2815800" cy="5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Pts val="850"/>
              <a:buFont typeface="Arial"/>
              <a:buNone/>
            </a:pPr>
            <a:r>
              <a:rPr lang="en" sz="850">
                <a:solidFill>
                  <a:srgbClr val="F0F0F0"/>
                </a:solidFill>
                <a:latin typeface="Inter Light"/>
                <a:ea typeface="Inter Light"/>
                <a:cs typeface="Inter Light"/>
                <a:sym typeface="Inter Light"/>
              </a:rPr>
              <a:t>Network (NOC) &amp; Cloud Monitoring |  SOC</a:t>
            </a:r>
            <a:br>
              <a:rPr lang="en" sz="850">
                <a:solidFill>
                  <a:srgbClr val="F0F0F0"/>
                </a:solidFill>
                <a:latin typeface="Inter Light"/>
                <a:ea typeface="Inter Light"/>
                <a:cs typeface="Inter Light"/>
                <a:sym typeface="Inter Light"/>
              </a:rPr>
            </a:br>
            <a:r>
              <a:rPr lang="en" sz="850">
                <a:solidFill>
                  <a:srgbClr val="F0F0F0"/>
                </a:solidFill>
                <a:latin typeface="Inter Light"/>
                <a:ea typeface="Inter Light"/>
                <a:cs typeface="Inter Light"/>
                <a:sym typeface="Inter Light"/>
              </a:rPr>
              <a:t> Technical Support</a:t>
            </a:r>
            <a:r>
              <a:rPr i="0" lang="en" sz="850" u="none" cap="none" strike="noStrike">
                <a:solidFill>
                  <a:srgbClr val="F0F0F0"/>
                </a:solidFill>
                <a:latin typeface="Inter Light"/>
                <a:ea typeface="Inter Light"/>
                <a:cs typeface="Inter Light"/>
                <a:sym typeface="Inter Light"/>
              </a:rPr>
              <a:t>  |</a:t>
            </a:r>
            <a:r>
              <a:rPr lang="en" sz="850">
                <a:solidFill>
                  <a:srgbClr val="F0F0F0"/>
                </a:solidFill>
                <a:latin typeface="Inter Light"/>
                <a:ea typeface="Inter Light"/>
                <a:cs typeface="Inter Light"/>
                <a:sym typeface="Inter Light"/>
              </a:rPr>
              <a:t>  </a:t>
            </a:r>
            <a:r>
              <a:rPr lang="en" sz="850">
                <a:solidFill>
                  <a:schemeClr val="lt2"/>
                </a:solidFill>
                <a:latin typeface="Inter Light"/>
                <a:ea typeface="Inter Light"/>
                <a:cs typeface="Inter Light"/>
                <a:sym typeface="Inter Light"/>
              </a:rPr>
              <a:t>Professional Services </a:t>
            </a:r>
            <a:br>
              <a:rPr lang="en" sz="850">
                <a:solidFill>
                  <a:schemeClr val="lt2"/>
                </a:solidFill>
                <a:latin typeface="Inter Light"/>
                <a:ea typeface="Inter Light"/>
                <a:cs typeface="Inter Light"/>
                <a:sym typeface="Inter Light"/>
              </a:rPr>
            </a:br>
            <a:endParaRPr b="0" i="0" sz="1000" u="none" cap="none" strike="noStrike">
              <a:solidFill>
                <a:srgbClr val="F0F0F0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sp>
        <p:nvSpPr>
          <p:cNvPr descr="e7d195523061f1c0cef09ac28eaae964ec9988a5cce77c8b8C1E4685C6E6B40CD7615480512384A61EE159C6FE0045D14B61E85D0A95589D558B81FFC809322ACC20DC2254D928200A3EA0841B8B18145E4076E2716215F9CA74215B300285468169D7DD1FA2F2873B8815601B39E841862D712EA7F5373BA315BA9E7E16882AEF70AD4E677971A3" id="348" name="Google Shape;348;p39"/>
          <p:cNvSpPr/>
          <p:nvPr/>
        </p:nvSpPr>
        <p:spPr>
          <a:xfrm>
            <a:off x="5852350" y="3064272"/>
            <a:ext cx="2685900" cy="33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Pts val="850"/>
              <a:buFont typeface="Arial"/>
              <a:buNone/>
            </a:pPr>
            <a:r>
              <a:rPr lang="en" sz="850">
                <a:solidFill>
                  <a:schemeClr val="lt2"/>
                </a:solidFill>
                <a:latin typeface="Inter Light"/>
                <a:ea typeface="Inter Light"/>
                <a:cs typeface="Inter Light"/>
                <a:sym typeface="Inter Light"/>
              </a:rPr>
              <a:t>Large-Language Models | Agentic AI | Copilot | Gemini | Chat Bots | Customer Experience</a:t>
            </a:r>
            <a:endParaRPr sz="850">
              <a:solidFill>
                <a:schemeClr val="lt2"/>
              </a:solidFill>
              <a:latin typeface="Inter Light"/>
              <a:ea typeface="Inter Light"/>
              <a:cs typeface="Inter Light"/>
              <a:sym typeface="Inter Light"/>
            </a:endParaRPr>
          </a:p>
          <a:p>
            <a:pPr indent="0" lvl="0" marL="0" rtl="0" algn="r"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" sz="1000">
                <a:solidFill>
                  <a:schemeClr val="lt1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endParaRPr sz="1000">
              <a:solidFill>
                <a:schemeClr val="lt1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marR="0" rtl="0" algn="r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t/>
            </a:r>
            <a:endParaRPr sz="850">
              <a:solidFill>
                <a:srgbClr val="F0F0F0"/>
              </a:solidFill>
              <a:latin typeface="Inter Light"/>
              <a:ea typeface="Inter Light"/>
              <a:cs typeface="Inter Light"/>
              <a:sym typeface="Inter Light"/>
            </a:endParaRPr>
          </a:p>
        </p:txBody>
      </p:sp>
      <p:sp>
        <p:nvSpPr>
          <p:cNvPr descr="e7d195523061f1c0cef09ac28eaae964ec9988a5cce77c8b8C1E4685C6E6B40CD7615480512384A61EE159C6FE0045D14B61E85D0A95589D558B81FFC809322ACC20DC2254D928200A3EA0841B8B18145E4076E2716215F9CA74215B300285468169D7DD1FA2F2873B8815601B39E841862D712EA7F5373BA315BA9E7E16882AEF70AD4E677971A3" id="349" name="Google Shape;349;p39"/>
          <p:cNvSpPr/>
          <p:nvPr/>
        </p:nvSpPr>
        <p:spPr>
          <a:xfrm>
            <a:off x="5852350" y="2001575"/>
            <a:ext cx="3276600" cy="36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Pts val="850"/>
              <a:buFont typeface="Arial"/>
              <a:buNone/>
            </a:pPr>
            <a:r>
              <a:rPr i="0" lang="en" sz="850" u="none" cap="none" strike="noStrike">
                <a:solidFill>
                  <a:srgbClr val="F0F0F0"/>
                </a:solidFill>
                <a:latin typeface="Inter Light"/>
                <a:ea typeface="Inter Light"/>
                <a:cs typeface="Inter Light"/>
                <a:sym typeface="Inter Light"/>
              </a:rPr>
              <a:t>Microsoft  |  Google </a:t>
            </a:r>
            <a:r>
              <a:rPr lang="en" sz="850">
                <a:solidFill>
                  <a:srgbClr val="F0F0F0"/>
                </a:solidFill>
                <a:latin typeface="Inter Light"/>
                <a:ea typeface="Inter Light"/>
                <a:cs typeface="Inter Light"/>
                <a:sym typeface="Inter Light"/>
              </a:rPr>
              <a:t> |  ERP  |  CRM  |  Productivity  </a:t>
            </a:r>
            <a:br>
              <a:rPr lang="en" sz="850">
                <a:solidFill>
                  <a:srgbClr val="F0F0F0"/>
                </a:solidFill>
                <a:latin typeface="Inter Light"/>
                <a:ea typeface="Inter Light"/>
                <a:cs typeface="Inter Light"/>
                <a:sym typeface="Inter Light"/>
              </a:rPr>
            </a:br>
            <a:r>
              <a:rPr lang="en" sz="850">
                <a:solidFill>
                  <a:srgbClr val="F0F0F0"/>
                </a:solidFill>
                <a:latin typeface="Inter Light"/>
                <a:ea typeface="Inter Light"/>
                <a:cs typeface="Inter Light"/>
                <a:sym typeface="Inter Light"/>
              </a:rPr>
              <a:t>Business Applications  |  IT Management  |  BI</a:t>
            </a:r>
            <a:endParaRPr i="0" sz="850" u="none" cap="none" strike="noStrike">
              <a:solidFill>
                <a:srgbClr val="FFFFFF"/>
              </a:solidFill>
              <a:latin typeface="Inter Light"/>
              <a:ea typeface="Inter Light"/>
              <a:cs typeface="Inter Light"/>
              <a:sym typeface="Inter Light"/>
            </a:endParaRPr>
          </a:p>
        </p:txBody>
      </p:sp>
      <p:sp>
        <p:nvSpPr>
          <p:cNvPr id="350" name="Google Shape;350;p39"/>
          <p:cNvSpPr txBox="1"/>
          <p:nvPr/>
        </p:nvSpPr>
        <p:spPr>
          <a:xfrm>
            <a:off x="963600" y="553150"/>
            <a:ext cx="30000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dk2"/>
                </a:solidFill>
                <a:latin typeface="Inter SemiBold"/>
                <a:ea typeface="Inter SemiBold"/>
                <a:cs typeface="Inter SemiBold"/>
                <a:sym typeface="Inter SemiBold"/>
              </a:rPr>
              <a:t>ENERGY</a:t>
            </a:r>
            <a:endParaRPr sz="1300" u="sng">
              <a:solidFill>
                <a:schemeClr val="dk2"/>
              </a:solidFill>
              <a:latin typeface="Inter SemiBold"/>
              <a:ea typeface="Inter SemiBold"/>
              <a:cs typeface="Inter SemiBold"/>
              <a:sym typeface="Inter SemiBold"/>
            </a:endParaRPr>
          </a:p>
        </p:txBody>
      </p:sp>
      <p:sp>
        <p:nvSpPr>
          <p:cNvPr id="351" name="Google Shape;351;p39"/>
          <p:cNvSpPr txBox="1"/>
          <p:nvPr/>
        </p:nvSpPr>
        <p:spPr>
          <a:xfrm>
            <a:off x="230925" y="1599819"/>
            <a:ext cx="30000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rgbClr val="ABE6FF"/>
                </a:solidFill>
                <a:latin typeface="Inter SemiBold"/>
                <a:ea typeface="Inter SemiBold"/>
                <a:cs typeface="Inter SemiBold"/>
                <a:sym typeface="Inter SemiBold"/>
              </a:rPr>
              <a:t> MANAGED &amp; PRO SERVICES</a:t>
            </a:r>
            <a:endParaRPr/>
          </a:p>
        </p:txBody>
      </p:sp>
      <p:sp>
        <p:nvSpPr>
          <p:cNvPr id="352" name="Google Shape;352;p39"/>
          <p:cNvSpPr txBox="1"/>
          <p:nvPr/>
        </p:nvSpPr>
        <p:spPr>
          <a:xfrm>
            <a:off x="230925" y="2671010"/>
            <a:ext cx="30000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rgbClr val="ABE6FF"/>
                </a:solidFill>
                <a:latin typeface="Inter SemiBold"/>
                <a:ea typeface="Inter SemiBold"/>
                <a:cs typeface="Inter SemiBold"/>
                <a:sym typeface="Inter SemiBold"/>
              </a:rPr>
              <a:t>HARDWARE &amp; LOGISTICS</a:t>
            </a:r>
            <a:endParaRPr sz="1300">
              <a:solidFill>
                <a:srgbClr val="ABE6FF"/>
              </a:solidFill>
              <a:latin typeface="Inter SemiBold"/>
              <a:ea typeface="Inter SemiBold"/>
              <a:cs typeface="Inter SemiBold"/>
              <a:sym typeface="Inter SemiBold"/>
            </a:endParaRPr>
          </a:p>
        </p:txBody>
      </p:sp>
      <p:sp>
        <p:nvSpPr>
          <p:cNvPr id="353" name="Google Shape;353;p39"/>
          <p:cNvSpPr txBox="1"/>
          <p:nvPr/>
        </p:nvSpPr>
        <p:spPr>
          <a:xfrm>
            <a:off x="5852350" y="2671010"/>
            <a:ext cx="30000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dk2"/>
                </a:solidFill>
                <a:latin typeface="Inter SemiBold"/>
                <a:ea typeface="Inter SemiBold"/>
                <a:cs typeface="Inter SemiBold"/>
                <a:sym typeface="Inter SemiBold"/>
              </a:rPr>
              <a:t>ARTIFICIAL INTELLIGENCE</a:t>
            </a:r>
            <a:endParaRPr/>
          </a:p>
        </p:txBody>
      </p:sp>
      <p:sp>
        <p:nvSpPr>
          <p:cNvPr id="354" name="Google Shape;354;p39"/>
          <p:cNvSpPr txBox="1"/>
          <p:nvPr/>
        </p:nvSpPr>
        <p:spPr>
          <a:xfrm>
            <a:off x="963600" y="3656088"/>
            <a:ext cx="30000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dk2"/>
                </a:solidFill>
                <a:latin typeface="Inter SemiBold"/>
                <a:ea typeface="Inter SemiBold"/>
                <a:cs typeface="Inter SemiBold"/>
                <a:sym typeface="Inter SemiBold"/>
              </a:rPr>
              <a:t>SECURITY</a:t>
            </a:r>
            <a:endParaRPr/>
          </a:p>
        </p:txBody>
      </p:sp>
      <p:sp>
        <p:nvSpPr>
          <p:cNvPr id="355" name="Google Shape;355;p39"/>
          <p:cNvSpPr txBox="1"/>
          <p:nvPr/>
        </p:nvSpPr>
        <p:spPr>
          <a:xfrm>
            <a:off x="5852350" y="1599819"/>
            <a:ext cx="30000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dk2"/>
                </a:solidFill>
                <a:latin typeface="Inter SemiBold"/>
                <a:ea typeface="Inter SemiBold"/>
                <a:cs typeface="Inter SemiBold"/>
                <a:sym typeface="Inter SemiBold"/>
              </a:rPr>
              <a:t>SOFTWARE AS A SERVICE</a:t>
            </a:r>
            <a:endParaRPr/>
          </a:p>
        </p:txBody>
      </p:sp>
      <p:sp>
        <p:nvSpPr>
          <p:cNvPr id="356" name="Google Shape;356;p39"/>
          <p:cNvSpPr txBox="1"/>
          <p:nvPr/>
        </p:nvSpPr>
        <p:spPr>
          <a:xfrm>
            <a:off x="5154175" y="3656088"/>
            <a:ext cx="30000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dk2"/>
                </a:solidFill>
                <a:latin typeface="Inter SemiBold"/>
                <a:ea typeface="Inter SemiBold"/>
                <a:cs typeface="Inter SemiBold"/>
                <a:sym typeface="Inter SemiBold"/>
              </a:rPr>
              <a:t>INFRASTRUCTURE</a:t>
            </a:r>
            <a:endParaRPr sz="1300">
              <a:solidFill>
                <a:schemeClr val="dk2"/>
              </a:solidFill>
              <a:latin typeface="Inter SemiBold"/>
              <a:ea typeface="Inter SemiBold"/>
              <a:cs typeface="Inter SemiBold"/>
              <a:sym typeface="Inter SemiBold"/>
            </a:endParaRPr>
          </a:p>
        </p:txBody>
      </p:sp>
      <p:pic>
        <p:nvPicPr>
          <p:cNvPr id="357" name="Google Shape;357;p3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242350" y="1171226"/>
            <a:ext cx="2506476" cy="2506476"/>
          </a:xfrm>
          <a:prstGeom prst="rect">
            <a:avLst/>
          </a:prstGeom>
          <a:noFill/>
          <a:ln>
            <a:noFill/>
          </a:ln>
        </p:spPr>
      </p:pic>
      <p:sp>
        <p:nvSpPr>
          <p:cNvPr id="358" name="Google Shape;358;p39"/>
          <p:cNvSpPr txBox="1"/>
          <p:nvPr/>
        </p:nvSpPr>
        <p:spPr>
          <a:xfrm>
            <a:off x="-3103000" y="28150"/>
            <a:ext cx="30000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dk2"/>
                </a:solidFill>
                <a:latin typeface="Inter SemiBold"/>
                <a:ea typeface="Inter SemiBold"/>
                <a:cs typeface="Inter SemiBold"/>
                <a:sym typeface="Inter SemiBold"/>
              </a:rPr>
              <a:t>TRANSITION</a:t>
            </a:r>
            <a:endParaRPr sz="1300" u="sng">
              <a:solidFill>
                <a:schemeClr val="dk2"/>
              </a:solidFill>
              <a:latin typeface="Inter SemiBold"/>
              <a:ea typeface="Inter SemiBold"/>
              <a:cs typeface="Inter SemiBold"/>
              <a:sym typeface="Inter SemiBold"/>
            </a:endParaRPr>
          </a:p>
        </p:txBody>
      </p:sp>
      <p:sp>
        <p:nvSpPr>
          <p:cNvPr id="359" name="Google Shape;359;p39"/>
          <p:cNvSpPr/>
          <p:nvPr/>
        </p:nvSpPr>
        <p:spPr>
          <a:xfrm>
            <a:off x="4632075" y="1351550"/>
            <a:ext cx="391800" cy="384900"/>
          </a:xfrm>
          <a:prstGeom prst="rect">
            <a:avLst/>
          </a:prstGeom>
          <a:solidFill>
            <a:schemeClr val="dk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Inter ExtraLight"/>
              <a:ea typeface="Inter ExtraLight"/>
              <a:cs typeface="Inter ExtraLight"/>
              <a:sym typeface="Inter ExtraLight"/>
            </a:endParaRPr>
          </a:p>
        </p:txBody>
      </p:sp>
      <p:sp>
        <p:nvSpPr>
          <p:cNvPr id="360" name="Google Shape;360;p39"/>
          <p:cNvSpPr/>
          <p:nvPr/>
        </p:nvSpPr>
        <p:spPr>
          <a:xfrm>
            <a:off x="5185550" y="1869825"/>
            <a:ext cx="391800" cy="384900"/>
          </a:xfrm>
          <a:prstGeom prst="rect">
            <a:avLst/>
          </a:prstGeom>
          <a:solidFill>
            <a:schemeClr val="dk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Inter ExtraLight"/>
              <a:ea typeface="Inter ExtraLight"/>
              <a:cs typeface="Inter ExtraLight"/>
              <a:sym typeface="Inter ExtraLight"/>
            </a:endParaRPr>
          </a:p>
        </p:txBody>
      </p:sp>
      <p:sp>
        <p:nvSpPr>
          <p:cNvPr id="361" name="Google Shape;361;p39"/>
          <p:cNvSpPr/>
          <p:nvPr/>
        </p:nvSpPr>
        <p:spPr>
          <a:xfrm>
            <a:off x="5185550" y="2642150"/>
            <a:ext cx="391800" cy="384900"/>
          </a:xfrm>
          <a:prstGeom prst="rect">
            <a:avLst/>
          </a:prstGeom>
          <a:solidFill>
            <a:schemeClr val="dk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Inter ExtraLight"/>
              <a:ea typeface="Inter ExtraLight"/>
              <a:cs typeface="Inter ExtraLight"/>
              <a:sym typeface="Inter ExtraLight"/>
            </a:endParaRPr>
          </a:p>
        </p:txBody>
      </p:sp>
      <p:sp>
        <p:nvSpPr>
          <p:cNvPr id="362" name="Google Shape;362;p39"/>
          <p:cNvSpPr/>
          <p:nvPr/>
        </p:nvSpPr>
        <p:spPr>
          <a:xfrm>
            <a:off x="4632075" y="3110475"/>
            <a:ext cx="391800" cy="384900"/>
          </a:xfrm>
          <a:prstGeom prst="rect">
            <a:avLst/>
          </a:prstGeom>
          <a:solidFill>
            <a:schemeClr val="dk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Inter ExtraLight"/>
              <a:ea typeface="Inter ExtraLight"/>
              <a:cs typeface="Inter ExtraLight"/>
              <a:sym typeface="Inter ExtraLight"/>
            </a:endParaRPr>
          </a:p>
        </p:txBody>
      </p:sp>
      <p:sp>
        <p:nvSpPr>
          <p:cNvPr id="363" name="Google Shape;363;p39"/>
          <p:cNvSpPr/>
          <p:nvPr/>
        </p:nvSpPr>
        <p:spPr>
          <a:xfrm>
            <a:off x="3890725" y="3110475"/>
            <a:ext cx="391800" cy="384900"/>
          </a:xfrm>
          <a:prstGeom prst="rect">
            <a:avLst/>
          </a:prstGeom>
          <a:solidFill>
            <a:schemeClr val="dk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Inter ExtraLight"/>
              <a:ea typeface="Inter ExtraLight"/>
              <a:cs typeface="Inter ExtraLight"/>
              <a:sym typeface="Inter ExtraLight"/>
            </a:endParaRPr>
          </a:p>
        </p:txBody>
      </p:sp>
      <p:sp>
        <p:nvSpPr>
          <p:cNvPr id="364" name="Google Shape;364;p39"/>
          <p:cNvSpPr/>
          <p:nvPr/>
        </p:nvSpPr>
        <p:spPr>
          <a:xfrm>
            <a:off x="3452075" y="2642150"/>
            <a:ext cx="391800" cy="384900"/>
          </a:xfrm>
          <a:prstGeom prst="rect">
            <a:avLst/>
          </a:prstGeom>
          <a:solidFill>
            <a:schemeClr val="dk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Inter ExtraLight"/>
              <a:ea typeface="Inter ExtraLight"/>
              <a:cs typeface="Inter ExtraLight"/>
              <a:sym typeface="Inter ExtraLight"/>
            </a:endParaRPr>
          </a:p>
        </p:txBody>
      </p:sp>
      <p:sp>
        <p:nvSpPr>
          <p:cNvPr id="365" name="Google Shape;365;p39"/>
          <p:cNvSpPr/>
          <p:nvPr/>
        </p:nvSpPr>
        <p:spPr>
          <a:xfrm>
            <a:off x="3389825" y="1869825"/>
            <a:ext cx="454200" cy="384900"/>
          </a:xfrm>
          <a:prstGeom prst="rect">
            <a:avLst/>
          </a:prstGeom>
          <a:solidFill>
            <a:schemeClr val="dk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Inter ExtraLight"/>
              <a:ea typeface="Inter ExtraLight"/>
              <a:cs typeface="Inter ExtraLight"/>
              <a:sym typeface="Inter ExtraLight"/>
            </a:endParaRPr>
          </a:p>
        </p:txBody>
      </p:sp>
      <p:sp>
        <p:nvSpPr>
          <p:cNvPr id="366" name="Google Shape;366;p39"/>
          <p:cNvSpPr/>
          <p:nvPr/>
        </p:nvSpPr>
        <p:spPr>
          <a:xfrm>
            <a:off x="3890725" y="1351550"/>
            <a:ext cx="391800" cy="384900"/>
          </a:xfrm>
          <a:prstGeom prst="rect">
            <a:avLst/>
          </a:prstGeom>
          <a:solidFill>
            <a:schemeClr val="dk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Inter ExtraLight"/>
              <a:ea typeface="Inter ExtraLight"/>
              <a:cs typeface="Inter ExtraLight"/>
              <a:sym typeface="Inter ExtraLight"/>
            </a:endParaRPr>
          </a:p>
        </p:txBody>
      </p:sp>
      <p:pic>
        <p:nvPicPr>
          <p:cNvPr id="367" name="Google Shape;367;p39" title="ai-sparkle 1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213511" y="2679032"/>
            <a:ext cx="335883" cy="311134"/>
          </a:xfrm>
          <a:prstGeom prst="rect">
            <a:avLst/>
          </a:prstGeom>
          <a:noFill/>
          <a:ln>
            <a:noFill/>
          </a:ln>
        </p:spPr>
      </p:pic>
      <p:pic>
        <p:nvPicPr>
          <p:cNvPr id="368" name="Google Shape;368;p39" title="cloud-devices 1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782294" y="1376064"/>
            <a:ext cx="296991" cy="335883"/>
          </a:xfrm>
          <a:prstGeom prst="rect">
            <a:avLst/>
          </a:prstGeom>
          <a:noFill/>
          <a:ln>
            <a:noFill/>
          </a:ln>
        </p:spPr>
      </p:pic>
      <p:pic>
        <p:nvPicPr>
          <p:cNvPr id="369" name="Google Shape;369;p39" title="Cloud-Gear.pn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176387" y="1855446"/>
            <a:ext cx="410131" cy="413666"/>
          </a:xfrm>
          <a:prstGeom prst="rect">
            <a:avLst/>
          </a:prstGeom>
          <a:noFill/>
          <a:ln>
            <a:noFill/>
          </a:ln>
        </p:spPr>
      </p:pic>
      <p:pic>
        <p:nvPicPr>
          <p:cNvPr id="370" name="Google Shape;370;p39" title="Energy.png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3925475" y="1342463"/>
            <a:ext cx="403060" cy="403060"/>
          </a:xfrm>
          <a:prstGeom prst="rect">
            <a:avLst/>
          </a:prstGeom>
          <a:noFill/>
          <a:ln>
            <a:noFill/>
          </a:ln>
        </p:spPr>
      </p:pic>
      <p:pic>
        <p:nvPicPr>
          <p:cNvPr id="371" name="Google Shape;371;p39" title="Laptop.png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3421025" y="2598350"/>
            <a:ext cx="391800" cy="391824"/>
          </a:xfrm>
          <a:prstGeom prst="rect">
            <a:avLst/>
          </a:prstGeom>
          <a:noFill/>
          <a:ln>
            <a:noFill/>
          </a:ln>
        </p:spPr>
      </p:pic>
      <p:pic>
        <p:nvPicPr>
          <p:cNvPr id="372" name="Google Shape;372;p39" title="Managed-Services.png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3411857" y="1855461"/>
            <a:ext cx="410131" cy="413666"/>
          </a:xfrm>
          <a:prstGeom prst="rect">
            <a:avLst/>
          </a:prstGeom>
          <a:noFill/>
          <a:ln>
            <a:noFill/>
          </a:ln>
        </p:spPr>
      </p:pic>
      <p:pic>
        <p:nvPicPr>
          <p:cNvPr id="373" name="Google Shape;373;p39" title="Security.png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3885095" y="3101391"/>
            <a:ext cx="403060" cy="403060"/>
          </a:xfrm>
          <a:prstGeom prst="rect">
            <a:avLst/>
          </a:prstGeom>
          <a:noFill/>
          <a:ln>
            <a:noFill/>
          </a:ln>
        </p:spPr>
      </p:pic>
      <p:pic>
        <p:nvPicPr>
          <p:cNvPr id="374" name="Google Shape;374;p39" title="Server.png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4672677" y="3101391"/>
            <a:ext cx="406595" cy="4030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AppDirect">
  <a:themeElements>
    <a:clrScheme name="Simple Light">
      <a:dk1>
        <a:srgbClr val="011B58"/>
      </a:dk1>
      <a:lt1>
        <a:srgbClr val="FFFFFF"/>
      </a:lt1>
      <a:dk2>
        <a:srgbClr val="ABE7FF"/>
      </a:dk2>
      <a:lt2>
        <a:srgbClr val="F0F0F0"/>
      </a:lt2>
      <a:accent1>
        <a:srgbClr val="0629D3"/>
      </a:accent1>
      <a:accent2>
        <a:srgbClr val="CDFDDA"/>
      </a:accent2>
      <a:accent3>
        <a:srgbClr val="014929"/>
      </a:accent3>
      <a:accent4>
        <a:srgbClr val="F2555A"/>
      </a:accent4>
      <a:accent5>
        <a:srgbClr val="FFA000"/>
      </a:accent5>
      <a:accent6>
        <a:srgbClr val="5326A5"/>
      </a:accent6>
      <a:hlink>
        <a:srgbClr val="0629D3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