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9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46" r:id="rId4"/>
    <p:sldMasterId id="2147483847" r:id="rId5"/>
    <p:sldMasterId id="2147483848" r:id="rId6"/>
    <p:sldMasterId id="2147483849"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6858000" cy="9144000"/>
  <p:embeddedFontLst>
    <p:embeddedFont>
      <p:font typeface="Inter"/>
      <p:regular r:id="rId38"/>
      <p:bold r:id="rId39"/>
      <p:italic r:id="rId40"/>
      <p:boldItalic r:id="rId41"/>
    </p:embeddedFont>
    <p:embeddedFont>
      <p:font typeface="Plus Jakarta Sans Medium"/>
      <p:regular r:id="rId42"/>
      <p:bold r:id="rId43"/>
      <p:italic r:id="rId44"/>
      <p:boldItalic r:id="rId45"/>
    </p:embeddedFont>
    <p:embeddedFont>
      <p:font typeface="Helvetica Neue"/>
      <p:regular r:id="rId46"/>
      <p:bold r:id="rId47"/>
      <p:italic r:id="rId48"/>
      <p:boldItalic r:id="rId49"/>
    </p:embeddedFont>
    <p:embeddedFont>
      <p:font typeface="Roboto Serif"/>
      <p:regular r:id="rId50"/>
      <p:bold r:id="rId51"/>
      <p:italic r:id="rId52"/>
      <p:boldItalic r:id="rId53"/>
    </p:embeddedFont>
    <p:embeddedFont>
      <p:font typeface="Montserrat SemiBold"/>
      <p:regular r:id="rId54"/>
      <p:bold r:id="rId55"/>
      <p:italic r:id="rId56"/>
      <p:boldItalic r:id="rId57"/>
    </p:embeddedFont>
    <p:embeddedFont>
      <p:font typeface="Inter Light"/>
      <p:regular r:id="rId58"/>
      <p:bold r:id="rId59"/>
      <p:italic r:id="rId60"/>
      <p:boldItalic r:id="rId61"/>
    </p:embeddedFont>
    <p:embeddedFont>
      <p:font typeface="Plus Jakarta Sans ExtraBold"/>
      <p:bold r:id="rId62"/>
      <p:boldItalic r:id="rId63"/>
    </p:embeddedFont>
    <p:embeddedFont>
      <p:font typeface="Inter SemiBold"/>
      <p:regular r:id="rId64"/>
      <p:bold r:id="rId65"/>
      <p:italic r:id="rId66"/>
      <p:boldItalic r:id="rId67"/>
    </p:embeddedFont>
    <p:embeddedFont>
      <p:font typeface="Plus Jakarta Sans"/>
      <p:regular r:id="rId68"/>
      <p:bold r:id="rId69"/>
      <p:italic r:id="rId70"/>
      <p:boldItalic r:id="rId71"/>
    </p:embeddedFont>
    <p:embeddedFont>
      <p:font typeface="Montserrat Medium"/>
      <p:regular r:id="rId72"/>
      <p:bold r:id="rId73"/>
      <p:italic r:id="rId74"/>
      <p:boldItalic r:id="rId75"/>
    </p:embeddedFont>
    <p:embeddedFont>
      <p:font typeface="Open Sans SemiBold"/>
      <p:regular r:id="rId76"/>
      <p:bold r:id="rId77"/>
      <p:italic r:id="rId78"/>
      <p:boldItalic r:id="rId79"/>
    </p:embeddedFont>
    <p:embeddedFont>
      <p:font typeface="Montserrat ExtraLight"/>
      <p:regular r:id="rId80"/>
      <p:bold r:id="rId81"/>
      <p:italic r:id="rId82"/>
      <p:boldItalic r:id="rId83"/>
    </p:embeddedFont>
    <p:embeddedFont>
      <p:font typeface="Inter ExtraLight"/>
      <p:regular r:id="rId84"/>
      <p:bold r:id="rId85"/>
      <p:italic r:id="rId86"/>
      <p:boldItalic r:id="rId87"/>
    </p:embeddedFont>
    <p:embeddedFont>
      <p:font typeface="Inter Medium"/>
      <p:regular r:id="rId88"/>
      <p:bold r:id="rId89"/>
      <p:italic r:id="rId90"/>
      <p:boldItalic r:id="rId91"/>
    </p:embeddedFont>
    <p:embeddedFont>
      <p:font typeface="Open Sans Light"/>
      <p:regular r:id="rId92"/>
      <p:bold r:id="rId93"/>
      <p:italic r:id="rId94"/>
      <p:boldItalic r:id="rId95"/>
    </p:embeddedFont>
    <p:embeddedFont>
      <p:font typeface="Open Sans"/>
      <p:regular r:id="rId96"/>
      <p:bold r:id="rId97"/>
      <p:italic r:id="rId98"/>
      <p:boldItalic r:id="rId9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italic.fntdata"/><Relationship Id="rId42" Type="http://schemas.openxmlformats.org/officeDocument/2006/relationships/font" Target="fonts/PlusJakartaSansMedium-regular.fntdata"/><Relationship Id="rId41" Type="http://schemas.openxmlformats.org/officeDocument/2006/relationships/font" Target="fonts/Inter-boldItalic.fntdata"/><Relationship Id="rId44" Type="http://schemas.openxmlformats.org/officeDocument/2006/relationships/font" Target="fonts/PlusJakartaSansMedium-italic.fntdata"/><Relationship Id="rId43" Type="http://schemas.openxmlformats.org/officeDocument/2006/relationships/font" Target="fonts/PlusJakartaSansMedium-bold.fntdata"/><Relationship Id="rId46" Type="http://schemas.openxmlformats.org/officeDocument/2006/relationships/font" Target="fonts/HelveticaNeue-regular.fntdata"/><Relationship Id="rId45" Type="http://schemas.openxmlformats.org/officeDocument/2006/relationships/font" Target="fonts/PlusJakartaSansMedium-boldItalic.fntdata"/><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Inter-bold.fntdata"/><Relationship Id="rId38" Type="http://schemas.openxmlformats.org/officeDocument/2006/relationships/font" Target="fonts/Inter-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OpenSansLight-boldItalic.fntdata"/><Relationship Id="rId94" Type="http://schemas.openxmlformats.org/officeDocument/2006/relationships/font" Target="fonts/OpenSansLight-italic.fntdata"/><Relationship Id="rId97" Type="http://schemas.openxmlformats.org/officeDocument/2006/relationships/font" Target="fonts/OpenSans-bold.fntdata"/><Relationship Id="rId96" Type="http://schemas.openxmlformats.org/officeDocument/2006/relationships/font" Target="fonts/OpenSans-regular.fntdata"/><Relationship Id="rId11" Type="http://schemas.openxmlformats.org/officeDocument/2006/relationships/slide" Target="slides/slide3.xml"/><Relationship Id="rId99" Type="http://schemas.openxmlformats.org/officeDocument/2006/relationships/font" Target="fonts/OpenSans-boldItalic.fntdata"/><Relationship Id="rId10" Type="http://schemas.openxmlformats.org/officeDocument/2006/relationships/slide" Target="slides/slide2.xml"/><Relationship Id="rId98" Type="http://schemas.openxmlformats.org/officeDocument/2006/relationships/font" Target="fonts/OpenSans-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InterMedium-boldItalic.fntdata"/><Relationship Id="rId90" Type="http://schemas.openxmlformats.org/officeDocument/2006/relationships/font" Target="fonts/InterMedium-italic.fntdata"/><Relationship Id="rId93" Type="http://schemas.openxmlformats.org/officeDocument/2006/relationships/font" Target="fonts/OpenSansLight-bold.fntdata"/><Relationship Id="rId92" Type="http://schemas.openxmlformats.org/officeDocument/2006/relationships/font" Target="fonts/OpenSansLight-regular.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font" Target="fonts/InterExtraLight-regular.fntdata"/><Relationship Id="rId83" Type="http://schemas.openxmlformats.org/officeDocument/2006/relationships/font" Target="fonts/MontserratExtraLight-boldItalic.fntdata"/><Relationship Id="rId86" Type="http://schemas.openxmlformats.org/officeDocument/2006/relationships/font" Target="fonts/InterExtraLight-italic.fntdata"/><Relationship Id="rId85" Type="http://schemas.openxmlformats.org/officeDocument/2006/relationships/font" Target="fonts/InterExtraLight-bold.fntdata"/><Relationship Id="rId88" Type="http://schemas.openxmlformats.org/officeDocument/2006/relationships/font" Target="fonts/InterMedium-regular.fntdata"/><Relationship Id="rId87" Type="http://schemas.openxmlformats.org/officeDocument/2006/relationships/font" Target="fonts/InterExtraLight-boldItalic.fntdata"/><Relationship Id="rId89" Type="http://schemas.openxmlformats.org/officeDocument/2006/relationships/font" Target="fonts/InterMedium-bold.fntdata"/><Relationship Id="rId80" Type="http://schemas.openxmlformats.org/officeDocument/2006/relationships/font" Target="fonts/MontserratExtraLight-regular.fntdata"/><Relationship Id="rId82" Type="http://schemas.openxmlformats.org/officeDocument/2006/relationships/font" Target="fonts/MontserratExtraLight-italic.fntdata"/><Relationship Id="rId81" Type="http://schemas.openxmlformats.org/officeDocument/2006/relationships/font" Target="fonts/MontserratExtraLight-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MontserratMedium-bold.fntdata"/><Relationship Id="rId72" Type="http://schemas.openxmlformats.org/officeDocument/2006/relationships/font" Target="fonts/MontserratMedium-regular.fntdata"/><Relationship Id="rId75" Type="http://schemas.openxmlformats.org/officeDocument/2006/relationships/font" Target="fonts/MontserratMedium-boldItalic.fntdata"/><Relationship Id="rId74" Type="http://schemas.openxmlformats.org/officeDocument/2006/relationships/font" Target="fonts/MontserratMedium-italic.fntdata"/><Relationship Id="rId77" Type="http://schemas.openxmlformats.org/officeDocument/2006/relationships/font" Target="fonts/OpenSansSemiBold-bold.fntdata"/><Relationship Id="rId76" Type="http://schemas.openxmlformats.org/officeDocument/2006/relationships/font" Target="fonts/OpenSansSemiBold-regular.fntdata"/><Relationship Id="rId79" Type="http://schemas.openxmlformats.org/officeDocument/2006/relationships/font" Target="fonts/OpenSansSemiBold-boldItalic.fntdata"/><Relationship Id="rId78" Type="http://schemas.openxmlformats.org/officeDocument/2006/relationships/font" Target="fonts/OpenSansSemiBold-italic.fntdata"/><Relationship Id="rId71" Type="http://schemas.openxmlformats.org/officeDocument/2006/relationships/font" Target="fonts/PlusJakartaSans-boldItalic.fntdata"/><Relationship Id="rId70" Type="http://schemas.openxmlformats.org/officeDocument/2006/relationships/font" Target="fonts/PlusJakartaSans-italic.fntdata"/><Relationship Id="rId62" Type="http://schemas.openxmlformats.org/officeDocument/2006/relationships/font" Target="fonts/PlusJakartaSansExtraBold-bold.fntdata"/><Relationship Id="rId61" Type="http://schemas.openxmlformats.org/officeDocument/2006/relationships/font" Target="fonts/InterLight-boldItalic.fntdata"/><Relationship Id="rId64" Type="http://schemas.openxmlformats.org/officeDocument/2006/relationships/font" Target="fonts/InterSemiBold-regular.fntdata"/><Relationship Id="rId63" Type="http://schemas.openxmlformats.org/officeDocument/2006/relationships/font" Target="fonts/PlusJakartaSansExtraBold-boldItalic.fntdata"/><Relationship Id="rId66" Type="http://schemas.openxmlformats.org/officeDocument/2006/relationships/font" Target="fonts/InterSemiBold-italic.fntdata"/><Relationship Id="rId65" Type="http://schemas.openxmlformats.org/officeDocument/2006/relationships/font" Target="fonts/InterSemiBold-bold.fntdata"/><Relationship Id="rId68" Type="http://schemas.openxmlformats.org/officeDocument/2006/relationships/font" Target="fonts/PlusJakartaSans-regular.fntdata"/><Relationship Id="rId67" Type="http://schemas.openxmlformats.org/officeDocument/2006/relationships/font" Target="fonts/InterSemiBold-boldItalic.fntdata"/><Relationship Id="rId60" Type="http://schemas.openxmlformats.org/officeDocument/2006/relationships/font" Target="fonts/InterLight-italic.fntdata"/><Relationship Id="rId69" Type="http://schemas.openxmlformats.org/officeDocument/2006/relationships/font" Target="fonts/PlusJakartaSans-bold.fntdata"/><Relationship Id="rId51" Type="http://schemas.openxmlformats.org/officeDocument/2006/relationships/font" Target="fonts/RobotoSerif-bold.fntdata"/><Relationship Id="rId50" Type="http://schemas.openxmlformats.org/officeDocument/2006/relationships/font" Target="fonts/RobotoSerif-regular.fntdata"/><Relationship Id="rId53" Type="http://schemas.openxmlformats.org/officeDocument/2006/relationships/font" Target="fonts/RobotoSerif-boldItalic.fntdata"/><Relationship Id="rId52" Type="http://schemas.openxmlformats.org/officeDocument/2006/relationships/font" Target="fonts/RobotoSerif-italic.fntdata"/><Relationship Id="rId55" Type="http://schemas.openxmlformats.org/officeDocument/2006/relationships/font" Target="fonts/MontserratSemiBold-bold.fntdata"/><Relationship Id="rId54" Type="http://schemas.openxmlformats.org/officeDocument/2006/relationships/font" Target="fonts/MontserratSemiBold-regular.fntdata"/><Relationship Id="rId57" Type="http://schemas.openxmlformats.org/officeDocument/2006/relationships/font" Target="fonts/MontserratSemiBold-boldItalic.fntdata"/><Relationship Id="rId56" Type="http://schemas.openxmlformats.org/officeDocument/2006/relationships/font" Target="fonts/MontserratSemiBold-italic.fntdata"/><Relationship Id="rId59" Type="http://schemas.openxmlformats.org/officeDocument/2006/relationships/font" Target="fonts/InterLight-bold.fntdata"/><Relationship Id="rId58" Type="http://schemas.openxmlformats.org/officeDocument/2006/relationships/font" Target="fonts/Inter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amsungsds.com/us/blog/hidden-costs-poor-enterprise-mobile-device-management.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Alt 1. </a:t>
            </a:r>
            <a:r>
              <a:rPr lang="en"/>
              <a:t>Visibility into how you spend and simplified procurement to help you save</a:t>
            </a:r>
            <a:endParaRPr/>
          </a:p>
          <a:p>
            <a:pPr indent="0" lvl="0" marL="0" rtl="0" algn="l">
              <a:spcBef>
                <a:spcPts val="0"/>
              </a:spcBef>
              <a:spcAft>
                <a:spcPts val="0"/>
              </a:spcAft>
              <a:buNone/>
            </a:pPr>
            <a:r>
              <a:rPr lang="en"/>
              <a:t>Alt 2. Your status quo might be costing you more than it should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329a7ebfc3c_0_3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g329a7ebfc3c_0_3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329a7ebfc3c_0_4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g329a7ebfc3c_0_4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32b401946e8_0_43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g32b401946e8_0_4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7" name="Shape 1577"/>
        <p:cNvGrpSpPr/>
        <p:nvPr/>
      </p:nvGrpSpPr>
      <p:grpSpPr>
        <a:xfrm>
          <a:off x="0" y="0"/>
          <a:ext cx="0" cy="0"/>
          <a:chOff x="0" y="0"/>
          <a:chExt cx="0" cy="0"/>
        </a:xfrm>
      </p:grpSpPr>
      <p:sp>
        <p:nvSpPr>
          <p:cNvPr id="1578" name="Google Shape;1578;g32b401946e8_0_5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g32b401946e8_0_5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g32b401946e8_0_4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g32b401946e8_0_4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32b883faa80_0_1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32b883faa80_0_1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g32b883faa80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g32b883faa80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29126e9bf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3" name="Google Shape;1693;g29126e9bf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Procuring technology is increasingly complex—lean on AppDirect as an extension of your sales team. </a:t>
            </a:r>
            <a:endParaRPr i="1"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We provide you with the digital back office and tools you’re used to, and a 250+ bench of back office specialists, engineers, and responsive support teams.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 team of solution engineers and solution architects to identify business problems and offer expert advice to your customers on the solutions that best fit their business model.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From engaging the providers to deal registration, demonstration, quoting, and post-sales support, AppDirect is there every step of the way.</a:t>
            </a:r>
            <a:endParaRPr sz="10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32b401946e8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32b401946e8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32b401946e8_0_5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12" name="Google Shape;1712;g32b401946e8_0_5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g27660f50003_0_2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0" name="Google Shape;1350;g27660f50003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g32b401946e8_0_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39" name="Google Shape;1739;g32b401946e8_0_5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32b883faa80_0_6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4" name="Google Shape;1774;g32b883faa80_0_68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32b883faa80_0_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03" name="Google Shape;1803;g32b883faa80_0_7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g32b883faa80_0_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2" name="Google Shape;1832;g32b883faa80_0_7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32b883faa80_0_7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1" name="Google Shape;1861;g32b883faa80_0_7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32b883faa80_0_7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0" name="Google Shape;1890;g32b883faa80_0_7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32b883faa80_0_8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21" name="Google Shape;1921;g32b883faa80_0_8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g32b883faa80_0_8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0" name="Google Shape;1950;g32b883faa80_0_8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g32b883faa80_0_8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79" name="Google Shape;1979;g32b883faa80_0_88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SzPts val="2200"/>
              <a:buFont typeface="Helvetica Neue"/>
              <a:buNone/>
            </a:pPr>
            <a:r>
              <a:rPr lang="en"/>
              <a:t>GENERAL – BEST OF</a:t>
            </a:r>
            <a:endParaRPr/>
          </a:p>
          <a:p>
            <a:pPr indent="0" lvl="0" marL="0" rtl="0" algn="l">
              <a:lnSpc>
                <a:spcPct val="117999"/>
              </a:lnSpc>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6" name="Shape 2006"/>
        <p:cNvGrpSpPr/>
        <p:nvPr/>
      </p:nvGrpSpPr>
      <p:grpSpPr>
        <a:xfrm>
          <a:off x="0" y="0"/>
          <a:ext cx="0" cy="0"/>
          <a:chOff x="0" y="0"/>
          <a:chExt cx="0" cy="0"/>
        </a:xfrm>
      </p:grpSpPr>
      <p:sp>
        <p:nvSpPr>
          <p:cNvPr id="2007" name="Google Shape;2007;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8" name="Google Shape;2008;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2d6f00b86b6_0_1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5" name="Google Shape;1355;g2d6f00b86b6_0_1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IT assets are typically managed internally through manual processes, lack tracking, and incur massive costs.</a:t>
            </a:r>
            <a:endParaRPr>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a:solidFill>
                  <a:schemeClr val="dk1"/>
                </a:solidFill>
                <a:latin typeface="Inter"/>
                <a:ea typeface="Inter"/>
                <a:cs typeface="Inter"/>
                <a:sym typeface="Inter"/>
              </a:rPr>
              <a:t>Enterprises incur substantial financial burdens due to the loss of mobile devices, with the average annual expenditure on replacing these devices amounting to approximately $5.45 million, according to Imprivata (</a:t>
            </a:r>
            <a:r>
              <a:rPr lang="en" u="sng">
                <a:solidFill>
                  <a:schemeClr val="hlink"/>
                </a:solidFill>
                <a:latin typeface="Inter"/>
                <a:ea typeface="Inter"/>
                <a:cs typeface="Inter"/>
                <a:sym typeface="Inter"/>
                <a:hlinkClick r:id="rId2"/>
              </a:rPr>
              <a:t>Samsung SDS</a:t>
            </a:r>
            <a:r>
              <a:rPr lang="en">
                <a:solidFill>
                  <a:schemeClr val="dk1"/>
                </a:solidFill>
                <a:latin typeface="Inter"/>
                <a:ea typeface="Inter"/>
                <a:cs typeface="Inter"/>
                <a:sym typeface="Inter"/>
              </a:rPr>
              <a:t>, 2024)</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45% of organizations struggle with overspending on IT hardware and software, which strategic sourcing solutions help mitigate. (Source: Gartner)</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32d4022d2ca_0_8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32d4022d2ca_0_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Noto Sans Symbols"/>
              <a:buChar char="●"/>
            </a:pPr>
            <a:r>
              <a:rPr lang="en">
                <a:solidFill>
                  <a:schemeClr val="dk1"/>
                </a:solidFill>
                <a:latin typeface="Inter"/>
                <a:ea typeface="Inter"/>
                <a:cs typeface="Inter"/>
                <a:sym typeface="Inter"/>
              </a:rPr>
              <a:t>73% of unplanned downtime is caused by human error, which can be minimized with automation tools and managed IT operations. (Source: Uptime Institute)</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Ninety-five percent of senior IT executives plan to consolidate vendors within a year, according to a recent poll by CIO. And 75% of organizations plan to consolidate their cybersecurity vendors (Source: BizTech, 2024).</a:t>
            </a:r>
            <a:endParaRPr>
              <a:solidFill>
                <a:schemeClr val="dk1"/>
              </a:solidFill>
              <a:latin typeface="Inter"/>
              <a:ea typeface="Inter"/>
              <a:cs typeface="Inter"/>
              <a:sym typeface="Inter"/>
            </a:endParaRPr>
          </a:p>
          <a:p>
            <a:pPr indent="0" lvl="0" marL="0" rtl="0" algn="l">
              <a:spcBef>
                <a:spcPts val="200"/>
              </a:spcBef>
              <a:spcAft>
                <a:spcPts val="200"/>
              </a:spcAft>
              <a:buNone/>
            </a:pPr>
            <a:r>
              <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32b401946e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2" name="Google Shape;1392;g32b401946e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Tying it back to AppDirect, these are some value proposition that we put together, making it clear how we address the pain points seen on the previous slide – again tying it closely to their main CBI </a:t>
            </a:r>
            <a:r>
              <a:rPr lang="en">
                <a:solidFill>
                  <a:schemeClr val="dk1"/>
                </a:solidFill>
              </a:rPr>
              <a:t>around</a:t>
            </a:r>
            <a:r>
              <a:rPr b="1" lang="en">
                <a:solidFill>
                  <a:schemeClr val="dk1"/>
                </a:solidFill>
              </a:rPr>
              <a:t> automating </a:t>
            </a:r>
            <a:r>
              <a:rPr lang="en">
                <a:solidFill>
                  <a:schemeClr val="dk1"/>
                </a:solidFill>
              </a:rPr>
              <a:t>their </a:t>
            </a:r>
            <a:r>
              <a:rPr b="1" lang="en">
                <a:solidFill>
                  <a:schemeClr val="dk1"/>
                </a:solidFill>
              </a:rPr>
              <a:t>run activities</a:t>
            </a:r>
            <a:r>
              <a:rPr lang="en">
                <a:solidFill>
                  <a:schemeClr val="dk1"/>
                </a:solidFill>
              </a:rPr>
              <a:t> to </a:t>
            </a:r>
            <a:r>
              <a:rPr b="1" lang="en">
                <a:solidFill>
                  <a:schemeClr val="dk1"/>
                </a:solidFill>
              </a:rPr>
              <a:t>save costs &amp; time. </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solidFill>
                  <a:schemeClr val="dk1"/>
                </a:solidFill>
              </a:rPr>
              <a:t>Industry expertise – </a:t>
            </a:r>
            <a:r>
              <a:rPr lang="en">
                <a:solidFill>
                  <a:schemeClr val="dk1"/>
                </a:solidFill>
              </a:rPr>
              <a:t>placing the advisor at the forefront of this – expertise throughout the entire journey, from finding, buying, to managing as we know buyers are increasingly purchasing from the channel.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In our “how we can help” messaging, we are speaking to both the guidance (Advisor) &amp; digital tools (Platform) offered. Initial journey is with the advisor and their team, but we also equip them with the self-serve tools in both the marketplace and the workspace if ever they want to be autonomous players (digitally enabled). </a:t>
            </a:r>
            <a:endParaRPr>
              <a:solidFill>
                <a:schemeClr val="dk1"/>
              </a:solidFill>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527c6b3d8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3" name="Google Shape;1423;g3527c6b3d8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32b401946e8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32b401946e8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329a7ebfc3c_0_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9" name="Google Shape;1469;g329a7ebfc3c_0_1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329a7ebfc3c_0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4" name="Google Shape;1474;g329a7ebfc3c_0_1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rPr lang="en"/>
              <a:t>Problems our solution will tackle</a:t>
            </a:r>
            <a:endParaRPr/>
          </a:p>
          <a:p>
            <a:pPr indent="0" lvl="0" marL="0" rtl="0" algn="l">
              <a:lnSpc>
                <a:spcPct val="117999"/>
              </a:lnSpc>
              <a:spcBef>
                <a:spcPts val="0"/>
              </a:spcBef>
              <a:spcAft>
                <a:spcPts val="0"/>
              </a:spcAft>
              <a:buNone/>
            </a:pPr>
            <a:r>
              <a:rPr lang="en"/>
              <a:t>Smaller teams so overwhelmed easily</a:t>
            </a:r>
            <a:endParaRPr/>
          </a:p>
          <a:p>
            <a:pPr indent="0" lvl="0" marL="0" rtl="0" algn="l">
              <a:lnSpc>
                <a:spcPct val="117999"/>
              </a:lnSpc>
              <a:spcBef>
                <a:spcPts val="0"/>
              </a:spcBef>
              <a:spcAft>
                <a:spcPts val="0"/>
              </a:spcAft>
              <a:buNone/>
            </a:pPr>
            <a:r>
              <a:rPr lang="en"/>
              <a:t>Controlling costs</a:t>
            </a:r>
            <a:endParaRPr/>
          </a:p>
          <a:p>
            <a:pPr indent="0" lvl="0" marL="0" rtl="0" algn="l">
              <a:lnSpc>
                <a:spcPct val="117999"/>
              </a:lnSpc>
              <a:spcBef>
                <a:spcPts val="0"/>
              </a:spcBef>
              <a:spcAft>
                <a:spcPts val="0"/>
              </a:spcAft>
              <a:buNone/>
            </a:pPr>
            <a:r>
              <a:rPr lang="en"/>
              <a:t>High staff turnover and lack of specialized skills</a:t>
            </a:r>
            <a:endParaRPr/>
          </a:p>
          <a:p>
            <a:pPr indent="0" lvl="0" marL="0" rtl="0" algn="l">
              <a:lnSpc>
                <a:spcPct val="117999"/>
              </a:lnSpc>
              <a:spcBef>
                <a:spcPts val="0"/>
              </a:spcBef>
              <a:spcAft>
                <a:spcPts val="0"/>
              </a:spcAft>
              <a:buNone/>
            </a:pPr>
            <a:r>
              <a:rPr lang="en"/>
              <a:t>Data loss</a:t>
            </a:r>
            <a:endParaRPr/>
          </a:p>
          <a:p>
            <a:pPr indent="0" lvl="0" marL="0" rtl="0" algn="l">
              <a:lnSpc>
                <a:spcPct val="117999"/>
              </a:lnSpc>
              <a:spcBef>
                <a:spcPts val="0"/>
              </a:spcBef>
              <a:spcAft>
                <a:spcPts val="0"/>
              </a:spcAft>
              <a:buNone/>
            </a:pPr>
            <a:r>
              <a:rPr lang="en"/>
              <a:t>Security (both monitoring and managing)</a:t>
            </a:r>
            <a:endParaRPr/>
          </a:p>
          <a:p>
            <a:pPr indent="0" lvl="0" marL="0" rtl="0" algn="l">
              <a:lnSpc>
                <a:spcPct val="117999"/>
              </a:lnSpc>
              <a:spcBef>
                <a:spcPts val="0"/>
              </a:spcBef>
              <a:spcAft>
                <a:spcPts val="0"/>
              </a:spcAft>
              <a:buNone/>
            </a:pPr>
            <a:r>
              <a:rPr lang="en"/>
              <a:t>Managing both in-office and remote employees</a:t>
            </a:r>
            <a:endParaRPr/>
          </a:p>
          <a:p>
            <a:pPr indent="0" lvl="0" marL="0" rtl="0" algn="l">
              <a:lnSpc>
                <a:spcPct val="117999"/>
              </a:lnSpc>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6.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2.png"/><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8.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7.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 Id="rId3" Type="http://schemas.openxmlformats.org/officeDocument/2006/relationships/image" Target="../media/image12.png"/><Relationship Id="rId4" Type="http://schemas.openxmlformats.org/officeDocument/2006/relationships/image" Target="../media/image11.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 Id="rId3" Type="http://schemas.openxmlformats.org/officeDocument/2006/relationships/image" Target="../media/image16.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8.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2.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 Id="rId3"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8.png"/><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45" name="Shape 745"/>
        <p:cNvGrpSpPr/>
        <p:nvPr/>
      </p:nvGrpSpPr>
      <p:grpSpPr>
        <a:xfrm>
          <a:off x="0" y="0"/>
          <a:ext cx="0" cy="0"/>
          <a:chOff x="0" y="0"/>
          <a:chExt cx="0" cy="0"/>
        </a:xfrm>
      </p:grpSpPr>
      <p:grpSp>
        <p:nvGrpSpPr>
          <p:cNvPr id="746" name="Google Shape;746;p102"/>
          <p:cNvGrpSpPr/>
          <p:nvPr/>
        </p:nvGrpSpPr>
        <p:grpSpPr>
          <a:xfrm>
            <a:off x="4822703" y="31"/>
            <a:ext cx="4321568" cy="5143648"/>
            <a:chOff x="4822703" y="31"/>
            <a:chExt cx="4321568" cy="5143648"/>
          </a:xfrm>
        </p:grpSpPr>
        <p:sp>
          <p:nvSpPr>
            <p:cNvPr id="747" name="Google Shape;747;p10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0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0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0" name="Google Shape;750;p10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751" name="Google Shape;751;p10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52" name="Google Shape;752;p10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53" name="Google Shape;753;p10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54" name="Shape 754"/>
        <p:cNvGrpSpPr/>
        <p:nvPr/>
      </p:nvGrpSpPr>
      <p:grpSpPr>
        <a:xfrm>
          <a:off x="0" y="0"/>
          <a:ext cx="0" cy="0"/>
          <a:chOff x="0" y="0"/>
          <a:chExt cx="0" cy="0"/>
        </a:xfrm>
      </p:grpSpPr>
      <p:sp>
        <p:nvSpPr>
          <p:cNvPr id="755" name="Google Shape;755;p10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756" name="Google Shape;756;p103"/>
          <p:cNvGrpSpPr/>
          <p:nvPr/>
        </p:nvGrpSpPr>
        <p:grpSpPr>
          <a:xfrm>
            <a:off x="4822703" y="31"/>
            <a:ext cx="4321568" cy="5143648"/>
            <a:chOff x="3991150" y="848375"/>
            <a:chExt cx="3376225" cy="4018475"/>
          </a:xfrm>
        </p:grpSpPr>
        <p:sp>
          <p:nvSpPr>
            <p:cNvPr id="757" name="Google Shape;757;p10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0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0" name="Google Shape;760;p10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61" name="Google Shape;761;p10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62" name="Shape 762"/>
        <p:cNvGrpSpPr/>
        <p:nvPr/>
      </p:nvGrpSpPr>
      <p:grpSpPr>
        <a:xfrm>
          <a:off x="0" y="0"/>
          <a:ext cx="0" cy="0"/>
          <a:chOff x="0" y="0"/>
          <a:chExt cx="0" cy="0"/>
        </a:xfrm>
      </p:grpSpPr>
      <p:grpSp>
        <p:nvGrpSpPr>
          <p:cNvPr id="763" name="Google Shape;763;p104"/>
          <p:cNvGrpSpPr/>
          <p:nvPr/>
        </p:nvGrpSpPr>
        <p:grpSpPr>
          <a:xfrm>
            <a:off x="4822703" y="31"/>
            <a:ext cx="4321568" cy="5143648"/>
            <a:chOff x="4822703" y="31"/>
            <a:chExt cx="4321568" cy="5143648"/>
          </a:xfrm>
        </p:grpSpPr>
        <p:sp>
          <p:nvSpPr>
            <p:cNvPr id="764" name="Google Shape;764;p10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0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0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7" name="Google Shape;767;p10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68" name="Google Shape;768;p10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69" name="Google Shape;769;p10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70" name="Shape 770"/>
        <p:cNvGrpSpPr/>
        <p:nvPr/>
      </p:nvGrpSpPr>
      <p:grpSpPr>
        <a:xfrm>
          <a:off x="0" y="0"/>
          <a:ext cx="0" cy="0"/>
          <a:chOff x="0" y="0"/>
          <a:chExt cx="0" cy="0"/>
        </a:xfrm>
      </p:grpSpPr>
      <p:sp>
        <p:nvSpPr>
          <p:cNvPr id="771" name="Google Shape;771;p10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72" name="Google Shape;772;p10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73" name="Shape 773"/>
        <p:cNvGrpSpPr/>
        <p:nvPr/>
      </p:nvGrpSpPr>
      <p:grpSpPr>
        <a:xfrm>
          <a:off x="0" y="0"/>
          <a:ext cx="0" cy="0"/>
          <a:chOff x="0" y="0"/>
          <a:chExt cx="0" cy="0"/>
        </a:xfrm>
      </p:grpSpPr>
      <p:sp>
        <p:nvSpPr>
          <p:cNvPr id="774" name="Google Shape;774;p10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75" name="Google Shape;775;p10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Call Out 1">
  <p:cSld name="CUSTOM_2_1_1_1_1_1_1_3_1_1">
    <p:spTree>
      <p:nvGrpSpPr>
        <p:cNvPr id="776" name="Shape 776"/>
        <p:cNvGrpSpPr/>
        <p:nvPr/>
      </p:nvGrpSpPr>
      <p:grpSpPr>
        <a:xfrm>
          <a:off x="0" y="0"/>
          <a:ext cx="0" cy="0"/>
          <a:chOff x="0" y="0"/>
          <a:chExt cx="0" cy="0"/>
        </a:xfrm>
      </p:grpSpPr>
      <p:sp>
        <p:nvSpPr>
          <p:cNvPr id="777" name="Google Shape;777;p107"/>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600">
                <a:latin typeface="Open Sans Light"/>
                <a:ea typeface="Open Sans Light"/>
                <a:cs typeface="Open Sans Light"/>
                <a:sym typeface="Open Sans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778" name="Google Shape;778;p107"/>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779" name="Google Shape;779;p107"/>
          <p:cNvSpPr txBox="1"/>
          <p:nvPr>
            <p:ph idx="12" type="sldNum"/>
          </p:nvPr>
        </p:nvSpPr>
        <p:spPr>
          <a:xfrm>
            <a:off x="8699287" y="4845970"/>
            <a:ext cx="2610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
    <p:bg>
      <p:bgPr>
        <a:solidFill>
          <a:schemeClr val="lt1"/>
        </a:solidFill>
      </p:bgPr>
    </p:bg>
    <p:spTree>
      <p:nvGrpSpPr>
        <p:cNvPr id="780" name="Shape 780"/>
        <p:cNvGrpSpPr/>
        <p:nvPr/>
      </p:nvGrpSpPr>
      <p:grpSpPr>
        <a:xfrm>
          <a:off x="0" y="0"/>
          <a:ext cx="0" cy="0"/>
          <a:chOff x="0" y="0"/>
          <a:chExt cx="0" cy="0"/>
        </a:xfrm>
      </p:grpSpPr>
      <p:pic>
        <p:nvPicPr>
          <p:cNvPr id="781" name="Google Shape;781;p10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82" name="Google Shape;782;p10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83" name="Google Shape;783;p10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84" name="Google Shape;784;p10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85" name="Shape 785"/>
        <p:cNvGrpSpPr/>
        <p:nvPr/>
      </p:nvGrpSpPr>
      <p:grpSpPr>
        <a:xfrm>
          <a:off x="0" y="0"/>
          <a:ext cx="0" cy="0"/>
          <a:chOff x="0" y="0"/>
          <a:chExt cx="0" cy="0"/>
        </a:xfrm>
      </p:grpSpPr>
      <p:pic>
        <p:nvPicPr>
          <p:cNvPr id="786" name="Google Shape;786;p10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87" name="Google Shape;787;p10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88" name="Google Shape;788;p10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89" name="Google Shape;789;p10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90" name="Google Shape;790;p10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791" name="Google Shape;791;p10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92" name="Shape 792"/>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93" name="Shape 793"/>
        <p:cNvGrpSpPr/>
        <p:nvPr/>
      </p:nvGrpSpPr>
      <p:grpSpPr>
        <a:xfrm>
          <a:off x="0" y="0"/>
          <a:ext cx="0" cy="0"/>
          <a:chOff x="0" y="0"/>
          <a:chExt cx="0" cy="0"/>
        </a:xfrm>
      </p:grpSpPr>
      <p:sp>
        <p:nvSpPr>
          <p:cNvPr id="794" name="Google Shape;794;p111"/>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795" name="Shape 795"/>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2">
    <p:bg>
      <p:bgPr>
        <a:solidFill>
          <a:schemeClr val="lt1"/>
        </a:solidFill>
      </p:bgPr>
    </p:bg>
    <p:spTree>
      <p:nvGrpSpPr>
        <p:cNvPr id="796" name="Shape 796"/>
        <p:cNvGrpSpPr/>
        <p:nvPr/>
      </p:nvGrpSpPr>
      <p:grpSpPr>
        <a:xfrm>
          <a:off x="0" y="0"/>
          <a:ext cx="0" cy="0"/>
          <a:chOff x="0" y="0"/>
          <a:chExt cx="0" cy="0"/>
        </a:xfrm>
      </p:grpSpPr>
      <p:pic>
        <p:nvPicPr>
          <p:cNvPr id="797" name="Google Shape;797;p11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98" name="Google Shape;798;p11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99" name="Google Shape;799;p11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00" name="Google Shape;800;p11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801" name="Shape 801"/>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1">
  <p:cSld name="DEFAULT_3">
    <p:bg>
      <p:bgPr>
        <a:solidFill>
          <a:schemeClr val="lt1"/>
        </a:solidFill>
      </p:bgPr>
    </p:bg>
    <p:spTree>
      <p:nvGrpSpPr>
        <p:cNvPr id="802" name="Shape 802"/>
        <p:cNvGrpSpPr/>
        <p:nvPr/>
      </p:nvGrpSpPr>
      <p:grpSpPr>
        <a:xfrm>
          <a:off x="0" y="0"/>
          <a:ext cx="0" cy="0"/>
          <a:chOff x="0" y="0"/>
          <a:chExt cx="0" cy="0"/>
        </a:xfrm>
      </p:grpSpPr>
      <p:pic>
        <p:nvPicPr>
          <p:cNvPr id="803" name="Google Shape;803;p115"/>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04" name="Google Shape;804;p115"/>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05" name="Google Shape;805;p11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06" name="Google Shape;806;p11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807" name="Shape 807"/>
        <p:cNvGrpSpPr/>
        <p:nvPr/>
      </p:nvGrpSpPr>
      <p:grpSpPr>
        <a:xfrm>
          <a:off x="0" y="0"/>
          <a:ext cx="0" cy="0"/>
          <a:chOff x="0" y="0"/>
          <a:chExt cx="0" cy="0"/>
        </a:xfrm>
      </p:grpSpPr>
      <p:sp>
        <p:nvSpPr>
          <p:cNvPr id="808" name="Google Shape;808;p11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09" name="Google Shape;809;p11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0" name="Google Shape;810;p11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1" name="Google Shape;811;p11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812" name="Shape 812"/>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813" name="Shape 813"/>
        <p:cNvGrpSpPr/>
        <p:nvPr/>
      </p:nvGrpSpPr>
      <p:grpSpPr>
        <a:xfrm>
          <a:off x="0" y="0"/>
          <a:ext cx="0" cy="0"/>
          <a:chOff x="0" y="0"/>
          <a:chExt cx="0" cy="0"/>
        </a:xfrm>
      </p:grpSpPr>
      <p:sp>
        <p:nvSpPr>
          <p:cNvPr id="814" name="Google Shape;814;p11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5" name="Google Shape;815;p11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6" name="Google Shape;816;p11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17" name="Google Shape;817;p11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818" name="Shape 818"/>
        <p:cNvGrpSpPr/>
        <p:nvPr/>
      </p:nvGrpSpPr>
      <p:grpSpPr>
        <a:xfrm>
          <a:off x="0" y="0"/>
          <a:ext cx="0" cy="0"/>
          <a:chOff x="0" y="0"/>
          <a:chExt cx="0" cy="0"/>
        </a:xfrm>
      </p:grpSpPr>
      <p:sp>
        <p:nvSpPr>
          <p:cNvPr id="819" name="Google Shape;819;p119"/>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0" name="Google Shape;820;p119"/>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1" name="Google Shape;821;p119"/>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2" name="Google Shape;822;p119"/>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823" name="Shape 823"/>
        <p:cNvGrpSpPr/>
        <p:nvPr/>
      </p:nvGrpSpPr>
      <p:grpSpPr>
        <a:xfrm>
          <a:off x="0" y="0"/>
          <a:ext cx="0" cy="0"/>
          <a:chOff x="0" y="0"/>
          <a:chExt cx="0" cy="0"/>
        </a:xfrm>
      </p:grpSpPr>
      <p:pic>
        <p:nvPicPr>
          <p:cNvPr id="824" name="Google Shape;824;p120"/>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825" name="Google Shape;825;p120"/>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826" name="Google Shape;826;p120"/>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27" name="Google Shape;827;p120"/>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28" name="Google Shape;828;p120"/>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829" name="Google Shape;829;p12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830" name="Shape 830"/>
        <p:cNvGrpSpPr/>
        <p:nvPr/>
      </p:nvGrpSpPr>
      <p:grpSpPr>
        <a:xfrm>
          <a:off x="0" y="0"/>
          <a:ext cx="0" cy="0"/>
          <a:chOff x="0" y="0"/>
          <a:chExt cx="0" cy="0"/>
        </a:xfrm>
      </p:grpSpPr>
      <p:pic>
        <p:nvPicPr>
          <p:cNvPr id="831" name="Google Shape;831;p12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832" name="Google Shape;832;p12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833" name="Google Shape;833;p12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34" name="Google Shape;834;p12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835" name="Shape 835"/>
        <p:cNvGrpSpPr/>
        <p:nvPr/>
      </p:nvGrpSpPr>
      <p:grpSpPr>
        <a:xfrm>
          <a:off x="0" y="0"/>
          <a:ext cx="0" cy="0"/>
          <a:chOff x="0" y="0"/>
          <a:chExt cx="0" cy="0"/>
        </a:xfrm>
      </p:grpSpPr>
      <p:sp>
        <p:nvSpPr>
          <p:cNvPr id="836" name="Google Shape;836;p122"/>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7" name="Google Shape;837;p122"/>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838" name="Shape 838"/>
        <p:cNvGrpSpPr/>
        <p:nvPr/>
      </p:nvGrpSpPr>
      <p:grpSpPr>
        <a:xfrm>
          <a:off x="0" y="0"/>
          <a:ext cx="0" cy="0"/>
          <a:chOff x="0" y="0"/>
          <a:chExt cx="0" cy="0"/>
        </a:xfrm>
      </p:grpSpPr>
      <p:sp>
        <p:nvSpPr>
          <p:cNvPr id="839" name="Google Shape;839;p123"/>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0" name="Google Shape;840;p123"/>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1" name="Google Shape;841;p123"/>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2" name="Google Shape;842;p123"/>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3" name="Google Shape;843;p123"/>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44" name="Google Shape;844;p123"/>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845" name="Shape 845"/>
        <p:cNvGrpSpPr/>
        <p:nvPr/>
      </p:nvGrpSpPr>
      <p:grpSpPr>
        <a:xfrm>
          <a:off x="0" y="0"/>
          <a:ext cx="0" cy="0"/>
          <a:chOff x="0" y="0"/>
          <a:chExt cx="0" cy="0"/>
        </a:xfrm>
      </p:grpSpPr>
      <p:sp>
        <p:nvSpPr>
          <p:cNvPr id="846" name="Google Shape;846;p124"/>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847" name="Google Shape;847;p124"/>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848" name="Google Shape;848;p124"/>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849" name="Google Shape;849;p124"/>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850" name="Shape 850"/>
        <p:cNvGrpSpPr/>
        <p:nvPr/>
      </p:nvGrpSpPr>
      <p:grpSpPr>
        <a:xfrm>
          <a:off x="0" y="0"/>
          <a:ext cx="0" cy="0"/>
          <a:chOff x="0" y="0"/>
          <a:chExt cx="0" cy="0"/>
        </a:xfrm>
      </p:grpSpPr>
      <p:sp>
        <p:nvSpPr>
          <p:cNvPr id="851" name="Google Shape;851;p12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2" name="Google Shape;852;p12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3" name="Google Shape;853;p12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4" name="Google Shape;854;p12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855" name="Shape 855"/>
        <p:cNvGrpSpPr/>
        <p:nvPr/>
      </p:nvGrpSpPr>
      <p:grpSpPr>
        <a:xfrm>
          <a:off x="0" y="0"/>
          <a:ext cx="0" cy="0"/>
          <a:chOff x="0" y="0"/>
          <a:chExt cx="0" cy="0"/>
        </a:xfrm>
      </p:grpSpPr>
      <p:sp>
        <p:nvSpPr>
          <p:cNvPr id="856" name="Google Shape;856;p12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7" name="Google Shape;857;p12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8" name="Google Shape;858;p12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59" name="Google Shape;859;p12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860" name="Shape 860"/>
        <p:cNvGrpSpPr/>
        <p:nvPr/>
      </p:nvGrpSpPr>
      <p:grpSpPr>
        <a:xfrm>
          <a:off x="0" y="0"/>
          <a:ext cx="0" cy="0"/>
          <a:chOff x="0" y="0"/>
          <a:chExt cx="0" cy="0"/>
        </a:xfrm>
      </p:grpSpPr>
      <p:sp>
        <p:nvSpPr>
          <p:cNvPr id="861" name="Google Shape;861;p12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62" name="Google Shape;862;p127"/>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863" name="Google Shape;863;p1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64" name="Google Shape;864;p1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865" name="Google Shape;865;p127"/>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4">
  <p:cSld name="Revenue 4">
    <p:spTree>
      <p:nvGrpSpPr>
        <p:cNvPr id="866" name="Shape 866"/>
        <p:cNvGrpSpPr/>
        <p:nvPr/>
      </p:nvGrpSpPr>
      <p:grpSpPr>
        <a:xfrm>
          <a:off x="0" y="0"/>
          <a:ext cx="0" cy="0"/>
          <a:chOff x="0" y="0"/>
          <a:chExt cx="0" cy="0"/>
        </a:xfrm>
      </p:grpSpPr>
      <p:sp>
        <p:nvSpPr>
          <p:cNvPr id="867" name="Google Shape;867;p128"/>
          <p:cNvSpPr/>
          <p:nvPr>
            <p:ph idx="2" type="pic"/>
          </p:nvPr>
        </p:nvSpPr>
        <p:spPr>
          <a:xfrm>
            <a:off x="0" y="0"/>
            <a:ext cx="4572000" cy="4624500"/>
          </a:xfrm>
          <a:prstGeom prst="rect">
            <a:avLst/>
          </a:prstGeom>
          <a:solidFill>
            <a:schemeClr val="accent2"/>
          </a:solidFill>
          <a:ln>
            <a:noFill/>
          </a:ln>
        </p:spPr>
      </p:sp>
      <p:sp>
        <p:nvSpPr>
          <p:cNvPr id="868" name="Google Shape;868;p128"/>
          <p:cNvSpPr/>
          <p:nvPr>
            <p:ph idx="1" type="body"/>
          </p:nvPr>
        </p:nvSpPr>
        <p:spPr>
          <a:xfrm>
            <a:off x="4202907" y="637516"/>
            <a:ext cx="738300" cy="737100"/>
          </a:xfrm>
          <a:prstGeom prst="ellipse">
            <a:avLst/>
          </a:prstGeom>
          <a:solidFill>
            <a:schemeClr val="l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69" name="Google Shape;869;p128"/>
          <p:cNvSpPr/>
          <p:nvPr>
            <p:ph idx="3" type="body"/>
          </p:nvPr>
        </p:nvSpPr>
        <p:spPr>
          <a:xfrm>
            <a:off x="4202907" y="1943315"/>
            <a:ext cx="738300" cy="737100"/>
          </a:xfrm>
          <a:prstGeom prst="ellipse">
            <a:avLst/>
          </a:prstGeom>
          <a:solidFill>
            <a:schemeClr val="accen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0" name="Google Shape;870;p128"/>
          <p:cNvSpPr/>
          <p:nvPr>
            <p:ph idx="4" type="body"/>
          </p:nvPr>
        </p:nvSpPr>
        <p:spPr>
          <a:xfrm>
            <a:off x="4202907" y="3249770"/>
            <a:ext cx="738300" cy="737100"/>
          </a:xfrm>
          <a:prstGeom prst="ellipse">
            <a:avLst/>
          </a:prstGeom>
          <a:solidFill>
            <a:schemeClr val="dk2"/>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1" name="Google Shape;871;p128"/>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872" name="Google Shape;872;p128"/>
          <p:cNvSpPr txBox="1"/>
          <p:nvPr>
            <p:ph type="title"/>
          </p:nvPr>
        </p:nvSpPr>
        <p:spPr>
          <a:xfrm>
            <a:off x="467915" y="1813597"/>
            <a:ext cx="2340300" cy="997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73" name="Google Shape;873;p128"/>
          <p:cNvSpPr txBox="1"/>
          <p:nvPr>
            <p:ph idx="5" type="body"/>
          </p:nvPr>
        </p:nvSpPr>
        <p:spPr>
          <a:xfrm>
            <a:off x="467916" y="454486"/>
            <a:ext cx="2340300" cy="1269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chemeClr val="lt1"/>
              </a:buClr>
              <a:buSzPts val="800"/>
              <a:buNone/>
              <a:defRPr b="0" i="0" sz="800" cap="none">
                <a:solidFill>
                  <a:schemeClr val="lt1"/>
                </a:solidFill>
                <a:latin typeface="Montserrat Medium"/>
                <a:ea typeface="Montserrat Medium"/>
                <a:cs typeface="Montserrat Medium"/>
                <a:sym typeface="Montserrat Medium"/>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8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400"/>
              <a:buNone/>
              <a:defRPr/>
            </a:lvl4pPr>
            <a:lvl5pPr indent="-228600" lvl="4" marL="2286000" algn="l">
              <a:lnSpc>
                <a:spcPct val="90000"/>
              </a:lnSpc>
              <a:spcBef>
                <a:spcPts val="500"/>
              </a:spcBef>
              <a:spcAft>
                <a:spcPts val="0"/>
              </a:spcAft>
              <a:buClr>
                <a:schemeClr val="dk1"/>
              </a:buClr>
              <a:buSzPts val="14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4" name="Google Shape;874;p128"/>
          <p:cNvSpPr txBox="1"/>
          <p:nvPr>
            <p:ph idx="6" type="body"/>
          </p:nvPr>
        </p:nvSpPr>
        <p:spPr>
          <a:xfrm>
            <a:off x="5209924" y="44729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5" name="Google Shape;875;p128"/>
          <p:cNvSpPr txBox="1"/>
          <p:nvPr>
            <p:ph idx="7" type="body"/>
          </p:nvPr>
        </p:nvSpPr>
        <p:spPr>
          <a:xfrm>
            <a:off x="5209924" y="1753747"/>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876" name="Google Shape;876;p128"/>
          <p:cNvSpPr txBox="1"/>
          <p:nvPr>
            <p:ph idx="8" type="body"/>
          </p:nvPr>
        </p:nvSpPr>
        <p:spPr>
          <a:xfrm>
            <a:off x="5209924" y="306020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sentation title" type="secHead">
  <p:cSld name="SECTION_HEADER">
    <p:spTree>
      <p:nvGrpSpPr>
        <p:cNvPr id="880" name="Shape 880"/>
        <p:cNvGrpSpPr/>
        <p:nvPr/>
      </p:nvGrpSpPr>
      <p:grpSpPr>
        <a:xfrm>
          <a:off x="0" y="0"/>
          <a:ext cx="0" cy="0"/>
          <a:chOff x="0" y="0"/>
          <a:chExt cx="0" cy="0"/>
        </a:xfrm>
      </p:grpSpPr>
      <p:sp>
        <p:nvSpPr>
          <p:cNvPr id="881" name="Google Shape;881;p130"/>
          <p:cNvSpPr txBox="1"/>
          <p:nvPr>
            <p:ph type="title"/>
          </p:nvPr>
        </p:nvSpPr>
        <p:spPr>
          <a:xfrm>
            <a:off x="805791" y="1282303"/>
            <a:ext cx="7704900" cy="12414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lt1"/>
              </a:buClr>
              <a:buSzPts val="4900"/>
              <a:buFont typeface="Plus Jakarta Sans ExtraBold"/>
              <a:buNone/>
              <a:defRPr sz="49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82" name="Google Shape;882;p130"/>
          <p:cNvSpPr txBox="1"/>
          <p:nvPr>
            <p:ph idx="1" type="body"/>
          </p:nvPr>
        </p:nvSpPr>
        <p:spPr>
          <a:xfrm>
            <a:off x="805791" y="3140034"/>
            <a:ext cx="7886700" cy="1125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entered">
  <p:cSld name="Section title centered">
    <p:spTree>
      <p:nvGrpSpPr>
        <p:cNvPr id="883" name="Shape 883"/>
        <p:cNvGrpSpPr/>
        <p:nvPr/>
      </p:nvGrpSpPr>
      <p:grpSpPr>
        <a:xfrm>
          <a:off x="0" y="0"/>
          <a:ext cx="0" cy="0"/>
          <a:chOff x="0" y="0"/>
          <a:chExt cx="0" cy="0"/>
        </a:xfrm>
      </p:grpSpPr>
      <p:sp>
        <p:nvSpPr>
          <p:cNvPr id="884" name="Google Shape;884;p131"/>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alt">
  <p:cSld name="Left side title, text alt">
    <p:spTree>
      <p:nvGrpSpPr>
        <p:cNvPr id="885" name="Shape 885"/>
        <p:cNvGrpSpPr/>
        <p:nvPr/>
      </p:nvGrpSpPr>
      <p:grpSpPr>
        <a:xfrm>
          <a:off x="0" y="0"/>
          <a:ext cx="0" cy="0"/>
          <a:chOff x="0" y="0"/>
          <a:chExt cx="0" cy="0"/>
        </a:xfrm>
      </p:grpSpPr>
      <p:sp>
        <p:nvSpPr>
          <p:cNvPr id="886" name="Google Shape;886;p132"/>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87" name="Google Shape;887;p132"/>
          <p:cNvSpPr txBox="1"/>
          <p:nvPr>
            <p:ph idx="1" type="body"/>
          </p:nvPr>
        </p:nvSpPr>
        <p:spPr>
          <a:xfrm>
            <a:off x="321728" y="2162770"/>
            <a:ext cx="4758000" cy="2550000"/>
          </a:xfrm>
          <a:prstGeom prst="rect">
            <a:avLst/>
          </a:prstGeom>
          <a:noFill/>
          <a:ln>
            <a:noFill/>
          </a:ln>
        </p:spPr>
        <p:txBody>
          <a:bodyPr anchorCtr="0" anchor="t" bIns="17150" lIns="34275" spcFirstLastPara="1" rIns="34275" wrap="square" tIns="17150">
            <a:noAutofit/>
          </a:bodyPr>
          <a:lstStyle>
            <a:lvl1pPr indent="-228600" lvl="0" marL="457200" algn="l">
              <a:lnSpc>
                <a:spcPct val="15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side title and text">
  <p:cSld name="Right side title and text">
    <p:spTree>
      <p:nvGrpSpPr>
        <p:cNvPr id="888" name="Shape 888"/>
        <p:cNvGrpSpPr/>
        <p:nvPr/>
      </p:nvGrpSpPr>
      <p:grpSpPr>
        <a:xfrm>
          <a:off x="0" y="0"/>
          <a:ext cx="0" cy="0"/>
          <a:chOff x="0" y="0"/>
          <a:chExt cx="0" cy="0"/>
        </a:xfrm>
      </p:grpSpPr>
      <p:sp>
        <p:nvSpPr>
          <p:cNvPr id="889" name="Google Shape;889;p133"/>
          <p:cNvSpPr txBox="1"/>
          <p:nvPr>
            <p:ph type="title"/>
          </p:nvPr>
        </p:nvSpPr>
        <p:spPr>
          <a:xfrm>
            <a:off x="3119299" y="518423"/>
            <a:ext cx="55725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0" name="Google Shape;890;p133"/>
          <p:cNvSpPr txBox="1"/>
          <p:nvPr>
            <p:ph idx="1" type="body"/>
          </p:nvPr>
        </p:nvSpPr>
        <p:spPr>
          <a:xfrm>
            <a:off x="3119299"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with large text box">
  <p:cSld name="Left side title with large text box">
    <p:spTree>
      <p:nvGrpSpPr>
        <p:cNvPr id="891" name="Shape 891"/>
        <p:cNvGrpSpPr/>
        <p:nvPr/>
      </p:nvGrpSpPr>
      <p:grpSpPr>
        <a:xfrm>
          <a:off x="0" y="0"/>
          <a:ext cx="0" cy="0"/>
          <a:chOff x="0" y="0"/>
          <a:chExt cx="0" cy="0"/>
        </a:xfrm>
      </p:grpSpPr>
      <p:sp>
        <p:nvSpPr>
          <p:cNvPr id="892" name="Google Shape;892;p134"/>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3" name="Google Shape;893;p134"/>
          <p:cNvSpPr txBox="1"/>
          <p:nvPr>
            <p:ph idx="1" type="body"/>
          </p:nvPr>
        </p:nvSpPr>
        <p:spPr>
          <a:xfrm>
            <a:off x="1011782" y="1933003"/>
            <a:ext cx="6072600" cy="2559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500"/>
              <a:buNone/>
              <a:defRPr sz="15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and text">
  <p:cSld name="Left side title and text">
    <p:spTree>
      <p:nvGrpSpPr>
        <p:cNvPr id="894" name="Shape 894"/>
        <p:cNvGrpSpPr/>
        <p:nvPr/>
      </p:nvGrpSpPr>
      <p:grpSpPr>
        <a:xfrm>
          <a:off x="0" y="0"/>
          <a:ext cx="0" cy="0"/>
          <a:chOff x="0" y="0"/>
          <a:chExt cx="0" cy="0"/>
        </a:xfrm>
      </p:grpSpPr>
      <p:sp>
        <p:nvSpPr>
          <p:cNvPr id="895" name="Google Shape;895;p135"/>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6" name="Google Shape;896;p135"/>
          <p:cNvSpPr txBox="1"/>
          <p:nvPr>
            <p:ph idx="1" type="body"/>
          </p:nvPr>
        </p:nvSpPr>
        <p:spPr>
          <a:xfrm>
            <a:off x="543012"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left header and description">
  <p:cSld name="Generic left header and description">
    <p:spTree>
      <p:nvGrpSpPr>
        <p:cNvPr id="897" name="Shape 897"/>
        <p:cNvGrpSpPr/>
        <p:nvPr/>
      </p:nvGrpSpPr>
      <p:grpSpPr>
        <a:xfrm>
          <a:off x="0" y="0"/>
          <a:ext cx="0" cy="0"/>
          <a:chOff x="0" y="0"/>
          <a:chExt cx="0" cy="0"/>
        </a:xfrm>
      </p:grpSpPr>
      <p:sp>
        <p:nvSpPr>
          <p:cNvPr id="898" name="Google Shape;898;p136"/>
          <p:cNvSpPr txBox="1"/>
          <p:nvPr>
            <p:ph type="title"/>
          </p:nvPr>
        </p:nvSpPr>
        <p:spPr>
          <a:xfrm>
            <a:off x="744637" y="90690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899" name="Google Shape;899;p136"/>
          <p:cNvSpPr txBox="1"/>
          <p:nvPr>
            <p:ph idx="1" type="body"/>
          </p:nvPr>
        </p:nvSpPr>
        <p:spPr>
          <a:xfrm>
            <a:off x="738933" y="1538629"/>
            <a:ext cx="6599100" cy="3132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900"/>
              <a:buNone/>
              <a:defRPr sz="9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box, 3 points">
  <p:cSld name="Left side title, text box, 3 points">
    <p:spTree>
      <p:nvGrpSpPr>
        <p:cNvPr id="900" name="Shape 900"/>
        <p:cNvGrpSpPr/>
        <p:nvPr/>
      </p:nvGrpSpPr>
      <p:grpSpPr>
        <a:xfrm>
          <a:off x="0" y="0"/>
          <a:ext cx="0" cy="0"/>
          <a:chOff x="0" y="0"/>
          <a:chExt cx="0" cy="0"/>
        </a:xfrm>
      </p:grpSpPr>
      <p:sp>
        <p:nvSpPr>
          <p:cNvPr id="901" name="Google Shape;901;p137"/>
          <p:cNvSpPr txBox="1"/>
          <p:nvPr>
            <p:ph type="title"/>
          </p:nvPr>
        </p:nvSpPr>
        <p:spPr>
          <a:xfrm>
            <a:off x="543012" y="526596"/>
            <a:ext cx="43794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02" name="Google Shape;902;p137"/>
          <p:cNvSpPr txBox="1"/>
          <p:nvPr>
            <p:ph idx="1" type="body"/>
          </p:nvPr>
        </p:nvSpPr>
        <p:spPr>
          <a:xfrm>
            <a:off x="543012" y="1981200"/>
            <a:ext cx="4379400" cy="1044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03" name="Google Shape;903;p137"/>
          <p:cNvSpPr txBox="1"/>
          <p:nvPr>
            <p:ph idx="2" type="body"/>
          </p:nvPr>
        </p:nvSpPr>
        <p:spPr>
          <a:xfrm>
            <a:off x="878292" y="347198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pic>
        <p:nvPicPr>
          <p:cNvPr descr="A blue circle with a black check mark&#10;&#10;Description automatically generated" id="904" name="Google Shape;904;p137"/>
          <p:cNvPicPr preferRelativeResize="0"/>
          <p:nvPr/>
        </p:nvPicPr>
        <p:blipFill rotWithShape="1">
          <a:blip r:embed="rId2">
            <a:alphaModFix/>
          </a:blip>
          <a:srcRect b="0" l="0" r="0" t="0"/>
          <a:stretch/>
        </p:blipFill>
        <p:spPr>
          <a:xfrm>
            <a:off x="552326" y="3471988"/>
            <a:ext cx="185610" cy="185609"/>
          </a:xfrm>
          <a:prstGeom prst="rect">
            <a:avLst/>
          </a:prstGeom>
          <a:noFill/>
          <a:ln>
            <a:noFill/>
          </a:ln>
        </p:spPr>
      </p:pic>
      <p:pic>
        <p:nvPicPr>
          <p:cNvPr descr="A yellow circle with a black tick in it&#10;&#10;Description automatically generated" id="905" name="Google Shape;905;p137"/>
          <p:cNvPicPr preferRelativeResize="0"/>
          <p:nvPr/>
        </p:nvPicPr>
        <p:blipFill rotWithShape="1">
          <a:blip r:embed="rId3">
            <a:alphaModFix/>
          </a:blip>
          <a:srcRect b="0" l="0" r="0" t="0"/>
          <a:stretch/>
        </p:blipFill>
        <p:spPr>
          <a:xfrm>
            <a:off x="552326" y="3805343"/>
            <a:ext cx="191368" cy="191368"/>
          </a:xfrm>
          <a:prstGeom prst="rect">
            <a:avLst/>
          </a:prstGeom>
          <a:noFill/>
          <a:ln>
            <a:noFill/>
          </a:ln>
        </p:spPr>
      </p:pic>
      <p:pic>
        <p:nvPicPr>
          <p:cNvPr descr="A blue circle with a black tick in it&#10;&#10;Description automatically generated" id="906" name="Google Shape;906;p137"/>
          <p:cNvPicPr preferRelativeResize="0"/>
          <p:nvPr/>
        </p:nvPicPr>
        <p:blipFill rotWithShape="1">
          <a:blip r:embed="rId4">
            <a:alphaModFix/>
          </a:blip>
          <a:srcRect b="0" l="0" r="0" t="0"/>
          <a:stretch/>
        </p:blipFill>
        <p:spPr>
          <a:xfrm>
            <a:off x="552325" y="4124860"/>
            <a:ext cx="185610" cy="185609"/>
          </a:xfrm>
          <a:prstGeom prst="rect">
            <a:avLst/>
          </a:prstGeom>
          <a:noFill/>
          <a:ln>
            <a:noFill/>
          </a:ln>
        </p:spPr>
      </p:pic>
      <p:sp>
        <p:nvSpPr>
          <p:cNvPr id="907" name="Google Shape;907;p137"/>
          <p:cNvSpPr txBox="1"/>
          <p:nvPr>
            <p:ph idx="3" type="body"/>
          </p:nvPr>
        </p:nvSpPr>
        <p:spPr>
          <a:xfrm>
            <a:off x="878292" y="3801533"/>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08" name="Google Shape;908;p137"/>
          <p:cNvSpPr txBox="1"/>
          <p:nvPr>
            <p:ph idx="4" type="body"/>
          </p:nvPr>
        </p:nvSpPr>
        <p:spPr>
          <a:xfrm>
            <a:off x="878292" y="412345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eft title, left text, 2 images">
  <p:cSld name="1_Left title, left text, 2 images">
    <p:bg>
      <p:bgPr>
        <a:solidFill>
          <a:schemeClr val="lt1"/>
        </a:solidFill>
      </p:bgPr>
    </p:bg>
    <p:spTree>
      <p:nvGrpSpPr>
        <p:cNvPr id="909" name="Shape 909"/>
        <p:cNvGrpSpPr/>
        <p:nvPr/>
      </p:nvGrpSpPr>
      <p:grpSpPr>
        <a:xfrm>
          <a:off x="0" y="0"/>
          <a:ext cx="0" cy="0"/>
          <a:chOff x="0" y="0"/>
          <a:chExt cx="0" cy="0"/>
        </a:xfrm>
      </p:grpSpPr>
      <p:sp>
        <p:nvSpPr>
          <p:cNvPr id="910" name="Google Shape;910;p138"/>
          <p:cNvSpPr txBox="1"/>
          <p:nvPr>
            <p:ph type="title"/>
          </p:nvPr>
        </p:nvSpPr>
        <p:spPr>
          <a:xfrm>
            <a:off x="542072" y="576117"/>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11" name="Google Shape;911;p138"/>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large title">
  <p:cSld name="Top left large title">
    <p:bg>
      <p:bgPr>
        <a:solidFill>
          <a:schemeClr val="lt1"/>
        </a:solidFill>
      </p:bgPr>
    </p:bg>
    <p:spTree>
      <p:nvGrpSpPr>
        <p:cNvPr id="912" name="Shape 912"/>
        <p:cNvGrpSpPr/>
        <p:nvPr/>
      </p:nvGrpSpPr>
      <p:grpSpPr>
        <a:xfrm>
          <a:off x="0" y="0"/>
          <a:ext cx="0" cy="0"/>
          <a:chOff x="0" y="0"/>
          <a:chExt cx="0" cy="0"/>
        </a:xfrm>
      </p:grpSpPr>
      <p:sp>
        <p:nvSpPr>
          <p:cNvPr id="913" name="Google Shape;913;p139"/>
          <p:cNvSpPr txBox="1"/>
          <p:nvPr>
            <p:ph type="title"/>
          </p:nvPr>
        </p:nvSpPr>
        <p:spPr>
          <a:xfrm>
            <a:off x="651381" y="789110"/>
            <a:ext cx="456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4900"/>
              <a:buFont typeface="Plus Jakarta Sans ExtraBold"/>
              <a:buNone/>
              <a:defRPr sz="49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arge image, right box text">
  <p:cSld name="Left title, large image, right box text">
    <p:bg>
      <p:bgPr>
        <a:solidFill>
          <a:schemeClr val="lt1"/>
        </a:solidFill>
      </p:bgPr>
    </p:bg>
    <p:spTree>
      <p:nvGrpSpPr>
        <p:cNvPr id="914" name="Shape 914"/>
        <p:cNvGrpSpPr/>
        <p:nvPr/>
      </p:nvGrpSpPr>
      <p:grpSpPr>
        <a:xfrm>
          <a:off x="0" y="0"/>
          <a:ext cx="0" cy="0"/>
          <a:chOff x="0" y="0"/>
          <a:chExt cx="0" cy="0"/>
        </a:xfrm>
      </p:grpSpPr>
      <p:sp>
        <p:nvSpPr>
          <p:cNvPr id="915" name="Google Shape;915;p140"/>
          <p:cNvSpPr txBox="1"/>
          <p:nvPr>
            <p:ph type="title"/>
          </p:nvPr>
        </p:nvSpPr>
        <p:spPr>
          <a:xfrm>
            <a:off x="542072" y="507538"/>
            <a:ext cx="8228700" cy="513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16" name="Google Shape;916;p140"/>
          <p:cNvSpPr txBox="1"/>
          <p:nvPr>
            <p:ph idx="1" type="body"/>
          </p:nvPr>
        </p:nvSpPr>
        <p:spPr>
          <a:xfrm>
            <a:off x="5943600" y="2777658"/>
            <a:ext cx="2766000" cy="9561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000"/>
              <a:buNone/>
              <a:defRPr sz="10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17" name="Google Shape;917;p140"/>
          <p:cNvSpPr txBox="1"/>
          <p:nvPr>
            <p:ph idx="2" type="body"/>
          </p:nvPr>
        </p:nvSpPr>
        <p:spPr>
          <a:xfrm>
            <a:off x="6107205" y="1975618"/>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18" name="Google Shape;918;p140"/>
          <p:cNvSpPr txBox="1"/>
          <p:nvPr>
            <p:ph idx="3" type="body"/>
          </p:nvPr>
        </p:nvSpPr>
        <p:spPr>
          <a:xfrm>
            <a:off x="6107205" y="2190651"/>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19" name="Google Shape;919;p140"/>
          <p:cNvSpPr txBox="1"/>
          <p:nvPr>
            <p:ph idx="4" type="body"/>
          </p:nvPr>
        </p:nvSpPr>
        <p:spPr>
          <a:xfrm>
            <a:off x="6107205" y="2405684"/>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blue box">
  <p:cSld name="Left side blue box">
    <p:spTree>
      <p:nvGrpSpPr>
        <p:cNvPr id="920" name="Shape 920"/>
        <p:cNvGrpSpPr/>
        <p:nvPr/>
      </p:nvGrpSpPr>
      <p:grpSpPr>
        <a:xfrm>
          <a:off x="0" y="0"/>
          <a:ext cx="0" cy="0"/>
          <a:chOff x="0" y="0"/>
          <a:chExt cx="0" cy="0"/>
        </a:xfrm>
      </p:grpSpPr>
      <p:sp>
        <p:nvSpPr>
          <p:cNvPr id="921" name="Google Shape;921;p141"/>
          <p:cNvSpPr txBox="1"/>
          <p:nvPr>
            <p:ph type="title"/>
          </p:nvPr>
        </p:nvSpPr>
        <p:spPr>
          <a:xfrm>
            <a:off x="0" y="126388"/>
            <a:ext cx="4572000" cy="1327200"/>
          </a:xfrm>
          <a:prstGeom prst="rect">
            <a:avLst/>
          </a:prstGeom>
          <a:noFill/>
          <a:ln>
            <a:noFill/>
          </a:ln>
        </p:spPr>
        <p:txBody>
          <a:bodyPr anchorCtr="0" anchor="ctr" bIns="17150" lIns="34275" spcFirstLastPara="1" rIns="34275" wrap="square" tIns="17150">
            <a:normAutofit/>
          </a:bodyPr>
          <a:lstStyle>
            <a:lvl1pPr lvl="0" algn="ctr">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22" name="Google Shape;922;p141"/>
          <p:cNvSpPr txBox="1"/>
          <p:nvPr>
            <p:ph idx="1" type="body"/>
          </p:nvPr>
        </p:nvSpPr>
        <p:spPr>
          <a:xfrm>
            <a:off x="229266" y="1941795"/>
            <a:ext cx="4210800" cy="2937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500"/>
              <a:buNone/>
              <a:defRPr sz="15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3" name="Google Shape;923;p141"/>
          <p:cNvSpPr txBox="1"/>
          <p:nvPr>
            <p:ph idx="2" type="body"/>
          </p:nvPr>
        </p:nvSpPr>
        <p:spPr>
          <a:xfrm>
            <a:off x="4711016" y="432914"/>
            <a:ext cx="1501200" cy="1395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dk2"/>
              </a:buClr>
              <a:buSzPts val="900"/>
              <a:buNone/>
              <a:defRPr sz="900">
                <a:solidFill>
                  <a:schemeClr val="dk2"/>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ccess story ">
  <p:cSld name="Success story ">
    <p:bg>
      <p:bgPr>
        <a:solidFill>
          <a:schemeClr val="lt1"/>
        </a:solidFill>
      </p:bgPr>
    </p:bg>
    <p:spTree>
      <p:nvGrpSpPr>
        <p:cNvPr id="924" name="Shape 924"/>
        <p:cNvGrpSpPr/>
        <p:nvPr/>
      </p:nvGrpSpPr>
      <p:grpSpPr>
        <a:xfrm>
          <a:off x="0" y="0"/>
          <a:ext cx="0" cy="0"/>
          <a:chOff x="0" y="0"/>
          <a:chExt cx="0" cy="0"/>
        </a:xfrm>
      </p:grpSpPr>
      <p:sp>
        <p:nvSpPr>
          <p:cNvPr id="925" name="Google Shape;925;p142"/>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26" name="Google Shape;926;p142"/>
          <p:cNvSpPr txBox="1"/>
          <p:nvPr>
            <p:ph idx="1" type="body"/>
          </p:nvPr>
        </p:nvSpPr>
        <p:spPr>
          <a:xfrm>
            <a:off x="1336272" y="1719583"/>
            <a:ext cx="1949100" cy="6045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800"/>
              <a:buNone/>
              <a:defRPr sz="800">
                <a:solidFill>
                  <a:srgbClr val="333333"/>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7" name="Google Shape;927;p142"/>
          <p:cNvSpPr txBox="1"/>
          <p:nvPr>
            <p:ph idx="2" type="body"/>
          </p:nvPr>
        </p:nvSpPr>
        <p:spPr>
          <a:xfrm>
            <a:off x="4698100" y="3642878"/>
            <a:ext cx="2166300" cy="4539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200"/>
              <a:buNone/>
              <a:defRPr sz="1200">
                <a:solidFill>
                  <a:srgbClr val="333333"/>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8" name="Google Shape;928;p142"/>
          <p:cNvSpPr txBox="1"/>
          <p:nvPr>
            <p:ph idx="3" type="body"/>
          </p:nvPr>
        </p:nvSpPr>
        <p:spPr>
          <a:xfrm>
            <a:off x="4635879" y="1273637"/>
            <a:ext cx="2290800" cy="2661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400"/>
              <a:buNone/>
              <a:defRPr b="1" sz="1400">
                <a:solidFill>
                  <a:schemeClr val="lt1"/>
                </a:solidFill>
                <a:latin typeface="Plus Jakarta Sans ExtraBold"/>
                <a:ea typeface="Plus Jakarta Sans ExtraBold"/>
                <a:cs typeface="Plus Jakarta Sans ExtraBold"/>
                <a:sym typeface="Plus Jakarta Sans ExtraBold"/>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29" name="Google Shape;929;p142"/>
          <p:cNvSpPr txBox="1"/>
          <p:nvPr>
            <p:ph idx="4" type="body"/>
          </p:nvPr>
        </p:nvSpPr>
        <p:spPr>
          <a:xfrm>
            <a:off x="5002507" y="1561385"/>
            <a:ext cx="31290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30" name="Google Shape;930;p142"/>
          <p:cNvSpPr txBox="1"/>
          <p:nvPr>
            <p:ph idx="5" type="body"/>
          </p:nvPr>
        </p:nvSpPr>
        <p:spPr>
          <a:xfrm>
            <a:off x="4998214" y="2033211"/>
            <a:ext cx="31332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31" name="Google Shape;931;p142"/>
          <p:cNvSpPr txBox="1"/>
          <p:nvPr>
            <p:ph idx="6" type="body"/>
          </p:nvPr>
        </p:nvSpPr>
        <p:spPr>
          <a:xfrm>
            <a:off x="4998214" y="2501133"/>
            <a:ext cx="3129000" cy="3342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200"/>
              <a:buNone/>
              <a:defRPr sz="1200">
                <a:solidFill>
                  <a:schemeClr val="lt1"/>
                </a:solidFill>
                <a:latin typeface="Plus Jakarta Sans Medium"/>
                <a:ea typeface="Plus Jakarta Sans Medium"/>
                <a:cs typeface="Plus Jakarta Sans Medium"/>
                <a:sym typeface="Plus Jakarta Sans Medium"/>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medium title">
  <p:cSld name="Top left medium title">
    <p:spTree>
      <p:nvGrpSpPr>
        <p:cNvPr id="932" name="Shape 932"/>
        <p:cNvGrpSpPr/>
        <p:nvPr/>
      </p:nvGrpSpPr>
      <p:grpSpPr>
        <a:xfrm>
          <a:off x="0" y="0"/>
          <a:ext cx="0" cy="0"/>
          <a:chOff x="0" y="0"/>
          <a:chExt cx="0" cy="0"/>
        </a:xfrm>
      </p:grpSpPr>
      <p:sp>
        <p:nvSpPr>
          <p:cNvPr id="933" name="Google Shape;933;p143"/>
          <p:cNvSpPr txBox="1"/>
          <p:nvPr>
            <p:ph type="title"/>
          </p:nvPr>
        </p:nvSpPr>
        <p:spPr>
          <a:xfrm>
            <a:off x="744637" y="63258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934" name="Shape 934"/>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and box">
  <p:cSld name="Left title and box">
    <p:spTree>
      <p:nvGrpSpPr>
        <p:cNvPr id="935" name="Shape 935"/>
        <p:cNvGrpSpPr/>
        <p:nvPr/>
      </p:nvGrpSpPr>
      <p:grpSpPr>
        <a:xfrm>
          <a:off x="0" y="0"/>
          <a:ext cx="0" cy="0"/>
          <a:chOff x="0" y="0"/>
          <a:chExt cx="0" cy="0"/>
        </a:xfrm>
      </p:grpSpPr>
      <p:sp>
        <p:nvSpPr>
          <p:cNvPr id="936" name="Google Shape;936;p145"/>
          <p:cNvSpPr txBox="1"/>
          <p:nvPr>
            <p:ph idx="1" type="body"/>
          </p:nvPr>
        </p:nvSpPr>
        <p:spPr>
          <a:xfrm>
            <a:off x="301154" y="2280677"/>
            <a:ext cx="4842300" cy="15393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FFFFFF"/>
              </a:buClr>
              <a:buSzPts val="1200"/>
              <a:buNone/>
              <a:defRPr sz="1200">
                <a:solidFill>
                  <a:srgbClr val="FFFFFF"/>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37" name="Google Shape;937;p145"/>
          <p:cNvSpPr txBox="1"/>
          <p:nvPr>
            <p:ph type="title"/>
          </p:nvPr>
        </p:nvSpPr>
        <p:spPr>
          <a:xfrm>
            <a:off x="301154" y="740664"/>
            <a:ext cx="4863000" cy="10467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section title">
  <p:cSld name="Center section title">
    <p:spTree>
      <p:nvGrpSpPr>
        <p:cNvPr id="938" name="Shape 938"/>
        <p:cNvGrpSpPr/>
        <p:nvPr/>
      </p:nvGrpSpPr>
      <p:grpSpPr>
        <a:xfrm>
          <a:off x="0" y="0"/>
          <a:ext cx="0" cy="0"/>
          <a:chOff x="0" y="0"/>
          <a:chExt cx="0" cy="0"/>
        </a:xfrm>
      </p:grpSpPr>
      <p:sp>
        <p:nvSpPr>
          <p:cNvPr id="939" name="Google Shape;939;p146"/>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eft text, 2 images">
  <p:cSld name="Left title, left text, 2 images">
    <p:bg>
      <p:bgPr>
        <a:solidFill>
          <a:schemeClr val="lt1"/>
        </a:solidFill>
      </p:bgPr>
    </p:bg>
    <p:spTree>
      <p:nvGrpSpPr>
        <p:cNvPr id="940" name="Shape 940"/>
        <p:cNvGrpSpPr/>
        <p:nvPr/>
      </p:nvGrpSpPr>
      <p:grpSpPr>
        <a:xfrm>
          <a:off x="0" y="0"/>
          <a:ext cx="0" cy="0"/>
          <a:chOff x="0" y="0"/>
          <a:chExt cx="0" cy="0"/>
        </a:xfrm>
      </p:grpSpPr>
      <p:sp>
        <p:nvSpPr>
          <p:cNvPr id="941" name="Google Shape;941;p147"/>
          <p:cNvSpPr txBox="1"/>
          <p:nvPr>
            <p:ph type="title"/>
          </p:nvPr>
        </p:nvSpPr>
        <p:spPr>
          <a:xfrm>
            <a:off x="542072" y="339897"/>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42" name="Google Shape;942;p147"/>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200"/>
              <a:buNone/>
              <a:defRPr sz="1200">
                <a:solidFill>
                  <a:srgbClr val="333333"/>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resentation">
  <p:cSld name="End presentation">
    <p:bg>
      <p:bgPr>
        <a:solidFill>
          <a:schemeClr val="lt1"/>
        </a:solidFill>
      </p:bgPr>
    </p:bg>
    <p:spTree>
      <p:nvGrpSpPr>
        <p:cNvPr id="943" name="Shape 943"/>
        <p:cNvGrpSpPr/>
        <p:nvPr/>
      </p:nvGrpSpPr>
      <p:grpSpPr>
        <a:xfrm>
          <a:off x="0" y="0"/>
          <a:ext cx="0" cy="0"/>
          <a:chOff x="0" y="0"/>
          <a:chExt cx="0" cy="0"/>
        </a:xfrm>
      </p:grpSpPr>
      <p:sp>
        <p:nvSpPr>
          <p:cNvPr id="944" name="Google Shape;944;p148"/>
          <p:cNvSpPr txBox="1"/>
          <p:nvPr>
            <p:ph type="title"/>
          </p:nvPr>
        </p:nvSpPr>
        <p:spPr>
          <a:xfrm>
            <a:off x="651381" y="789110"/>
            <a:ext cx="456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lt1"/>
              </a:buClr>
              <a:buSzPts val="3300"/>
              <a:buFont typeface="Plus Jakarta Sans ExtraBold"/>
              <a:buNone/>
              <a:defRPr sz="33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p:txBody>
      </p:sp>
      <p:sp>
        <p:nvSpPr>
          <p:cNvPr id="945" name="Google Shape;945;p148"/>
          <p:cNvSpPr txBox="1"/>
          <p:nvPr>
            <p:ph idx="1" type="body"/>
          </p:nvPr>
        </p:nvSpPr>
        <p:spPr>
          <a:xfrm>
            <a:off x="651381" y="1666940"/>
            <a:ext cx="45633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6" name="Google Shape;946;p148"/>
          <p:cNvSpPr txBox="1"/>
          <p:nvPr>
            <p:ph idx="2" type="body"/>
          </p:nvPr>
        </p:nvSpPr>
        <p:spPr>
          <a:xfrm>
            <a:off x="807591" y="2075279"/>
            <a:ext cx="44196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7" name="Google Shape;947;p148"/>
          <p:cNvSpPr txBox="1"/>
          <p:nvPr>
            <p:ph idx="3" type="body"/>
          </p:nvPr>
        </p:nvSpPr>
        <p:spPr>
          <a:xfrm>
            <a:off x="807591" y="2489399"/>
            <a:ext cx="44223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400"/>
              <a:buNone/>
              <a:defRPr sz="1400">
                <a:solidFill>
                  <a:schemeClr val="lt1"/>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8" name="Google Shape;948;p148"/>
          <p:cNvSpPr txBox="1"/>
          <p:nvPr>
            <p:ph idx="4" type="body"/>
          </p:nvPr>
        </p:nvSpPr>
        <p:spPr>
          <a:xfrm>
            <a:off x="628392" y="2079759"/>
            <a:ext cx="1638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rgbClr val="43D658"/>
              </a:buClr>
              <a:buSzPts val="1400"/>
              <a:buNone/>
              <a:defRPr sz="1400">
                <a:solidFill>
                  <a:srgbClr val="43D658"/>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
        <p:nvSpPr>
          <p:cNvPr id="949" name="Google Shape;949;p148"/>
          <p:cNvSpPr txBox="1"/>
          <p:nvPr>
            <p:ph idx="5" type="body"/>
          </p:nvPr>
        </p:nvSpPr>
        <p:spPr>
          <a:xfrm>
            <a:off x="628392" y="2488098"/>
            <a:ext cx="163800" cy="2418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rgbClr val="43D658"/>
              </a:buClr>
              <a:buSzPts val="1400"/>
              <a:buNone/>
              <a:defRPr sz="1400">
                <a:solidFill>
                  <a:srgbClr val="43D658"/>
                </a:solidFill>
              </a:defRPr>
            </a:lvl1pPr>
            <a:lvl2pPr indent="-228600" lvl="1" marL="914400" algn="l">
              <a:lnSpc>
                <a:spcPct val="90000"/>
              </a:lnSpc>
              <a:spcBef>
                <a:spcPts val="200"/>
              </a:spcBef>
              <a:spcAft>
                <a:spcPts val="0"/>
              </a:spcAft>
              <a:buClr>
                <a:srgbClr val="757575"/>
              </a:buClr>
              <a:buSzPts val="800"/>
              <a:buNone/>
              <a:defRPr sz="800">
                <a:solidFill>
                  <a:srgbClr val="757575"/>
                </a:solidFill>
              </a:defRPr>
            </a:lvl2pPr>
            <a:lvl3pPr indent="-228600" lvl="2" marL="1371600" algn="l">
              <a:lnSpc>
                <a:spcPct val="90000"/>
              </a:lnSpc>
              <a:spcBef>
                <a:spcPts val="200"/>
              </a:spcBef>
              <a:spcAft>
                <a:spcPts val="0"/>
              </a:spcAft>
              <a:buClr>
                <a:srgbClr val="757575"/>
              </a:buClr>
              <a:buSzPts val="700"/>
              <a:buNone/>
              <a:defRPr sz="700">
                <a:solidFill>
                  <a:srgbClr val="757575"/>
                </a:solidFill>
              </a:defRPr>
            </a:lvl3pPr>
            <a:lvl4pPr indent="-228600" lvl="3" marL="1828800" algn="l">
              <a:lnSpc>
                <a:spcPct val="90000"/>
              </a:lnSpc>
              <a:spcBef>
                <a:spcPts val="200"/>
              </a:spcBef>
              <a:spcAft>
                <a:spcPts val="0"/>
              </a:spcAft>
              <a:buClr>
                <a:srgbClr val="757575"/>
              </a:buClr>
              <a:buSzPts val="600"/>
              <a:buNone/>
              <a:defRPr sz="600">
                <a:solidFill>
                  <a:srgbClr val="757575"/>
                </a:solidFill>
              </a:defRPr>
            </a:lvl4pPr>
            <a:lvl5pPr indent="-228600" lvl="4" marL="2286000" algn="l">
              <a:lnSpc>
                <a:spcPct val="90000"/>
              </a:lnSpc>
              <a:spcBef>
                <a:spcPts val="200"/>
              </a:spcBef>
              <a:spcAft>
                <a:spcPts val="0"/>
              </a:spcAft>
              <a:buClr>
                <a:srgbClr val="757575"/>
              </a:buClr>
              <a:buSzPts val="600"/>
              <a:buNone/>
              <a:defRPr sz="600">
                <a:solidFill>
                  <a:srgbClr val="757575"/>
                </a:solidFill>
              </a:defRPr>
            </a:lvl5pPr>
            <a:lvl6pPr indent="-228600" lvl="5" marL="2743200" algn="l">
              <a:lnSpc>
                <a:spcPct val="90000"/>
              </a:lnSpc>
              <a:spcBef>
                <a:spcPts val="200"/>
              </a:spcBef>
              <a:spcAft>
                <a:spcPts val="0"/>
              </a:spcAft>
              <a:buClr>
                <a:srgbClr val="757575"/>
              </a:buClr>
              <a:buSzPts val="600"/>
              <a:buNone/>
              <a:defRPr sz="600">
                <a:solidFill>
                  <a:srgbClr val="757575"/>
                </a:solidFill>
              </a:defRPr>
            </a:lvl6pPr>
            <a:lvl7pPr indent="-228600" lvl="6" marL="3200400" algn="l">
              <a:lnSpc>
                <a:spcPct val="90000"/>
              </a:lnSpc>
              <a:spcBef>
                <a:spcPts val="200"/>
              </a:spcBef>
              <a:spcAft>
                <a:spcPts val="0"/>
              </a:spcAft>
              <a:buClr>
                <a:srgbClr val="757575"/>
              </a:buClr>
              <a:buSzPts val="600"/>
              <a:buNone/>
              <a:defRPr sz="600">
                <a:solidFill>
                  <a:srgbClr val="757575"/>
                </a:solidFill>
              </a:defRPr>
            </a:lvl7pPr>
            <a:lvl8pPr indent="-228600" lvl="7" marL="3657600" algn="l">
              <a:lnSpc>
                <a:spcPct val="90000"/>
              </a:lnSpc>
              <a:spcBef>
                <a:spcPts val="200"/>
              </a:spcBef>
              <a:spcAft>
                <a:spcPts val="0"/>
              </a:spcAft>
              <a:buClr>
                <a:srgbClr val="757575"/>
              </a:buClr>
              <a:buSzPts val="600"/>
              <a:buNone/>
              <a:defRPr sz="600">
                <a:solidFill>
                  <a:srgbClr val="757575"/>
                </a:solidFill>
              </a:defRPr>
            </a:lvl8pPr>
            <a:lvl9pPr indent="-228600" lvl="8" marL="4114800" algn="l">
              <a:lnSpc>
                <a:spcPct val="90000"/>
              </a:lnSpc>
              <a:spcBef>
                <a:spcPts val="200"/>
              </a:spcBef>
              <a:spcAft>
                <a:spcPts val="0"/>
              </a:spcAft>
              <a:buClr>
                <a:srgbClr val="757575"/>
              </a:buClr>
              <a:buSzPts val="600"/>
              <a:buNone/>
              <a:defRPr sz="600">
                <a:solidFill>
                  <a:srgbClr val="757575"/>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54" name="Shape 954"/>
        <p:cNvGrpSpPr/>
        <p:nvPr/>
      </p:nvGrpSpPr>
      <p:grpSpPr>
        <a:xfrm>
          <a:off x="0" y="0"/>
          <a:ext cx="0" cy="0"/>
          <a:chOff x="0" y="0"/>
          <a:chExt cx="0" cy="0"/>
        </a:xfrm>
      </p:grpSpPr>
      <p:sp>
        <p:nvSpPr>
          <p:cNvPr id="955" name="Google Shape;955;p15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956" name="Google Shape;956;p15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57" name="Google Shape;957;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958" name="Google Shape;958;p15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959" name="Google Shape;959;p15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960" name="Shape 960"/>
        <p:cNvGrpSpPr/>
        <p:nvPr/>
      </p:nvGrpSpPr>
      <p:grpSpPr>
        <a:xfrm>
          <a:off x="0" y="0"/>
          <a:ext cx="0" cy="0"/>
          <a:chOff x="0" y="0"/>
          <a:chExt cx="0" cy="0"/>
        </a:xfrm>
      </p:grpSpPr>
      <p:sp>
        <p:nvSpPr>
          <p:cNvPr id="961" name="Google Shape;961;p15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962" name="Google Shape;962;p15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63" name="Google Shape;963;p15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964" name="Google Shape;964;p15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965" name="Shape 965"/>
        <p:cNvGrpSpPr/>
        <p:nvPr/>
      </p:nvGrpSpPr>
      <p:grpSpPr>
        <a:xfrm>
          <a:off x="0" y="0"/>
          <a:ext cx="0" cy="0"/>
          <a:chOff x="0" y="0"/>
          <a:chExt cx="0" cy="0"/>
        </a:xfrm>
      </p:grpSpPr>
      <p:sp>
        <p:nvSpPr>
          <p:cNvPr id="966" name="Google Shape;966;p15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67" name="Google Shape;967;p15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968" name="Shape 968"/>
        <p:cNvGrpSpPr/>
        <p:nvPr/>
      </p:nvGrpSpPr>
      <p:grpSpPr>
        <a:xfrm>
          <a:off x="0" y="0"/>
          <a:ext cx="0" cy="0"/>
          <a:chOff x="0" y="0"/>
          <a:chExt cx="0" cy="0"/>
        </a:xfrm>
      </p:grpSpPr>
      <p:sp>
        <p:nvSpPr>
          <p:cNvPr id="969" name="Google Shape;969;p15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70" name="Google Shape;970;p15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71" name="Google Shape;971;p153"/>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972" name="Shape 972"/>
        <p:cNvGrpSpPr/>
        <p:nvPr/>
      </p:nvGrpSpPr>
      <p:grpSpPr>
        <a:xfrm>
          <a:off x="0" y="0"/>
          <a:ext cx="0" cy="0"/>
          <a:chOff x="0" y="0"/>
          <a:chExt cx="0" cy="0"/>
        </a:xfrm>
      </p:grpSpPr>
      <p:sp>
        <p:nvSpPr>
          <p:cNvPr id="973" name="Google Shape;973;p15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74" name="Google Shape;974;p15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975" name="Shape 975"/>
        <p:cNvGrpSpPr/>
        <p:nvPr/>
      </p:nvGrpSpPr>
      <p:grpSpPr>
        <a:xfrm>
          <a:off x="0" y="0"/>
          <a:ext cx="0" cy="0"/>
          <a:chOff x="0" y="0"/>
          <a:chExt cx="0" cy="0"/>
        </a:xfrm>
      </p:grpSpPr>
      <p:sp>
        <p:nvSpPr>
          <p:cNvPr id="976" name="Google Shape;976;p15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977" name="Google Shape;977;p15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78" name="Google Shape;978;p155"/>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979" name="Shape 979"/>
        <p:cNvGrpSpPr/>
        <p:nvPr/>
      </p:nvGrpSpPr>
      <p:grpSpPr>
        <a:xfrm>
          <a:off x="0" y="0"/>
          <a:ext cx="0" cy="0"/>
          <a:chOff x="0" y="0"/>
          <a:chExt cx="0" cy="0"/>
        </a:xfrm>
      </p:grpSpPr>
      <p:sp>
        <p:nvSpPr>
          <p:cNvPr id="980" name="Google Shape;980;p15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981" name="Google Shape;981;p15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982" name="Google Shape;982;p156"/>
          <p:cNvGrpSpPr/>
          <p:nvPr/>
        </p:nvGrpSpPr>
        <p:grpSpPr>
          <a:xfrm>
            <a:off x="4822703" y="31"/>
            <a:ext cx="4321568" cy="5143648"/>
            <a:chOff x="3991150" y="848375"/>
            <a:chExt cx="3376225" cy="4018475"/>
          </a:xfrm>
        </p:grpSpPr>
        <p:sp>
          <p:nvSpPr>
            <p:cNvPr id="983" name="Google Shape;983;p15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5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5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6" name="Google Shape;986;p15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987" name="Google Shape;987;p15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988" name="Google Shape;988;p15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989" name="Shape 989"/>
        <p:cNvGrpSpPr/>
        <p:nvPr/>
      </p:nvGrpSpPr>
      <p:grpSpPr>
        <a:xfrm>
          <a:off x="0" y="0"/>
          <a:ext cx="0" cy="0"/>
          <a:chOff x="0" y="0"/>
          <a:chExt cx="0" cy="0"/>
        </a:xfrm>
      </p:grpSpPr>
      <p:grpSp>
        <p:nvGrpSpPr>
          <p:cNvPr id="990" name="Google Shape;990;p157"/>
          <p:cNvGrpSpPr/>
          <p:nvPr/>
        </p:nvGrpSpPr>
        <p:grpSpPr>
          <a:xfrm>
            <a:off x="4822703" y="31"/>
            <a:ext cx="4321568" cy="5143648"/>
            <a:chOff x="4822703" y="31"/>
            <a:chExt cx="4321568" cy="5143648"/>
          </a:xfrm>
        </p:grpSpPr>
        <p:sp>
          <p:nvSpPr>
            <p:cNvPr id="991" name="Google Shape;991;p1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4" name="Google Shape;994;p15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995" name="Google Shape;995;p1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96" name="Google Shape;996;p15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997" name="Google Shape;997;p1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98" name="Google Shape;998;p15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999" name="Shape 999"/>
        <p:cNvGrpSpPr/>
        <p:nvPr/>
      </p:nvGrpSpPr>
      <p:grpSpPr>
        <a:xfrm>
          <a:off x="0" y="0"/>
          <a:ext cx="0" cy="0"/>
          <a:chOff x="0" y="0"/>
          <a:chExt cx="0" cy="0"/>
        </a:xfrm>
      </p:grpSpPr>
      <p:sp>
        <p:nvSpPr>
          <p:cNvPr id="1000" name="Google Shape;1000;p15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01" name="Google Shape;1001;p15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002" name="Google Shape;1002;p158"/>
          <p:cNvGrpSpPr/>
          <p:nvPr/>
        </p:nvGrpSpPr>
        <p:grpSpPr>
          <a:xfrm>
            <a:off x="4822703" y="31"/>
            <a:ext cx="4321568" cy="5143648"/>
            <a:chOff x="3991150" y="848375"/>
            <a:chExt cx="3376225" cy="4018475"/>
          </a:xfrm>
        </p:grpSpPr>
        <p:sp>
          <p:nvSpPr>
            <p:cNvPr id="1003" name="Google Shape;1003;p15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5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5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06" name="Google Shape;1006;p15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7" name="Google Shape;1007;p15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08" name="Google Shape;1008;p15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009" name="Google Shape;1009;p15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010" name="Shape 1010"/>
        <p:cNvGrpSpPr/>
        <p:nvPr/>
      </p:nvGrpSpPr>
      <p:grpSpPr>
        <a:xfrm>
          <a:off x="0" y="0"/>
          <a:ext cx="0" cy="0"/>
          <a:chOff x="0" y="0"/>
          <a:chExt cx="0" cy="0"/>
        </a:xfrm>
      </p:grpSpPr>
      <p:grpSp>
        <p:nvGrpSpPr>
          <p:cNvPr id="1011" name="Google Shape;1011;p159"/>
          <p:cNvGrpSpPr/>
          <p:nvPr/>
        </p:nvGrpSpPr>
        <p:grpSpPr>
          <a:xfrm>
            <a:off x="4822703" y="31"/>
            <a:ext cx="4321568" cy="5143648"/>
            <a:chOff x="4822703" y="31"/>
            <a:chExt cx="4321568" cy="5143648"/>
          </a:xfrm>
        </p:grpSpPr>
        <p:sp>
          <p:nvSpPr>
            <p:cNvPr id="1012" name="Google Shape;1012;p15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5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5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5" name="Google Shape;1015;p15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16" name="Google Shape;1016;p15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17" name="Google Shape;1017;p1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18" name="Google Shape;1018;p15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19" name="Google Shape;1019;p15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020" name="Google Shape;1020;p15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021" name="Shape 1021"/>
        <p:cNvGrpSpPr/>
        <p:nvPr/>
      </p:nvGrpSpPr>
      <p:grpSpPr>
        <a:xfrm>
          <a:off x="0" y="0"/>
          <a:ext cx="0" cy="0"/>
          <a:chOff x="0" y="0"/>
          <a:chExt cx="0" cy="0"/>
        </a:xfrm>
      </p:grpSpPr>
      <p:pic>
        <p:nvPicPr>
          <p:cNvPr id="1022" name="Google Shape;1022;p160"/>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023" name="Google Shape;1023;p160"/>
          <p:cNvGrpSpPr/>
          <p:nvPr/>
        </p:nvGrpSpPr>
        <p:grpSpPr>
          <a:xfrm>
            <a:off x="4822703" y="31"/>
            <a:ext cx="4321568" cy="5143648"/>
            <a:chOff x="3991150" y="848375"/>
            <a:chExt cx="3376225" cy="4018475"/>
          </a:xfrm>
        </p:grpSpPr>
        <p:sp>
          <p:nvSpPr>
            <p:cNvPr id="1024" name="Google Shape;1024;p16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6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6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7" name="Google Shape;1027;p16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28" name="Google Shape;1028;p16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29" name="Google Shape;1029;p16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30" name="Google Shape;1030;p16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31" name="Google Shape;1031;p16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032" name="Shape 1032"/>
        <p:cNvGrpSpPr/>
        <p:nvPr/>
      </p:nvGrpSpPr>
      <p:grpSpPr>
        <a:xfrm>
          <a:off x="0" y="0"/>
          <a:ext cx="0" cy="0"/>
          <a:chOff x="0" y="0"/>
          <a:chExt cx="0" cy="0"/>
        </a:xfrm>
      </p:grpSpPr>
      <p:grpSp>
        <p:nvGrpSpPr>
          <p:cNvPr id="1033" name="Google Shape;1033;p161"/>
          <p:cNvGrpSpPr/>
          <p:nvPr/>
        </p:nvGrpSpPr>
        <p:grpSpPr>
          <a:xfrm>
            <a:off x="4822703" y="31"/>
            <a:ext cx="4321568" cy="5143648"/>
            <a:chOff x="4822703" y="31"/>
            <a:chExt cx="4321568" cy="5143648"/>
          </a:xfrm>
        </p:grpSpPr>
        <p:sp>
          <p:nvSpPr>
            <p:cNvPr id="1034" name="Google Shape;1034;p16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6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37" name="Google Shape;1037;p16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38" name="Google Shape;1038;p1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39" name="Google Shape;1039;p1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40" name="Google Shape;1040;p16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41" name="Google Shape;1041;p16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42" name="Google Shape;1042;p16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043" name="Shape 1043"/>
        <p:cNvGrpSpPr/>
        <p:nvPr/>
      </p:nvGrpSpPr>
      <p:grpSpPr>
        <a:xfrm>
          <a:off x="0" y="0"/>
          <a:ext cx="0" cy="0"/>
          <a:chOff x="0" y="0"/>
          <a:chExt cx="0" cy="0"/>
        </a:xfrm>
      </p:grpSpPr>
      <p:grpSp>
        <p:nvGrpSpPr>
          <p:cNvPr id="1044" name="Google Shape;1044;p162"/>
          <p:cNvGrpSpPr/>
          <p:nvPr/>
        </p:nvGrpSpPr>
        <p:grpSpPr>
          <a:xfrm>
            <a:off x="4822703" y="31"/>
            <a:ext cx="4321568" cy="5143648"/>
            <a:chOff x="3991150" y="848375"/>
            <a:chExt cx="3376225" cy="4018475"/>
          </a:xfrm>
        </p:grpSpPr>
        <p:sp>
          <p:nvSpPr>
            <p:cNvPr id="1045" name="Google Shape;1045;p16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6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6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8" name="Google Shape;1048;p1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49" name="Google Shape;1049;p1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50" name="Google Shape;1050;p16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51" name="Google Shape;1051;p16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52" name="Google Shape;1052;p16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53" name="Google Shape;1053;p16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054" name="Google Shape;1054;p16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055" name="Shape 1055"/>
        <p:cNvGrpSpPr/>
        <p:nvPr/>
      </p:nvGrpSpPr>
      <p:grpSpPr>
        <a:xfrm>
          <a:off x="0" y="0"/>
          <a:ext cx="0" cy="0"/>
          <a:chOff x="0" y="0"/>
          <a:chExt cx="0" cy="0"/>
        </a:xfrm>
      </p:grpSpPr>
      <p:grpSp>
        <p:nvGrpSpPr>
          <p:cNvPr id="1056" name="Google Shape;1056;p163"/>
          <p:cNvGrpSpPr/>
          <p:nvPr/>
        </p:nvGrpSpPr>
        <p:grpSpPr>
          <a:xfrm>
            <a:off x="4822703" y="31"/>
            <a:ext cx="4321568" cy="5143648"/>
            <a:chOff x="4822703" y="31"/>
            <a:chExt cx="4321568" cy="5143648"/>
          </a:xfrm>
        </p:grpSpPr>
        <p:sp>
          <p:nvSpPr>
            <p:cNvPr id="1057" name="Google Shape;1057;p16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6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6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60" name="Google Shape;1060;p16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61" name="Google Shape;1061;p1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062" name="Google Shape;1062;p1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63" name="Google Shape;1063;p16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4" name="Google Shape;1064;p16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65" name="Google Shape;1065;p16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066" name="Google Shape;1066;p16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067" name="Shape 1067"/>
        <p:cNvGrpSpPr/>
        <p:nvPr/>
      </p:nvGrpSpPr>
      <p:grpSpPr>
        <a:xfrm>
          <a:off x="0" y="0"/>
          <a:ext cx="0" cy="0"/>
          <a:chOff x="0" y="0"/>
          <a:chExt cx="0" cy="0"/>
        </a:xfrm>
      </p:grpSpPr>
      <p:grpSp>
        <p:nvGrpSpPr>
          <p:cNvPr id="1068" name="Google Shape;1068;p164"/>
          <p:cNvGrpSpPr/>
          <p:nvPr/>
        </p:nvGrpSpPr>
        <p:grpSpPr>
          <a:xfrm>
            <a:off x="4822703" y="31"/>
            <a:ext cx="4321568" cy="5143648"/>
            <a:chOff x="3991150" y="848375"/>
            <a:chExt cx="3376225" cy="4018475"/>
          </a:xfrm>
        </p:grpSpPr>
        <p:sp>
          <p:nvSpPr>
            <p:cNvPr id="1069" name="Google Shape;1069;p16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6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6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2" name="Google Shape;1072;p1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73" name="Google Shape;1073;p1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4" name="Google Shape;1074;p164"/>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75" name="Google Shape;1075;p164"/>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076" name="Google Shape;1076;p16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77" name="Google Shape;1077;p164"/>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78" name="Google Shape;1078;p16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079" name="Shape 1079"/>
        <p:cNvGrpSpPr/>
        <p:nvPr/>
      </p:nvGrpSpPr>
      <p:grpSpPr>
        <a:xfrm>
          <a:off x="0" y="0"/>
          <a:ext cx="0" cy="0"/>
          <a:chOff x="0" y="0"/>
          <a:chExt cx="0" cy="0"/>
        </a:xfrm>
      </p:grpSpPr>
      <p:grpSp>
        <p:nvGrpSpPr>
          <p:cNvPr id="1080" name="Google Shape;1080;p165"/>
          <p:cNvGrpSpPr/>
          <p:nvPr/>
        </p:nvGrpSpPr>
        <p:grpSpPr>
          <a:xfrm>
            <a:off x="4822703" y="31"/>
            <a:ext cx="4321568" cy="5143648"/>
            <a:chOff x="4822703" y="31"/>
            <a:chExt cx="4321568" cy="5143648"/>
          </a:xfrm>
        </p:grpSpPr>
        <p:sp>
          <p:nvSpPr>
            <p:cNvPr id="1081" name="Google Shape;1081;p16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6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6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84" name="Google Shape;1084;p16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85" name="Google Shape;1085;p165"/>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86" name="Google Shape;1086;p1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87" name="Google Shape;1087;p1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88" name="Google Shape;1088;p165"/>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89" name="Google Shape;1089;p165"/>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090" name="Google Shape;1090;p16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091" name="Shape 1091"/>
        <p:cNvGrpSpPr/>
        <p:nvPr/>
      </p:nvGrpSpPr>
      <p:grpSpPr>
        <a:xfrm>
          <a:off x="0" y="0"/>
          <a:ext cx="0" cy="0"/>
          <a:chOff x="0" y="0"/>
          <a:chExt cx="0" cy="0"/>
        </a:xfrm>
      </p:grpSpPr>
      <p:grpSp>
        <p:nvGrpSpPr>
          <p:cNvPr id="1092" name="Google Shape;1092;p166"/>
          <p:cNvGrpSpPr/>
          <p:nvPr/>
        </p:nvGrpSpPr>
        <p:grpSpPr>
          <a:xfrm>
            <a:off x="4822703" y="31"/>
            <a:ext cx="4321568" cy="5143648"/>
            <a:chOff x="3991150" y="848375"/>
            <a:chExt cx="3376225" cy="4018475"/>
          </a:xfrm>
        </p:grpSpPr>
        <p:sp>
          <p:nvSpPr>
            <p:cNvPr id="1093" name="Google Shape;1093;p16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6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6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6" name="Google Shape;1096;p1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097" name="Google Shape;1097;p1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98" name="Google Shape;1098;p166"/>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099" name="Google Shape;1099;p166"/>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100" name="Google Shape;1100;p16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01" name="Google Shape;1101;p166"/>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102" name="Google Shape;1102;p166"/>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03" name="Google Shape;1103;p16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104" name="Shape 1104"/>
        <p:cNvGrpSpPr/>
        <p:nvPr/>
      </p:nvGrpSpPr>
      <p:grpSpPr>
        <a:xfrm>
          <a:off x="0" y="0"/>
          <a:ext cx="0" cy="0"/>
          <a:chOff x="0" y="0"/>
          <a:chExt cx="0" cy="0"/>
        </a:xfrm>
      </p:grpSpPr>
      <p:grpSp>
        <p:nvGrpSpPr>
          <p:cNvPr id="1105" name="Google Shape;1105;p167"/>
          <p:cNvGrpSpPr/>
          <p:nvPr/>
        </p:nvGrpSpPr>
        <p:grpSpPr>
          <a:xfrm>
            <a:off x="4822703" y="31"/>
            <a:ext cx="4321568" cy="5143648"/>
            <a:chOff x="4822703" y="31"/>
            <a:chExt cx="4321568" cy="5143648"/>
          </a:xfrm>
        </p:grpSpPr>
        <p:sp>
          <p:nvSpPr>
            <p:cNvPr id="1106" name="Google Shape;1106;p16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6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6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09" name="Google Shape;1109;p16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10" name="Google Shape;1110;p167"/>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11" name="Google Shape;1111;p1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112" name="Google Shape;1112;p1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13" name="Google Shape;1113;p167"/>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14" name="Google Shape;1114;p167"/>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15" name="Google Shape;1115;p167"/>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116" name="Google Shape;1116;p16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117" name="Shape 1117"/>
        <p:cNvGrpSpPr/>
        <p:nvPr/>
      </p:nvGrpSpPr>
      <p:grpSpPr>
        <a:xfrm>
          <a:off x="0" y="0"/>
          <a:ext cx="0" cy="0"/>
          <a:chOff x="0" y="0"/>
          <a:chExt cx="0" cy="0"/>
        </a:xfrm>
      </p:grpSpPr>
      <p:sp>
        <p:nvSpPr>
          <p:cNvPr id="1118" name="Google Shape;1118;p168"/>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6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120" name="Google Shape;1120;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21" name="Google Shape;1121;p16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122" name="Google Shape;1122;p16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23" name="Google Shape;1123;p168"/>
          <p:cNvSpPr/>
          <p:nvPr>
            <p:ph idx="2" type="pic"/>
          </p:nvPr>
        </p:nvSpPr>
        <p:spPr>
          <a:xfrm>
            <a:off x="3710250" y="494700"/>
            <a:ext cx="4976700" cy="4168500"/>
          </a:xfrm>
          <a:prstGeom prst="rect">
            <a:avLst/>
          </a:prstGeom>
          <a:noFill/>
          <a:ln>
            <a:noFill/>
          </a:ln>
        </p:spPr>
      </p:sp>
      <p:sp>
        <p:nvSpPr>
          <p:cNvPr id="1124" name="Google Shape;1124;p16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125" name="Shape 1125"/>
        <p:cNvGrpSpPr/>
        <p:nvPr/>
      </p:nvGrpSpPr>
      <p:grpSpPr>
        <a:xfrm>
          <a:off x="0" y="0"/>
          <a:ext cx="0" cy="0"/>
          <a:chOff x="0" y="0"/>
          <a:chExt cx="0" cy="0"/>
        </a:xfrm>
      </p:grpSpPr>
      <p:sp>
        <p:nvSpPr>
          <p:cNvPr id="1126" name="Google Shape;1126;p169"/>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6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128" name="Google Shape;1128;p1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29" name="Google Shape;1129;p16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130" name="Google Shape;1130;p16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1" name="Google Shape;1131;p169"/>
          <p:cNvSpPr/>
          <p:nvPr>
            <p:ph idx="2" type="pic"/>
          </p:nvPr>
        </p:nvSpPr>
        <p:spPr>
          <a:xfrm>
            <a:off x="3710250" y="494700"/>
            <a:ext cx="4976700" cy="4168500"/>
          </a:xfrm>
          <a:prstGeom prst="rect">
            <a:avLst/>
          </a:prstGeom>
          <a:noFill/>
          <a:ln>
            <a:noFill/>
          </a:ln>
        </p:spPr>
      </p:sp>
      <p:sp>
        <p:nvSpPr>
          <p:cNvPr id="1132" name="Google Shape;1132;p16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133" name="Shape 1133"/>
        <p:cNvGrpSpPr/>
        <p:nvPr/>
      </p:nvGrpSpPr>
      <p:grpSpPr>
        <a:xfrm>
          <a:off x="0" y="0"/>
          <a:ext cx="0" cy="0"/>
          <a:chOff x="0" y="0"/>
          <a:chExt cx="0" cy="0"/>
        </a:xfrm>
      </p:grpSpPr>
      <p:sp>
        <p:nvSpPr>
          <p:cNvPr id="1134" name="Google Shape;1134;p170"/>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36" name="Google Shape;1136;p1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37" name="Google Shape;1137;p17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138" name="Google Shape;1138;p17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39" name="Google Shape;1139;p17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40" name="Google Shape;1140;p17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141" name="Google Shape;1141;p170"/>
          <p:cNvSpPr/>
          <p:nvPr>
            <p:ph idx="5" type="pic"/>
          </p:nvPr>
        </p:nvSpPr>
        <p:spPr>
          <a:xfrm>
            <a:off x="462775" y="1946900"/>
            <a:ext cx="2577300" cy="1253400"/>
          </a:xfrm>
          <a:prstGeom prst="rect">
            <a:avLst/>
          </a:prstGeom>
          <a:noFill/>
          <a:ln>
            <a:noFill/>
          </a:ln>
        </p:spPr>
      </p:sp>
      <p:sp>
        <p:nvSpPr>
          <p:cNvPr id="1142" name="Google Shape;1142;p170"/>
          <p:cNvSpPr/>
          <p:nvPr>
            <p:ph idx="6" type="pic"/>
          </p:nvPr>
        </p:nvSpPr>
        <p:spPr>
          <a:xfrm>
            <a:off x="3287375" y="1946900"/>
            <a:ext cx="2577300" cy="1253400"/>
          </a:xfrm>
          <a:prstGeom prst="rect">
            <a:avLst/>
          </a:prstGeom>
          <a:noFill/>
          <a:ln>
            <a:noFill/>
          </a:ln>
        </p:spPr>
      </p:sp>
      <p:sp>
        <p:nvSpPr>
          <p:cNvPr id="1143" name="Google Shape;1143;p170"/>
          <p:cNvSpPr/>
          <p:nvPr>
            <p:ph idx="7" type="pic"/>
          </p:nvPr>
        </p:nvSpPr>
        <p:spPr>
          <a:xfrm>
            <a:off x="6091125" y="1946900"/>
            <a:ext cx="2577300" cy="1253400"/>
          </a:xfrm>
          <a:prstGeom prst="rect">
            <a:avLst/>
          </a:prstGeom>
          <a:noFill/>
          <a:ln>
            <a:noFill/>
          </a:ln>
        </p:spPr>
      </p:sp>
      <p:pic>
        <p:nvPicPr>
          <p:cNvPr id="1144" name="Google Shape;1144;p17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5" name="Google Shape;1145;p17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146" name="Shape 1146"/>
        <p:cNvGrpSpPr/>
        <p:nvPr/>
      </p:nvGrpSpPr>
      <p:grpSpPr>
        <a:xfrm>
          <a:off x="0" y="0"/>
          <a:ext cx="0" cy="0"/>
          <a:chOff x="0" y="0"/>
          <a:chExt cx="0" cy="0"/>
        </a:xfrm>
      </p:grpSpPr>
      <p:sp>
        <p:nvSpPr>
          <p:cNvPr id="1147" name="Google Shape;1147;p171"/>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49" name="Google Shape;1149;p17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1150" name="Google Shape;1150;p17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151" name="Google Shape;1151;p17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152" name="Google Shape;1152;p17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153" name="Google Shape;1153;p171"/>
          <p:cNvSpPr/>
          <p:nvPr>
            <p:ph idx="5" type="pic"/>
          </p:nvPr>
        </p:nvSpPr>
        <p:spPr>
          <a:xfrm>
            <a:off x="462775" y="1946900"/>
            <a:ext cx="2577300" cy="1253400"/>
          </a:xfrm>
          <a:prstGeom prst="rect">
            <a:avLst/>
          </a:prstGeom>
          <a:noFill/>
          <a:ln>
            <a:noFill/>
          </a:ln>
        </p:spPr>
      </p:sp>
      <p:sp>
        <p:nvSpPr>
          <p:cNvPr id="1154" name="Google Shape;1154;p171"/>
          <p:cNvSpPr/>
          <p:nvPr>
            <p:ph idx="6" type="pic"/>
          </p:nvPr>
        </p:nvSpPr>
        <p:spPr>
          <a:xfrm>
            <a:off x="3287375" y="1946900"/>
            <a:ext cx="2577300" cy="1253400"/>
          </a:xfrm>
          <a:prstGeom prst="rect">
            <a:avLst/>
          </a:prstGeom>
          <a:noFill/>
          <a:ln>
            <a:noFill/>
          </a:ln>
        </p:spPr>
      </p:sp>
      <p:sp>
        <p:nvSpPr>
          <p:cNvPr id="1155" name="Google Shape;1155;p171"/>
          <p:cNvSpPr/>
          <p:nvPr>
            <p:ph idx="7" type="pic"/>
          </p:nvPr>
        </p:nvSpPr>
        <p:spPr>
          <a:xfrm>
            <a:off x="6091125" y="1946900"/>
            <a:ext cx="2577300" cy="1253400"/>
          </a:xfrm>
          <a:prstGeom prst="rect">
            <a:avLst/>
          </a:prstGeom>
          <a:noFill/>
          <a:ln>
            <a:noFill/>
          </a:ln>
        </p:spPr>
      </p:sp>
      <p:pic>
        <p:nvPicPr>
          <p:cNvPr id="1156" name="Google Shape;1156;p17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57" name="Google Shape;1157;p1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58" name="Google Shape;1158;p17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159" name="Shape 1159"/>
        <p:cNvGrpSpPr/>
        <p:nvPr/>
      </p:nvGrpSpPr>
      <p:grpSpPr>
        <a:xfrm>
          <a:off x="0" y="0"/>
          <a:ext cx="0" cy="0"/>
          <a:chOff x="0" y="0"/>
          <a:chExt cx="0" cy="0"/>
        </a:xfrm>
      </p:grpSpPr>
      <p:sp>
        <p:nvSpPr>
          <p:cNvPr id="1160" name="Google Shape;1160;p17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61" name="Google Shape;1161;p1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62" name="Google Shape;1162;p17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63" name="Google Shape;1163;p17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64" name="Google Shape;1164;p172"/>
          <p:cNvSpPr/>
          <p:nvPr>
            <p:ph idx="3" type="pic"/>
          </p:nvPr>
        </p:nvSpPr>
        <p:spPr>
          <a:xfrm>
            <a:off x="6111950" y="486725"/>
            <a:ext cx="2574900" cy="4176600"/>
          </a:xfrm>
          <a:prstGeom prst="rect">
            <a:avLst/>
          </a:prstGeom>
          <a:noFill/>
          <a:ln>
            <a:noFill/>
          </a:ln>
        </p:spPr>
      </p:sp>
      <p:pic>
        <p:nvPicPr>
          <p:cNvPr id="1165" name="Google Shape;1165;p17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66" name="Google Shape;1166;p17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167" name="Shape 1167"/>
        <p:cNvGrpSpPr/>
        <p:nvPr/>
      </p:nvGrpSpPr>
      <p:grpSpPr>
        <a:xfrm>
          <a:off x="0" y="0"/>
          <a:ext cx="0" cy="0"/>
          <a:chOff x="0" y="0"/>
          <a:chExt cx="0" cy="0"/>
        </a:xfrm>
      </p:grpSpPr>
      <p:sp>
        <p:nvSpPr>
          <p:cNvPr id="1168" name="Google Shape;1168;p1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69" name="Google Shape;1169;p1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70" name="Google Shape;1170;p1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71" name="Google Shape;1171;p17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172" name="Google Shape;1172;p173"/>
          <p:cNvSpPr/>
          <p:nvPr>
            <p:ph idx="3" type="pic"/>
          </p:nvPr>
        </p:nvSpPr>
        <p:spPr>
          <a:xfrm>
            <a:off x="6111950" y="486725"/>
            <a:ext cx="2574900" cy="4176600"/>
          </a:xfrm>
          <a:prstGeom prst="rect">
            <a:avLst/>
          </a:prstGeom>
          <a:noFill/>
          <a:ln>
            <a:noFill/>
          </a:ln>
        </p:spPr>
      </p:sp>
      <p:sp>
        <p:nvSpPr>
          <p:cNvPr id="1173" name="Google Shape;1173;p173"/>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174" name="Google Shape;1174;p173"/>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175" name="Google Shape;1175;p173"/>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176" name="Google Shape;1176;p173"/>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77" name="Google Shape;1177;p17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178" name="Shape 1178"/>
        <p:cNvGrpSpPr/>
        <p:nvPr/>
      </p:nvGrpSpPr>
      <p:grpSpPr>
        <a:xfrm>
          <a:off x="0" y="0"/>
          <a:ext cx="0" cy="0"/>
          <a:chOff x="0" y="0"/>
          <a:chExt cx="0" cy="0"/>
        </a:xfrm>
      </p:grpSpPr>
      <p:sp>
        <p:nvSpPr>
          <p:cNvPr id="1179" name="Google Shape;1179;p174"/>
          <p:cNvSpPr/>
          <p:nvPr>
            <p:ph idx="2" type="pic"/>
          </p:nvPr>
        </p:nvSpPr>
        <p:spPr>
          <a:xfrm>
            <a:off x="3276600" y="486725"/>
            <a:ext cx="2590800" cy="4176600"/>
          </a:xfrm>
          <a:prstGeom prst="rect">
            <a:avLst/>
          </a:prstGeom>
          <a:noFill/>
          <a:ln>
            <a:noFill/>
          </a:ln>
        </p:spPr>
      </p:sp>
      <p:sp>
        <p:nvSpPr>
          <p:cNvPr id="1180" name="Google Shape;1180;p17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1" name="Google Shape;1181;p1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182" name="Google Shape;1182;p17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183" name="Google Shape;1183;p1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84" name="Google Shape;1184;p1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185" name="Shape 1185"/>
        <p:cNvGrpSpPr/>
        <p:nvPr/>
      </p:nvGrpSpPr>
      <p:grpSpPr>
        <a:xfrm>
          <a:off x="0" y="0"/>
          <a:ext cx="0" cy="0"/>
          <a:chOff x="0" y="0"/>
          <a:chExt cx="0" cy="0"/>
        </a:xfrm>
      </p:grpSpPr>
      <p:sp>
        <p:nvSpPr>
          <p:cNvPr id="1186" name="Google Shape;1186;p175"/>
          <p:cNvSpPr/>
          <p:nvPr>
            <p:ph idx="2" type="pic"/>
          </p:nvPr>
        </p:nvSpPr>
        <p:spPr>
          <a:xfrm>
            <a:off x="3276600" y="486725"/>
            <a:ext cx="2590800" cy="4176600"/>
          </a:xfrm>
          <a:prstGeom prst="rect">
            <a:avLst/>
          </a:prstGeom>
          <a:noFill/>
          <a:ln>
            <a:noFill/>
          </a:ln>
        </p:spPr>
      </p:sp>
      <p:sp>
        <p:nvSpPr>
          <p:cNvPr id="1187" name="Google Shape;1187;p17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88" name="Google Shape;1188;p17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189" name="Google Shape;1189;p1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90" name="Google Shape;1190;p1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91" name="Google Shape;1191;p1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192" name="Shape 1192"/>
        <p:cNvGrpSpPr/>
        <p:nvPr/>
      </p:nvGrpSpPr>
      <p:grpSpPr>
        <a:xfrm>
          <a:off x="0" y="0"/>
          <a:ext cx="0" cy="0"/>
          <a:chOff x="0" y="0"/>
          <a:chExt cx="0" cy="0"/>
        </a:xfrm>
      </p:grpSpPr>
      <p:sp>
        <p:nvSpPr>
          <p:cNvPr id="1193" name="Google Shape;1193;p17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94" name="Google Shape;1194;p17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195" name="Google Shape;1195;p176"/>
          <p:cNvSpPr/>
          <p:nvPr>
            <p:ph idx="3" type="pic"/>
          </p:nvPr>
        </p:nvSpPr>
        <p:spPr>
          <a:xfrm>
            <a:off x="457200" y="486725"/>
            <a:ext cx="2590800" cy="4176600"/>
          </a:xfrm>
          <a:prstGeom prst="rect">
            <a:avLst/>
          </a:prstGeom>
          <a:noFill/>
          <a:ln>
            <a:noFill/>
          </a:ln>
        </p:spPr>
      </p:sp>
      <p:sp>
        <p:nvSpPr>
          <p:cNvPr id="1196" name="Google Shape;1196;p17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197" name="Google Shape;1197;p1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198" name="Google Shape;1198;p1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99" name="Google Shape;1199;p1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200" name="Shape 1200"/>
        <p:cNvGrpSpPr/>
        <p:nvPr/>
      </p:nvGrpSpPr>
      <p:grpSpPr>
        <a:xfrm>
          <a:off x="0" y="0"/>
          <a:ext cx="0" cy="0"/>
          <a:chOff x="0" y="0"/>
          <a:chExt cx="0" cy="0"/>
        </a:xfrm>
      </p:grpSpPr>
      <p:sp>
        <p:nvSpPr>
          <p:cNvPr id="1201" name="Google Shape;1201;p17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202" name="Google Shape;1202;p17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203" name="Google Shape;1203;p177"/>
          <p:cNvSpPr/>
          <p:nvPr>
            <p:ph idx="3" type="pic"/>
          </p:nvPr>
        </p:nvSpPr>
        <p:spPr>
          <a:xfrm>
            <a:off x="457200" y="486725"/>
            <a:ext cx="2590800" cy="4176600"/>
          </a:xfrm>
          <a:prstGeom prst="rect">
            <a:avLst/>
          </a:prstGeom>
          <a:noFill/>
          <a:ln>
            <a:noFill/>
          </a:ln>
        </p:spPr>
      </p:sp>
      <p:sp>
        <p:nvSpPr>
          <p:cNvPr id="1204" name="Google Shape;1204;p17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205" name="Google Shape;1205;p1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06" name="Google Shape;1206;p1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07" name="Google Shape;1207;p1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208" name="Shape 1208"/>
        <p:cNvGrpSpPr/>
        <p:nvPr/>
      </p:nvGrpSpPr>
      <p:grpSpPr>
        <a:xfrm>
          <a:off x="0" y="0"/>
          <a:ext cx="0" cy="0"/>
          <a:chOff x="0" y="0"/>
          <a:chExt cx="0" cy="0"/>
        </a:xfrm>
      </p:grpSpPr>
      <p:sp>
        <p:nvSpPr>
          <p:cNvPr id="1209" name="Google Shape;1209;p17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210" name="Google Shape;1210;p17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211" name="Google Shape;1211;p178"/>
          <p:cNvGrpSpPr/>
          <p:nvPr/>
        </p:nvGrpSpPr>
        <p:grpSpPr>
          <a:xfrm>
            <a:off x="4822703" y="31"/>
            <a:ext cx="4321568" cy="5143648"/>
            <a:chOff x="3991150" y="848375"/>
            <a:chExt cx="3376225" cy="4018475"/>
          </a:xfrm>
        </p:grpSpPr>
        <p:sp>
          <p:nvSpPr>
            <p:cNvPr id="1212" name="Google Shape;1212;p1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5" name="Google Shape;1215;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216" name="Google Shape;1216;p1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17" name="Google Shape;1217;p1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218" name="Google Shape;1218;p178"/>
          <p:cNvSpPr/>
          <p:nvPr>
            <p:ph idx="2" type="pic"/>
          </p:nvPr>
        </p:nvSpPr>
        <p:spPr>
          <a:xfrm>
            <a:off x="1123950" y="1943100"/>
            <a:ext cx="1257300" cy="1257300"/>
          </a:xfrm>
          <a:prstGeom prst="ellipse">
            <a:avLst/>
          </a:prstGeom>
          <a:noFill/>
          <a:ln>
            <a:noFill/>
          </a:ln>
        </p:spPr>
      </p:sp>
      <p:sp>
        <p:nvSpPr>
          <p:cNvPr id="1219" name="Google Shape;1219;p17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220" name="Shape 1220"/>
        <p:cNvGrpSpPr/>
        <p:nvPr/>
      </p:nvGrpSpPr>
      <p:grpSpPr>
        <a:xfrm>
          <a:off x="0" y="0"/>
          <a:ext cx="0" cy="0"/>
          <a:chOff x="0" y="0"/>
          <a:chExt cx="0" cy="0"/>
        </a:xfrm>
      </p:grpSpPr>
      <p:grpSp>
        <p:nvGrpSpPr>
          <p:cNvPr id="1221" name="Google Shape;1221;p179"/>
          <p:cNvGrpSpPr/>
          <p:nvPr/>
        </p:nvGrpSpPr>
        <p:grpSpPr>
          <a:xfrm>
            <a:off x="4822703" y="31"/>
            <a:ext cx="4321568" cy="5143648"/>
            <a:chOff x="4822703" y="31"/>
            <a:chExt cx="4321568" cy="5143648"/>
          </a:xfrm>
        </p:grpSpPr>
        <p:sp>
          <p:nvSpPr>
            <p:cNvPr id="1222" name="Google Shape;1222;p1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5" name="Google Shape;1225;p1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26" name="Google Shape;1226;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27" name="Google Shape;1227;p1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228" name="Google Shape;1228;p17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229" name="Google Shape;1229;p17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230" name="Google Shape;1230;p179"/>
          <p:cNvSpPr/>
          <p:nvPr>
            <p:ph idx="2" type="pic"/>
          </p:nvPr>
        </p:nvSpPr>
        <p:spPr>
          <a:xfrm>
            <a:off x="1123950" y="1943100"/>
            <a:ext cx="1257300" cy="1257300"/>
          </a:xfrm>
          <a:prstGeom prst="ellipse">
            <a:avLst/>
          </a:prstGeom>
          <a:noFill/>
          <a:ln>
            <a:noFill/>
          </a:ln>
        </p:spPr>
      </p:sp>
      <p:sp>
        <p:nvSpPr>
          <p:cNvPr id="1231" name="Google Shape;1231;p17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232" name="Shape 1232"/>
        <p:cNvGrpSpPr/>
        <p:nvPr/>
      </p:nvGrpSpPr>
      <p:grpSpPr>
        <a:xfrm>
          <a:off x="0" y="0"/>
          <a:ext cx="0" cy="0"/>
          <a:chOff x="0" y="0"/>
          <a:chExt cx="0" cy="0"/>
        </a:xfrm>
      </p:grpSpPr>
      <p:grpSp>
        <p:nvGrpSpPr>
          <p:cNvPr id="1233" name="Google Shape;1233;p180"/>
          <p:cNvGrpSpPr/>
          <p:nvPr/>
        </p:nvGrpSpPr>
        <p:grpSpPr>
          <a:xfrm>
            <a:off x="4822703" y="31"/>
            <a:ext cx="4321568" cy="5143648"/>
            <a:chOff x="3991150" y="848375"/>
            <a:chExt cx="3376225" cy="4018475"/>
          </a:xfrm>
        </p:grpSpPr>
        <p:sp>
          <p:nvSpPr>
            <p:cNvPr id="1234" name="Google Shape;1234;p1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37" name="Google Shape;1237;p1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38" name="Google Shape;1238;p1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39" name="Google Shape;1239;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240" name="Google Shape;1240;p1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241" name="Shape 1241"/>
        <p:cNvGrpSpPr/>
        <p:nvPr/>
      </p:nvGrpSpPr>
      <p:grpSpPr>
        <a:xfrm>
          <a:off x="0" y="0"/>
          <a:ext cx="0" cy="0"/>
          <a:chOff x="0" y="0"/>
          <a:chExt cx="0" cy="0"/>
        </a:xfrm>
      </p:grpSpPr>
      <p:grpSp>
        <p:nvGrpSpPr>
          <p:cNvPr id="1242" name="Google Shape;1242;p181"/>
          <p:cNvGrpSpPr/>
          <p:nvPr/>
        </p:nvGrpSpPr>
        <p:grpSpPr>
          <a:xfrm>
            <a:off x="4822703" y="31"/>
            <a:ext cx="4321568" cy="5143648"/>
            <a:chOff x="4822703" y="31"/>
            <a:chExt cx="4321568" cy="5143648"/>
          </a:xfrm>
        </p:grpSpPr>
        <p:sp>
          <p:nvSpPr>
            <p:cNvPr id="1243" name="Google Shape;1243;p1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6" name="Google Shape;1246;p1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247" name="Google Shape;1247;p1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48" name="Google Shape;1248;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49" name="Google Shape;1249;p1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250" name="Shape 1250"/>
        <p:cNvGrpSpPr/>
        <p:nvPr/>
      </p:nvGrpSpPr>
      <p:grpSpPr>
        <a:xfrm>
          <a:off x="0" y="0"/>
          <a:ext cx="0" cy="0"/>
          <a:chOff x="0" y="0"/>
          <a:chExt cx="0" cy="0"/>
        </a:xfrm>
      </p:grpSpPr>
      <p:sp>
        <p:nvSpPr>
          <p:cNvPr id="1251" name="Google Shape;1251;p1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252" name="Google Shape;1252;p182"/>
          <p:cNvGrpSpPr/>
          <p:nvPr/>
        </p:nvGrpSpPr>
        <p:grpSpPr>
          <a:xfrm>
            <a:off x="4822703" y="31"/>
            <a:ext cx="4321568" cy="5143648"/>
            <a:chOff x="3991150" y="848375"/>
            <a:chExt cx="3376225" cy="4018475"/>
          </a:xfrm>
        </p:grpSpPr>
        <p:sp>
          <p:nvSpPr>
            <p:cNvPr id="1253" name="Google Shape;1253;p18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8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8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56" name="Google Shape;1256;p18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57" name="Google Shape;1257;p18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258" name="Shape 1258"/>
        <p:cNvGrpSpPr/>
        <p:nvPr/>
      </p:nvGrpSpPr>
      <p:grpSpPr>
        <a:xfrm>
          <a:off x="0" y="0"/>
          <a:ext cx="0" cy="0"/>
          <a:chOff x="0" y="0"/>
          <a:chExt cx="0" cy="0"/>
        </a:xfrm>
      </p:grpSpPr>
      <p:grpSp>
        <p:nvGrpSpPr>
          <p:cNvPr id="1259" name="Google Shape;1259;p183"/>
          <p:cNvGrpSpPr/>
          <p:nvPr/>
        </p:nvGrpSpPr>
        <p:grpSpPr>
          <a:xfrm>
            <a:off x="4822703" y="31"/>
            <a:ext cx="4321568" cy="5143648"/>
            <a:chOff x="4822703" y="31"/>
            <a:chExt cx="4321568" cy="5143648"/>
          </a:xfrm>
        </p:grpSpPr>
        <p:sp>
          <p:nvSpPr>
            <p:cNvPr id="1260" name="Google Shape;1260;p18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8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8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3" name="Google Shape;1263;p1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264" name="Google Shape;1264;p18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65" name="Google Shape;1265;p18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266" name="Shape 1266"/>
        <p:cNvGrpSpPr/>
        <p:nvPr/>
      </p:nvGrpSpPr>
      <p:grpSpPr>
        <a:xfrm>
          <a:off x="0" y="0"/>
          <a:ext cx="0" cy="0"/>
          <a:chOff x="0" y="0"/>
          <a:chExt cx="0" cy="0"/>
        </a:xfrm>
      </p:grpSpPr>
      <p:sp>
        <p:nvSpPr>
          <p:cNvPr id="1267" name="Google Shape;1267;p18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68" name="Google Shape;1268;p18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269" name="Shape 1269"/>
        <p:cNvGrpSpPr/>
        <p:nvPr/>
      </p:nvGrpSpPr>
      <p:grpSpPr>
        <a:xfrm>
          <a:off x="0" y="0"/>
          <a:ext cx="0" cy="0"/>
          <a:chOff x="0" y="0"/>
          <a:chExt cx="0" cy="0"/>
        </a:xfrm>
      </p:grpSpPr>
      <p:sp>
        <p:nvSpPr>
          <p:cNvPr id="1270" name="Google Shape;1270;p185"/>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71" name="Google Shape;1271;p185"/>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272" name="Shape 1272"/>
        <p:cNvGrpSpPr/>
        <p:nvPr/>
      </p:nvGrpSpPr>
      <p:grpSpPr>
        <a:xfrm>
          <a:off x="0" y="0"/>
          <a:ext cx="0" cy="0"/>
          <a:chOff x="0" y="0"/>
          <a:chExt cx="0" cy="0"/>
        </a:xfrm>
      </p:grpSpPr>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273" name="Shape 1273"/>
        <p:cNvGrpSpPr/>
        <p:nvPr/>
      </p:nvGrpSpPr>
      <p:grpSpPr>
        <a:xfrm>
          <a:off x="0" y="0"/>
          <a:ext cx="0" cy="0"/>
          <a:chOff x="0" y="0"/>
          <a:chExt cx="0" cy="0"/>
        </a:xfrm>
      </p:grpSpPr>
      <p:pic>
        <p:nvPicPr>
          <p:cNvPr id="1274" name="Google Shape;1274;p18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75" name="Google Shape;1275;p18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76" name="Google Shape;1276;p18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77" name="Google Shape;1277;p18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78" name="Shape 1278"/>
        <p:cNvGrpSpPr/>
        <p:nvPr/>
      </p:nvGrpSpPr>
      <p:grpSpPr>
        <a:xfrm>
          <a:off x="0" y="0"/>
          <a:ext cx="0" cy="0"/>
          <a:chOff x="0" y="0"/>
          <a:chExt cx="0" cy="0"/>
        </a:xfrm>
      </p:grpSpPr>
      <p:sp>
        <p:nvSpPr>
          <p:cNvPr id="1279" name="Google Shape;1279;p188"/>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1280" name="Shape 1280"/>
        <p:cNvGrpSpPr/>
        <p:nvPr/>
      </p:nvGrpSpPr>
      <p:grpSpPr>
        <a:xfrm>
          <a:off x="0" y="0"/>
          <a:ext cx="0" cy="0"/>
          <a:chOff x="0" y="0"/>
          <a:chExt cx="0" cy="0"/>
        </a:xfrm>
      </p:grpSpPr>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281" name="Shape 1281"/>
        <p:cNvGrpSpPr/>
        <p:nvPr/>
      </p:nvGrpSpPr>
      <p:grpSpPr>
        <a:xfrm>
          <a:off x="0" y="0"/>
          <a:ext cx="0" cy="0"/>
          <a:chOff x="0" y="0"/>
          <a:chExt cx="0" cy="0"/>
        </a:xfrm>
      </p:grpSpPr>
      <p:pic>
        <p:nvPicPr>
          <p:cNvPr id="1282" name="Google Shape;1282;p19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83" name="Google Shape;1283;p19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84" name="Google Shape;1284;p19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85" name="Google Shape;1285;p19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286" name="Shape 1286"/>
        <p:cNvGrpSpPr/>
        <p:nvPr/>
      </p:nvGrpSpPr>
      <p:grpSpPr>
        <a:xfrm>
          <a:off x="0" y="0"/>
          <a:ext cx="0" cy="0"/>
          <a:chOff x="0" y="0"/>
          <a:chExt cx="0" cy="0"/>
        </a:xfrm>
      </p:grpSpPr>
      <p:sp>
        <p:nvSpPr>
          <p:cNvPr id="1287" name="Google Shape;1287;p191"/>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88" name="Google Shape;1288;p191"/>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89" name="Google Shape;1289;p191"/>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0" name="Google Shape;1290;p191"/>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291" name="Shape 1291"/>
        <p:cNvGrpSpPr/>
        <p:nvPr/>
      </p:nvGrpSpPr>
      <p:grpSpPr>
        <a:xfrm>
          <a:off x="0" y="0"/>
          <a:ext cx="0" cy="0"/>
          <a:chOff x="0" y="0"/>
          <a:chExt cx="0" cy="0"/>
        </a:xfrm>
      </p:grpSpPr>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292" name="Shape 1292"/>
        <p:cNvGrpSpPr/>
        <p:nvPr/>
      </p:nvGrpSpPr>
      <p:grpSpPr>
        <a:xfrm>
          <a:off x="0" y="0"/>
          <a:ext cx="0" cy="0"/>
          <a:chOff x="0" y="0"/>
          <a:chExt cx="0" cy="0"/>
        </a:xfrm>
      </p:grpSpPr>
      <p:sp>
        <p:nvSpPr>
          <p:cNvPr id="1293" name="Google Shape;1293;p19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4" name="Google Shape;1294;p19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5" name="Google Shape;1295;p19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6" name="Google Shape;1296;p19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297" name="Shape 1297"/>
        <p:cNvGrpSpPr/>
        <p:nvPr/>
      </p:nvGrpSpPr>
      <p:grpSpPr>
        <a:xfrm>
          <a:off x="0" y="0"/>
          <a:ext cx="0" cy="0"/>
          <a:chOff x="0" y="0"/>
          <a:chExt cx="0" cy="0"/>
        </a:xfrm>
      </p:grpSpPr>
      <p:sp>
        <p:nvSpPr>
          <p:cNvPr id="1298" name="Google Shape;1298;p194"/>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299" name="Google Shape;1299;p194"/>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00" name="Google Shape;1300;p194"/>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01" name="Google Shape;1301;p194"/>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302" name="Shape 1302"/>
        <p:cNvGrpSpPr/>
        <p:nvPr/>
      </p:nvGrpSpPr>
      <p:grpSpPr>
        <a:xfrm>
          <a:off x="0" y="0"/>
          <a:ext cx="0" cy="0"/>
          <a:chOff x="0" y="0"/>
          <a:chExt cx="0" cy="0"/>
        </a:xfrm>
      </p:grpSpPr>
      <p:pic>
        <p:nvPicPr>
          <p:cNvPr id="1303" name="Google Shape;1303;p195"/>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304" name="Google Shape;1304;p195"/>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305" name="Google Shape;1305;p195"/>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06" name="Google Shape;1306;p195"/>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07" name="Google Shape;1307;p195"/>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308" name="Google Shape;1308;p19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309" name="Shape 1309"/>
        <p:cNvGrpSpPr/>
        <p:nvPr/>
      </p:nvGrpSpPr>
      <p:grpSpPr>
        <a:xfrm>
          <a:off x="0" y="0"/>
          <a:ext cx="0" cy="0"/>
          <a:chOff x="0" y="0"/>
          <a:chExt cx="0" cy="0"/>
        </a:xfrm>
      </p:grpSpPr>
      <p:pic>
        <p:nvPicPr>
          <p:cNvPr id="1310" name="Google Shape;1310;p196"/>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311" name="Google Shape;1311;p196"/>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12" name="Google Shape;1312;p196"/>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313" name="Google Shape;1313;p196"/>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14" name="Google Shape;1314;p196"/>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1315" name="Google Shape;1315;p196"/>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316" name="Shape 1316"/>
        <p:cNvGrpSpPr/>
        <p:nvPr/>
      </p:nvGrpSpPr>
      <p:grpSpPr>
        <a:xfrm>
          <a:off x="0" y="0"/>
          <a:ext cx="0" cy="0"/>
          <a:chOff x="0" y="0"/>
          <a:chExt cx="0" cy="0"/>
        </a:xfrm>
      </p:grpSpPr>
      <p:pic>
        <p:nvPicPr>
          <p:cNvPr id="1317" name="Google Shape;1317;p19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318" name="Google Shape;1318;p19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319" name="Google Shape;1319;p19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20" name="Google Shape;1320;p19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321" name="Shape 1321"/>
        <p:cNvGrpSpPr/>
        <p:nvPr/>
      </p:nvGrpSpPr>
      <p:grpSpPr>
        <a:xfrm>
          <a:off x="0" y="0"/>
          <a:ext cx="0" cy="0"/>
          <a:chOff x="0" y="0"/>
          <a:chExt cx="0" cy="0"/>
        </a:xfrm>
      </p:grpSpPr>
      <p:sp>
        <p:nvSpPr>
          <p:cNvPr id="1322" name="Google Shape;1322;p198"/>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3" name="Google Shape;1323;p198"/>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324" name="Shape 1324"/>
        <p:cNvGrpSpPr/>
        <p:nvPr/>
      </p:nvGrpSpPr>
      <p:grpSpPr>
        <a:xfrm>
          <a:off x="0" y="0"/>
          <a:ext cx="0" cy="0"/>
          <a:chOff x="0" y="0"/>
          <a:chExt cx="0" cy="0"/>
        </a:xfrm>
      </p:grpSpPr>
      <p:sp>
        <p:nvSpPr>
          <p:cNvPr id="1325" name="Google Shape;1325;p199"/>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6" name="Google Shape;1326;p199"/>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7" name="Google Shape;1327;p199"/>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8" name="Google Shape;1328;p199"/>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29" name="Google Shape;1329;p199"/>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30" name="Google Shape;1330;p199"/>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Content, Dark Tapered E">
  <p:cSld name="09 - Content, Dark Tapered E">
    <p:bg>
      <p:bgPr>
        <a:solidFill>
          <a:schemeClr val="dk1"/>
        </a:solidFill>
      </p:bgPr>
    </p:bg>
    <p:spTree>
      <p:nvGrpSpPr>
        <p:cNvPr id="1331" name="Shape 1331"/>
        <p:cNvGrpSpPr/>
        <p:nvPr/>
      </p:nvGrpSpPr>
      <p:grpSpPr>
        <a:xfrm>
          <a:off x="0" y="0"/>
          <a:ext cx="0" cy="0"/>
          <a:chOff x="0" y="0"/>
          <a:chExt cx="0" cy="0"/>
        </a:xfrm>
      </p:grpSpPr>
      <p:sp>
        <p:nvSpPr>
          <p:cNvPr id="1332" name="Google Shape;1332;p200"/>
          <p:cNvSpPr/>
          <p:nvPr/>
        </p:nvSpPr>
        <p:spPr>
          <a:xfrm flipH="1" rot="10800000">
            <a:off x="1" y="0"/>
            <a:ext cx="3421165" cy="5143500"/>
          </a:xfrm>
          <a:custGeom>
            <a:rect b="b" l="l" r="r" t="t"/>
            <a:pathLst>
              <a:path extrusionOk="0" h="6858000" w="4638868">
                <a:moveTo>
                  <a:pt x="4424477" y="0"/>
                </a:moveTo>
                <a:lnTo>
                  <a:pt x="0" y="0"/>
                </a:lnTo>
                <a:lnTo>
                  <a:pt x="0" y="6858000"/>
                </a:lnTo>
                <a:lnTo>
                  <a:pt x="2826626" y="6858000"/>
                </a:lnTo>
                <a:cubicBezTo>
                  <a:pt x="3005207" y="6559487"/>
                  <a:pt x="3173876" y="6253125"/>
                  <a:pt x="3331915" y="5939790"/>
                </a:cubicBezTo>
                <a:cubicBezTo>
                  <a:pt x="3905536" y="4815866"/>
                  <a:pt x="4279183" y="3620465"/>
                  <a:pt x="4543203" y="2459717"/>
                </a:cubicBezTo>
                <a:cubicBezTo>
                  <a:pt x="4708036" y="1615878"/>
                  <a:pt x="4654379" y="778548"/>
                  <a:pt x="4424477" y="0"/>
                </a:cubicBezTo>
                <a:close/>
              </a:path>
            </a:pathLst>
          </a:custGeom>
          <a:gradFill>
            <a:gsLst>
              <a:gs pos="0">
                <a:schemeClr val="dk1"/>
              </a:gs>
              <a:gs pos="50000">
                <a:schemeClr val="dk1"/>
              </a:gs>
              <a:gs pos="100000">
                <a:schemeClr val="dk2"/>
              </a:gs>
            </a:gsLst>
            <a:lin ang="1890073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3" name="Google Shape;1333;p200"/>
          <p:cNvSpPr/>
          <p:nvPr/>
        </p:nvSpPr>
        <p:spPr>
          <a:xfrm>
            <a:off x="1" y="0"/>
            <a:ext cx="3838706" cy="4965774"/>
          </a:xfrm>
          <a:custGeom>
            <a:rect b="b" l="l" r="r" t="t"/>
            <a:pathLst>
              <a:path extrusionOk="0" h="6665468" w="5152625">
                <a:moveTo>
                  <a:pt x="0" y="6657086"/>
                </a:moveTo>
                <a:cubicBezTo>
                  <a:pt x="33565" y="6628384"/>
                  <a:pt x="67224" y="6599745"/>
                  <a:pt x="100979" y="6571170"/>
                </a:cubicBezTo>
                <a:cubicBezTo>
                  <a:pt x="1299947" y="5555933"/>
                  <a:pt x="2559222" y="4675734"/>
                  <a:pt x="3870503" y="3913677"/>
                </a:cubicBezTo>
                <a:lnTo>
                  <a:pt x="3870516" y="3913670"/>
                </a:lnTo>
                <a:cubicBezTo>
                  <a:pt x="5387251" y="3035395"/>
                  <a:pt x="5486819" y="1125792"/>
                  <a:pt x="4511294" y="0"/>
                </a:cubicBezTo>
                <a:lnTo>
                  <a:pt x="4519702" y="0"/>
                </a:lnTo>
                <a:cubicBezTo>
                  <a:pt x="5493754" y="1129106"/>
                  <a:pt x="5392370" y="3039777"/>
                  <a:pt x="3873697" y="3919163"/>
                </a:cubicBezTo>
                <a:cubicBezTo>
                  <a:pt x="2562720" y="4681042"/>
                  <a:pt x="1303757" y="5561032"/>
                  <a:pt x="105082" y="6575997"/>
                </a:cubicBezTo>
                <a:cubicBezTo>
                  <a:pt x="69952" y="6605778"/>
                  <a:pt x="34925" y="6635560"/>
                  <a:pt x="0" y="6665469"/>
                </a:cubicBezTo>
                <a:lnTo>
                  <a:pt x="0" y="66570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4" name="Google Shape;1334;p200"/>
          <p:cNvSpPr txBox="1"/>
          <p:nvPr>
            <p:ph idx="12" type="sldNum"/>
          </p:nvPr>
        </p:nvSpPr>
        <p:spPr>
          <a:xfrm>
            <a:off x="8086800" y="4686300"/>
            <a:ext cx="603300" cy="457200"/>
          </a:xfrm>
          <a:prstGeom prst="rect">
            <a:avLst/>
          </a:prstGeom>
          <a:noFill/>
          <a:ln>
            <a:noFill/>
          </a:ln>
        </p:spPr>
        <p:txBody>
          <a:bodyPr anchorCtr="0" anchor="ctr" bIns="0" lIns="0" spcFirstLastPara="1" rIns="0" wrap="square" tIns="0">
            <a:noAutofit/>
          </a:bodyPr>
          <a:lstStyle>
            <a:lvl1pPr indent="0" lvl="0"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1pPr>
            <a:lvl2pPr indent="0" lvl="1"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2pPr>
            <a:lvl3pPr indent="0" lvl="2"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3pPr>
            <a:lvl4pPr indent="0" lvl="3"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4pPr>
            <a:lvl5pPr indent="0" lvl="4"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5pPr>
            <a:lvl6pPr indent="0" lvl="5"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6pPr>
            <a:lvl7pPr indent="0" lvl="6"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7pPr>
            <a:lvl8pPr indent="0" lvl="7"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8pPr>
            <a:lvl9pPr indent="0" lvl="8" mar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335" name="Google Shape;1335;p200"/>
          <p:cNvSpPr txBox="1"/>
          <p:nvPr>
            <p:ph type="title"/>
          </p:nvPr>
        </p:nvSpPr>
        <p:spPr>
          <a:xfrm>
            <a:off x="458025" y="1238100"/>
            <a:ext cx="2682000" cy="5979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2200"/>
              <a:buFont typeface="Montserrat SemiBold"/>
              <a:buNone/>
              <a:defRPr sz="2200">
                <a:solidFill>
                  <a:srgbClr val="FFFFFF"/>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FFFFFF"/>
              </a:buClr>
              <a:buSzPts val="2200"/>
              <a:buNone/>
              <a:defRPr sz="2200">
                <a:solidFill>
                  <a:srgbClr val="FFFFFF"/>
                </a:solidFill>
              </a:defRPr>
            </a:lvl2pPr>
            <a:lvl3pPr lvl="2" algn="l">
              <a:lnSpc>
                <a:spcPct val="100000"/>
              </a:lnSpc>
              <a:spcBef>
                <a:spcPts val="0"/>
              </a:spcBef>
              <a:spcAft>
                <a:spcPts val="0"/>
              </a:spcAft>
              <a:buClr>
                <a:srgbClr val="FFFFFF"/>
              </a:buClr>
              <a:buSzPts val="2200"/>
              <a:buNone/>
              <a:defRPr sz="2200">
                <a:solidFill>
                  <a:srgbClr val="FFFFFF"/>
                </a:solidFill>
              </a:defRPr>
            </a:lvl3pPr>
            <a:lvl4pPr lvl="3" algn="l">
              <a:lnSpc>
                <a:spcPct val="100000"/>
              </a:lnSpc>
              <a:spcBef>
                <a:spcPts val="0"/>
              </a:spcBef>
              <a:spcAft>
                <a:spcPts val="0"/>
              </a:spcAft>
              <a:buClr>
                <a:srgbClr val="FFFFFF"/>
              </a:buClr>
              <a:buSzPts val="2200"/>
              <a:buNone/>
              <a:defRPr sz="2200">
                <a:solidFill>
                  <a:srgbClr val="FFFFFF"/>
                </a:solidFill>
              </a:defRPr>
            </a:lvl4pPr>
            <a:lvl5pPr lvl="4" algn="l">
              <a:lnSpc>
                <a:spcPct val="100000"/>
              </a:lnSpc>
              <a:spcBef>
                <a:spcPts val="0"/>
              </a:spcBef>
              <a:spcAft>
                <a:spcPts val="0"/>
              </a:spcAft>
              <a:buClr>
                <a:srgbClr val="FFFFFF"/>
              </a:buClr>
              <a:buSzPts val="2200"/>
              <a:buNone/>
              <a:defRPr sz="2200">
                <a:solidFill>
                  <a:srgbClr val="FFFFFF"/>
                </a:solidFill>
              </a:defRPr>
            </a:lvl5pPr>
            <a:lvl6pPr lvl="5" algn="l">
              <a:lnSpc>
                <a:spcPct val="100000"/>
              </a:lnSpc>
              <a:spcBef>
                <a:spcPts val="0"/>
              </a:spcBef>
              <a:spcAft>
                <a:spcPts val="0"/>
              </a:spcAft>
              <a:buClr>
                <a:srgbClr val="FFFFFF"/>
              </a:buClr>
              <a:buSzPts val="2200"/>
              <a:buNone/>
              <a:defRPr sz="2200">
                <a:solidFill>
                  <a:srgbClr val="FFFFFF"/>
                </a:solidFill>
              </a:defRPr>
            </a:lvl6pPr>
            <a:lvl7pPr lvl="6" algn="l">
              <a:lnSpc>
                <a:spcPct val="100000"/>
              </a:lnSpc>
              <a:spcBef>
                <a:spcPts val="0"/>
              </a:spcBef>
              <a:spcAft>
                <a:spcPts val="0"/>
              </a:spcAft>
              <a:buClr>
                <a:srgbClr val="FFFFFF"/>
              </a:buClr>
              <a:buSzPts val="2200"/>
              <a:buNone/>
              <a:defRPr sz="2200">
                <a:solidFill>
                  <a:srgbClr val="FFFFFF"/>
                </a:solidFill>
              </a:defRPr>
            </a:lvl7pPr>
            <a:lvl8pPr lvl="7" algn="l">
              <a:lnSpc>
                <a:spcPct val="100000"/>
              </a:lnSpc>
              <a:spcBef>
                <a:spcPts val="0"/>
              </a:spcBef>
              <a:spcAft>
                <a:spcPts val="0"/>
              </a:spcAft>
              <a:buClr>
                <a:srgbClr val="FFFFFF"/>
              </a:buClr>
              <a:buSzPts val="2200"/>
              <a:buNone/>
              <a:defRPr sz="2200">
                <a:solidFill>
                  <a:srgbClr val="FFFFFF"/>
                </a:solidFill>
              </a:defRPr>
            </a:lvl8pPr>
            <a:lvl9pPr lvl="8" algn="l">
              <a:lnSpc>
                <a:spcPct val="100000"/>
              </a:lnSpc>
              <a:spcBef>
                <a:spcPts val="0"/>
              </a:spcBef>
              <a:spcAft>
                <a:spcPts val="0"/>
              </a:spcAft>
              <a:buClr>
                <a:srgbClr val="FFFFFF"/>
              </a:buClr>
              <a:buSzPts val="2200"/>
              <a:buNone/>
              <a:defRPr sz="2200">
                <a:solidFill>
                  <a:srgbClr val="FFFFFF"/>
                </a:solidFill>
              </a:defRPr>
            </a:lvl9pPr>
          </a:lstStyle>
          <a:p/>
        </p:txBody>
      </p:sp>
      <p:sp>
        <p:nvSpPr>
          <p:cNvPr id="1336" name="Google Shape;1336;p200"/>
          <p:cNvSpPr txBox="1"/>
          <p:nvPr>
            <p:ph idx="1" type="body"/>
          </p:nvPr>
        </p:nvSpPr>
        <p:spPr>
          <a:xfrm>
            <a:off x="457200" y="2617500"/>
            <a:ext cx="3376500" cy="19773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SzPts val="1000"/>
              <a:buChar char="●"/>
              <a:defRPr>
                <a:solidFill>
                  <a:srgbClr val="FFFFFF"/>
                </a:solidFill>
              </a:defRPr>
            </a:lvl1pPr>
            <a:lvl2pPr indent="-292100" lvl="1" marL="914400" algn="l">
              <a:lnSpc>
                <a:spcPct val="100000"/>
              </a:lnSpc>
              <a:spcBef>
                <a:spcPts val="500"/>
              </a:spcBef>
              <a:spcAft>
                <a:spcPts val="0"/>
              </a:spcAft>
              <a:buSzPts val="1000"/>
              <a:buChar char="+"/>
              <a:defRPr>
                <a:solidFill>
                  <a:srgbClr val="FFFFFF"/>
                </a:solidFill>
              </a:defRPr>
            </a:lvl2pPr>
            <a:lvl3pPr indent="-292100" lvl="2" marL="1371600" algn="l">
              <a:lnSpc>
                <a:spcPct val="100000"/>
              </a:lnSpc>
              <a:spcBef>
                <a:spcPts val="500"/>
              </a:spcBef>
              <a:spcAft>
                <a:spcPts val="0"/>
              </a:spcAft>
              <a:buSzPts val="1000"/>
              <a:buChar char="↳"/>
              <a:defRPr>
                <a:solidFill>
                  <a:srgbClr val="FFFFFF"/>
                </a:solidFill>
              </a:defRPr>
            </a:lvl3pPr>
            <a:lvl4pPr indent="-292100" lvl="3" marL="1828800" algn="l">
              <a:lnSpc>
                <a:spcPct val="100000"/>
              </a:lnSpc>
              <a:spcBef>
                <a:spcPts val="500"/>
              </a:spcBef>
              <a:spcAft>
                <a:spcPts val="0"/>
              </a:spcAft>
              <a:buSzPts val="1000"/>
              <a:buChar char="↦"/>
              <a:defRPr>
                <a:solidFill>
                  <a:srgbClr val="FFFFFF"/>
                </a:solidFill>
              </a:defRPr>
            </a:lvl4pPr>
            <a:lvl5pPr indent="-292100" lvl="4" marL="2286000" algn="l">
              <a:lnSpc>
                <a:spcPct val="100000"/>
              </a:lnSpc>
              <a:spcBef>
                <a:spcPts val="500"/>
              </a:spcBef>
              <a:spcAft>
                <a:spcPts val="0"/>
              </a:spcAft>
              <a:buSzPts val="1000"/>
              <a:buChar char="○"/>
              <a:defRPr>
                <a:solidFill>
                  <a:srgbClr val="FFFFFF"/>
                </a:solidFill>
              </a:defRPr>
            </a:lvl5pPr>
            <a:lvl6pPr indent="-292100" lvl="5" marL="2743200" algn="l">
              <a:lnSpc>
                <a:spcPct val="100000"/>
              </a:lnSpc>
              <a:spcBef>
                <a:spcPts val="500"/>
              </a:spcBef>
              <a:spcAft>
                <a:spcPts val="0"/>
              </a:spcAft>
              <a:buSzPts val="1000"/>
              <a:buChar char="■"/>
              <a:defRPr>
                <a:solidFill>
                  <a:srgbClr val="FFFFFF"/>
                </a:solidFill>
              </a:defRPr>
            </a:lvl6pPr>
            <a:lvl7pPr indent="-292100" lvl="6" marL="3200400" algn="l">
              <a:lnSpc>
                <a:spcPct val="100000"/>
              </a:lnSpc>
              <a:spcBef>
                <a:spcPts val="500"/>
              </a:spcBef>
              <a:spcAft>
                <a:spcPts val="0"/>
              </a:spcAft>
              <a:buSzPts val="1000"/>
              <a:buChar char="▸"/>
              <a:defRPr>
                <a:solidFill>
                  <a:srgbClr val="FFFFFF"/>
                </a:solidFill>
              </a:defRPr>
            </a:lvl7pPr>
            <a:lvl8pPr indent="-292100" lvl="7" marL="3657600" algn="l">
              <a:lnSpc>
                <a:spcPct val="100000"/>
              </a:lnSpc>
              <a:spcBef>
                <a:spcPts val="500"/>
              </a:spcBef>
              <a:spcAft>
                <a:spcPts val="0"/>
              </a:spcAft>
              <a:buSzPts val="1000"/>
              <a:buChar char="⬩"/>
              <a:defRPr>
                <a:solidFill>
                  <a:srgbClr val="FFFFFF"/>
                </a:solidFill>
              </a:defRPr>
            </a:lvl8pPr>
            <a:lvl9pPr indent="-292100" lvl="8" marL="4114800" algn="l">
              <a:lnSpc>
                <a:spcPct val="100000"/>
              </a:lnSpc>
              <a:spcBef>
                <a:spcPts val="500"/>
              </a:spcBef>
              <a:spcAft>
                <a:spcPts val="500"/>
              </a:spcAft>
              <a:buSzPts val="1000"/>
              <a:buChar char="☉"/>
              <a:defRPr>
                <a:solidFill>
                  <a:srgbClr val="FFFFFF"/>
                </a:solidFill>
              </a:defRPr>
            </a:lvl9pPr>
          </a:lstStyle>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eft text, 2 images">
  <p:cSld name="Left title, left text, 2 images">
    <p:bg>
      <p:bgPr>
        <a:solidFill>
          <a:schemeClr val="lt1"/>
        </a:solidFill>
      </p:bgPr>
    </p:bg>
    <p:spTree>
      <p:nvGrpSpPr>
        <p:cNvPr id="1337" name="Shape 1337"/>
        <p:cNvGrpSpPr/>
        <p:nvPr/>
      </p:nvGrpSpPr>
      <p:grpSpPr>
        <a:xfrm>
          <a:off x="0" y="0"/>
          <a:ext cx="0" cy="0"/>
          <a:chOff x="0" y="0"/>
          <a:chExt cx="0" cy="0"/>
        </a:xfrm>
      </p:grpSpPr>
      <p:sp>
        <p:nvSpPr>
          <p:cNvPr id="1338" name="Google Shape;1338;p201"/>
          <p:cNvSpPr txBox="1"/>
          <p:nvPr>
            <p:ph type="title"/>
          </p:nvPr>
        </p:nvSpPr>
        <p:spPr>
          <a:xfrm>
            <a:off x="542072" y="339898"/>
            <a:ext cx="4563300" cy="9561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39" name="Google Shape;1339;p201"/>
          <p:cNvSpPr txBox="1"/>
          <p:nvPr>
            <p:ph idx="1" type="body"/>
          </p:nvPr>
        </p:nvSpPr>
        <p:spPr>
          <a:xfrm>
            <a:off x="542072" y="1798017"/>
            <a:ext cx="4563300" cy="2804400"/>
          </a:xfrm>
          <a:prstGeom prst="rect">
            <a:avLst/>
          </a:prstGeom>
          <a:noFill/>
          <a:ln>
            <a:noFill/>
          </a:ln>
        </p:spPr>
        <p:txBody>
          <a:bodyPr anchorCtr="0" anchor="t" bIns="17150" lIns="34275" spcFirstLastPara="1" rIns="34275" wrap="square" tIns="17150">
            <a:noAutofit/>
          </a:bodyPr>
          <a:lstStyle>
            <a:lvl1pPr indent="-228600" lvl="0" marL="457200" algn="l">
              <a:lnSpc>
                <a:spcPct val="100000"/>
              </a:lnSpc>
              <a:spcBef>
                <a:spcPts val="400"/>
              </a:spcBef>
              <a:spcAft>
                <a:spcPts val="0"/>
              </a:spcAft>
              <a:buClr>
                <a:srgbClr val="333333"/>
              </a:buClr>
              <a:buSzPts val="1200"/>
              <a:buNone/>
              <a:defRPr sz="12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TITLE_AND_BODY_3">
    <p:spTree>
      <p:nvGrpSpPr>
        <p:cNvPr id="1340" name="Shape 1340"/>
        <p:cNvGrpSpPr/>
        <p:nvPr/>
      </p:nvGrpSpPr>
      <p:grpSpPr>
        <a:xfrm>
          <a:off x="0" y="0"/>
          <a:ext cx="0" cy="0"/>
          <a:chOff x="0" y="0"/>
          <a:chExt cx="0" cy="0"/>
        </a:xfrm>
      </p:grpSpPr>
      <p:sp>
        <p:nvSpPr>
          <p:cNvPr id="1341" name="Google Shape;1341;p202"/>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TITLE_AND_BODY_3">
    <p:spTree>
      <p:nvGrpSpPr>
        <p:cNvPr id="416" name="Shape 416"/>
        <p:cNvGrpSpPr/>
        <p:nvPr/>
      </p:nvGrpSpPr>
      <p:grpSpPr>
        <a:xfrm>
          <a:off x="0" y="0"/>
          <a:ext cx="0" cy="0"/>
          <a:chOff x="0" y="0"/>
          <a:chExt cx="0" cy="0"/>
        </a:xfrm>
      </p:grpSpPr>
      <p:sp>
        <p:nvSpPr>
          <p:cNvPr id="417" name="Google Shape;417;p58"/>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centered">
  <p:cSld name="Section title centered">
    <p:spTree>
      <p:nvGrpSpPr>
        <p:cNvPr id="418" name="Shape 418"/>
        <p:cNvGrpSpPr/>
        <p:nvPr/>
      </p:nvGrpSpPr>
      <p:grpSpPr>
        <a:xfrm>
          <a:off x="0" y="0"/>
          <a:ext cx="0" cy="0"/>
          <a:chOff x="0" y="0"/>
          <a:chExt cx="0" cy="0"/>
        </a:xfrm>
      </p:grpSpPr>
      <p:sp>
        <p:nvSpPr>
          <p:cNvPr id="419" name="Google Shape;419;p59"/>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lvl1pPr lvl="0" algn="ctr">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alt">
  <p:cSld name="Left side title, text alt">
    <p:spTree>
      <p:nvGrpSpPr>
        <p:cNvPr id="420" name="Shape 420"/>
        <p:cNvGrpSpPr/>
        <p:nvPr/>
      </p:nvGrpSpPr>
      <p:grpSpPr>
        <a:xfrm>
          <a:off x="0" y="0"/>
          <a:ext cx="0" cy="0"/>
          <a:chOff x="0" y="0"/>
          <a:chExt cx="0" cy="0"/>
        </a:xfrm>
      </p:grpSpPr>
      <p:sp>
        <p:nvSpPr>
          <p:cNvPr id="421" name="Google Shape;421;p60"/>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2" name="Google Shape;422;p60"/>
          <p:cNvSpPr txBox="1"/>
          <p:nvPr>
            <p:ph idx="1" type="body"/>
          </p:nvPr>
        </p:nvSpPr>
        <p:spPr>
          <a:xfrm>
            <a:off x="321728" y="2162770"/>
            <a:ext cx="4758000" cy="2550000"/>
          </a:xfrm>
          <a:prstGeom prst="rect">
            <a:avLst/>
          </a:prstGeom>
          <a:noFill/>
          <a:ln>
            <a:noFill/>
          </a:ln>
        </p:spPr>
        <p:txBody>
          <a:bodyPr anchorCtr="0" anchor="t" bIns="17150" lIns="34275" spcFirstLastPara="1" rIns="34275" wrap="square" tIns="17150">
            <a:noAutofit/>
          </a:bodyPr>
          <a:lstStyle>
            <a:lvl1pPr indent="-228600" lvl="0" marL="457200" algn="l">
              <a:lnSpc>
                <a:spcPct val="15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and text">
  <p:cSld name="Left side title and text">
    <p:spTree>
      <p:nvGrpSpPr>
        <p:cNvPr id="423" name="Shape 423"/>
        <p:cNvGrpSpPr/>
        <p:nvPr/>
      </p:nvGrpSpPr>
      <p:grpSpPr>
        <a:xfrm>
          <a:off x="0" y="0"/>
          <a:ext cx="0" cy="0"/>
          <a:chOff x="0" y="0"/>
          <a:chExt cx="0" cy="0"/>
        </a:xfrm>
      </p:grpSpPr>
      <p:sp>
        <p:nvSpPr>
          <p:cNvPr id="424" name="Google Shape;424;p61"/>
          <p:cNvSpPr txBox="1"/>
          <p:nvPr>
            <p:ph type="title"/>
          </p:nvPr>
        </p:nvSpPr>
        <p:spPr>
          <a:xfrm>
            <a:off x="543012" y="526596"/>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FFFFFF"/>
              </a:buClr>
              <a:buSzPts val="3300"/>
              <a:buFont typeface="Plus Jakarta Sans ExtraBold"/>
              <a:buNone/>
              <a:defRPr sz="3300">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5" name="Google Shape;425;p61"/>
          <p:cNvSpPr txBox="1"/>
          <p:nvPr>
            <p:ph idx="1" type="body"/>
          </p:nvPr>
        </p:nvSpPr>
        <p:spPr>
          <a:xfrm>
            <a:off x="543012" y="1718421"/>
            <a:ext cx="5130900" cy="23415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ic left header and description">
  <p:cSld name="Generic left header and description">
    <p:spTree>
      <p:nvGrpSpPr>
        <p:cNvPr id="426" name="Shape 426"/>
        <p:cNvGrpSpPr/>
        <p:nvPr/>
      </p:nvGrpSpPr>
      <p:grpSpPr>
        <a:xfrm>
          <a:off x="0" y="0"/>
          <a:ext cx="0" cy="0"/>
          <a:chOff x="0" y="0"/>
          <a:chExt cx="0" cy="0"/>
        </a:xfrm>
      </p:grpSpPr>
      <p:sp>
        <p:nvSpPr>
          <p:cNvPr id="427" name="Google Shape;427;p62"/>
          <p:cNvSpPr txBox="1"/>
          <p:nvPr>
            <p:ph type="title"/>
          </p:nvPr>
        </p:nvSpPr>
        <p:spPr>
          <a:xfrm>
            <a:off x="744637" y="906900"/>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chemeClr val="dk1"/>
              </a:buClr>
              <a:buSzPts val="3300"/>
              <a:buFont typeface="Plus Jakarta Sans ExtraBold"/>
              <a:buNone/>
              <a:defRPr sz="33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28" name="Google Shape;428;p62"/>
          <p:cNvSpPr txBox="1"/>
          <p:nvPr>
            <p:ph idx="1" type="body"/>
          </p:nvPr>
        </p:nvSpPr>
        <p:spPr>
          <a:xfrm>
            <a:off x="738933" y="1538629"/>
            <a:ext cx="6599100" cy="3132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900"/>
              <a:buNone/>
              <a:defRPr sz="9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side title, text box, 3 points">
  <p:cSld name="Left side title, text box, 3 points">
    <p:spTree>
      <p:nvGrpSpPr>
        <p:cNvPr id="429" name="Shape 429"/>
        <p:cNvGrpSpPr/>
        <p:nvPr/>
      </p:nvGrpSpPr>
      <p:grpSpPr>
        <a:xfrm>
          <a:off x="0" y="0"/>
          <a:ext cx="0" cy="0"/>
          <a:chOff x="0" y="0"/>
          <a:chExt cx="0" cy="0"/>
        </a:xfrm>
      </p:grpSpPr>
      <p:sp>
        <p:nvSpPr>
          <p:cNvPr id="430" name="Google Shape;430;p63"/>
          <p:cNvSpPr txBox="1"/>
          <p:nvPr>
            <p:ph type="title"/>
          </p:nvPr>
        </p:nvSpPr>
        <p:spPr>
          <a:xfrm>
            <a:off x="543012" y="526596"/>
            <a:ext cx="43794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31" name="Google Shape;431;p63"/>
          <p:cNvSpPr txBox="1"/>
          <p:nvPr>
            <p:ph idx="1" type="body"/>
          </p:nvPr>
        </p:nvSpPr>
        <p:spPr>
          <a:xfrm>
            <a:off x="543012" y="1981200"/>
            <a:ext cx="4379400" cy="10440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chemeClr val="lt1"/>
              </a:buClr>
              <a:buSzPts val="1200"/>
              <a:buNone/>
              <a:defRPr sz="12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32" name="Google Shape;432;p63"/>
          <p:cNvSpPr txBox="1"/>
          <p:nvPr>
            <p:ph idx="2" type="body"/>
          </p:nvPr>
        </p:nvSpPr>
        <p:spPr>
          <a:xfrm>
            <a:off x="878292" y="347198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pic>
        <p:nvPicPr>
          <p:cNvPr descr="A blue circle with a black check mark&#10;&#10;Description automatically generated" id="433" name="Google Shape;433;p63"/>
          <p:cNvPicPr preferRelativeResize="0"/>
          <p:nvPr/>
        </p:nvPicPr>
        <p:blipFill rotWithShape="1">
          <a:blip r:embed="rId2">
            <a:alphaModFix/>
          </a:blip>
          <a:srcRect b="0" l="0" r="0" t="0"/>
          <a:stretch/>
        </p:blipFill>
        <p:spPr>
          <a:xfrm>
            <a:off x="552326" y="3471988"/>
            <a:ext cx="185610" cy="185609"/>
          </a:xfrm>
          <a:prstGeom prst="rect">
            <a:avLst/>
          </a:prstGeom>
          <a:noFill/>
          <a:ln>
            <a:noFill/>
          </a:ln>
        </p:spPr>
      </p:pic>
      <p:pic>
        <p:nvPicPr>
          <p:cNvPr descr="A yellow circle with a black tick in it&#10;&#10;Description automatically generated" id="434" name="Google Shape;434;p63"/>
          <p:cNvPicPr preferRelativeResize="0"/>
          <p:nvPr/>
        </p:nvPicPr>
        <p:blipFill rotWithShape="1">
          <a:blip r:embed="rId3">
            <a:alphaModFix/>
          </a:blip>
          <a:srcRect b="0" l="0" r="0" t="0"/>
          <a:stretch/>
        </p:blipFill>
        <p:spPr>
          <a:xfrm>
            <a:off x="552326" y="3805343"/>
            <a:ext cx="191368" cy="191368"/>
          </a:xfrm>
          <a:prstGeom prst="rect">
            <a:avLst/>
          </a:prstGeom>
          <a:noFill/>
          <a:ln>
            <a:noFill/>
          </a:ln>
        </p:spPr>
      </p:pic>
      <p:pic>
        <p:nvPicPr>
          <p:cNvPr descr="A blue circle with a black tick in it&#10;&#10;Description automatically generated" id="435" name="Google Shape;435;p63"/>
          <p:cNvPicPr preferRelativeResize="0"/>
          <p:nvPr/>
        </p:nvPicPr>
        <p:blipFill rotWithShape="1">
          <a:blip r:embed="rId4">
            <a:alphaModFix/>
          </a:blip>
          <a:srcRect b="0" l="0" r="0" t="0"/>
          <a:stretch/>
        </p:blipFill>
        <p:spPr>
          <a:xfrm>
            <a:off x="552325" y="4124860"/>
            <a:ext cx="185610" cy="185609"/>
          </a:xfrm>
          <a:prstGeom prst="rect">
            <a:avLst/>
          </a:prstGeom>
          <a:noFill/>
          <a:ln>
            <a:noFill/>
          </a:ln>
        </p:spPr>
      </p:pic>
      <p:sp>
        <p:nvSpPr>
          <p:cNvPr id="436" name="Google Shape;436;p63"/>
          <p:cNvSpPr txBox="1"/>
          <p:nvPr>
            <p:ph idx="3" type="body"/>
          </p:nvPr>
        </p:nvSpPr>
        <p:spPr>
          <a:xfrm>
            <a:off x="878292" y="3801533"/>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37" name="Google Shape;437;p63"/>
          <p:cNvSpPr txBox="1"/>
          <p:nvPr>
            <p:ph idx="4" type="body"/>
          </p:nvPr>
        </p:nvSpPr>
        <p:spPr>
          <a:xfrm>
            <a:off x="878292" y="4123458"/>
            <a:ext cx="3340200" cy="246600"/>
          </a:xfrm>
          <a:prstGeom prst="rect">
            <a:avLst/>
          </a:prstGeom>
          <a:noFill/>
          <a:ln>
            <a:noFill/>
          </a:ln>
        </p:spPr>
        <p:txBody>
          <a:bodyPr anchorCtr="0" anchor="t" bIns="17150" lIns="34275" spcFirstLastPara="1" rIns="34275" wrap="square" tIns="17150">
            <a:normAutofit/>
          </a:bodyPr>
          <a:lstStyle>
            <a:lvl1pPr indent="-228600" lvl="0" marL="457200" algn="l">
              <a:lnSpc>
                <a:spcPct val="90000"/>
              </a:lnSpc>
              <a:spcBef>
                <a:spcPts val="400"/>
              </a:spcBef>
              <a:spcAft>
                <a:spcPts val="0"/>
              </a:spcAft>
              <a:buClr>
                <a:srgbClr val="333333"/>
              </a:buClr>
              <a:buSzPts val="1400"/>
              <a:buNone/>
              <a:defRPr sz="1400">
                <a:solidFill>
                  <a:srgbClr val="333333"/>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TITLE_AND_BODY_4">
    <p:spTree>
      <p:nvGrpSpPr>
        <p:cNvPr id="438" name="Shape 438"/>
        <p:cNvGrpSpPr/>
        <p:nvPr/>
      </p:nvGrpSpPr>
      <p:grpSpPr>
        <a:xfrm>
          <a:off x="0" y="0"/>
          <a:ext cx="0" cy="0"/>
          <a:chOff x="0" y="0"/>
          <a:chExt cx="0" cy="0"/>
        </a:xfrm>
      </p:grpSpPr>
      <p:sp>
        <p:nvSpPr>
          <p:cNvPr id="439" name="Google Shape;439;p64"/>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title, large image, right box text">
  <p:cSld name="Left title, large image, right box text">
    <p:bg>
      <p:bgPr>
        <a:solidFill>
          <a:schemeClr val="lt1"/>
        </a:solidFill>
      </p:bgPr>
    </p:bg>
    <p:spTree>
      <p:nvGrpSpPr>
        <p:cNvPr id="440" name="Shape 440"/>
        <p:cNvGrpSpPr/>
        <p:nvPr/>
      </p:nvGrpSpPr>
      <p:grpSpPr>
        <a:xfrm>
          <a:off x="0" y="0"/>
          <a:ext cx="0" cy="0"/>
          <a:chOff x="0" y="0"/>
          <a:chExt cx="0" cy="0"/>
        </a:xfrm>
      </p:grpSpPr>
      <p:sp>
        <p:nvSpPr>
          <p:cNvPr id="441" name="Google Shape;441;p65"/>
          <p:cNvSpPr txBox="1"/>
          <p:nvPr>
            <p:ph type="title"/>
          </p:nvPr>
        </p:nvSpPr>
        <p:spPr>
          <a:xfrm>
            <a:off x="542072" y="507538"/>
            <a:ext cx="8228700" cy="513600"/>
          </a:xfrm>
          <a:prstGeom prst="rect">
            <a:avLst/>
          </a:prstGeom>
          <a:noFill/>
          <a:ln>
            <a:noFill/>
          </a:ln>
        </p:spPr>
        <p:txBody>
          <a:bodyPr anchorCtr="0" anchor="b" bIns="17150" lIns="34275" spcFirstLastPara="1" rIns="34275" wrap="square" tIns="17150">
            <a:normAutofit/>
          </a:bodyPr>
          <a:lstStyle>
            <a:lvl1pPr lvl="0" algn="l">
              <a:lnSpc>
                <a:spcPct val="90000"/>
              </a:lnSpc>
              <a:spcBef>
                <a:spcPts val="0"/>
              </a:spcBef>
              <a:spcAft>
                <a:spcPts val="0"/>
              </a:spcAft>
              <a:buClr>
                <a:schemeClr val="dk1"/>
              </a:buClr>
              <a:buSzPts val="3300"/>
              <a:buFont typeface="Plus Jakarta Sans ExtraBold"/>
              <a:buNone/>
              <a:defRPr sz="33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42" name="Google Shape;442;p65"/>
          <p:cNvSpPr txBox="1"/>
          <p:nvPr>
            <p:ph idx="1" type="body"/>
          </p:nvPr>
        </p:nvSpPr>
        <p:spPr>
          <a:xfrm>
            <a:off x="5943600" y="2777658"/>
            <a:ext cx="2766000" cy="9561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1000"/>
              <a:buNone/>
              <a:defRPr sz="10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3" name="Google Shape;443;p65"/>
          <p:cNvSpPr txBox="1"/>
          <p:nvPr>
            <p:ph idx="2" type="body"/>
          </p:nvPr>
        </p:nvSpPr>
        <p:spPr>
          <a:xfrm>
            <a:off x="6107205" y="1975618"/>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4" name="Google Shape;444;p65"/>
          <p:cNvSpPr txBox="1"/>
          <p:nvPr>
            <p:ph idx="3" type="body"/>
          </p:nvPr>
        </p:nvSpPr>
        <p:spPr>
          <a:xfrm>
            <a:off x="6107205" y="2190651"/>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
        <p:nvSpPr>
          <p:cNvPr id="445" name="Google Shape;445;p65"/>
          <p:cNvSpPr txBox="1"/>
          <p:nvPr>
            <p:ph idx="4" type="body"/>
          </p:nvPr>
        </p:nvSpPr>
        <p:spPr>
          <a:xfrm>
            <a:off x="6107205" y="2405684"/>
            <a:ext cx="2544300" cy="204900"/>
          </a:xfrm>
          <a:prstGeom prst="rect">
            <a:avLst/>
          </a:prstGeom>
          <a:noFill/>
          <a:ln>
            <a:noFill/>
          </a:ln>
        </p:spPr>
        <p:txBody>
          <a:bodyPr anchorCtr="0" anchor="t" bIns="17150" lIns="34275" spcFirstLastPara="1" rIns="34275" wrap="square" tIns="17150">
            <a:noAutofit/>
          </a:bodyPr>
          <a:lstStyle>
            <a:lvl1pPr indent="-228600" lvl="0" marL="457200" algn="l">
              <a:lnSpc>
                <a:spcPct val="90000"/>
              </a:lnSpc>
              <a:spcBef>
                <a:spcPts val="400"/>
              </a:spcBef>
              <a:spcAft>
                <a:spcPts val="0"/>
              </a:spcAft>
              <a:buClr>
                <a:schemeClr val="lt1"/>
              </a:buClr>
              <a:buSzPts val="800"/>
              <a:buNone/>
              <a:defRPr sz="800">
                <a:solidFill>
                  <a:schemeClr val="lt1"/>
                </a:solidFill>
              </a:defRPr>
            </a:lvl1pPr>
            <a:lvl2pPr indent="-228600" lvl="1" marL="914400" algn="l">
              <a:lnSpc>
                <a:spcPct val="90000"/>
              </a:lnSpc>
              <a:spcBef>
                <a:spcPts val="1000"/>
              </a:spcBef>
              <a:spcAft>
                <a:spcPts val="0"/>
              </a:spcAft>
              <a:buClr>
                <a:srgbClr val="757575"/>
              </a:buClr>
              <a:buSzPts val="800"/>
              <a:buNone/>
              <a:defRPr sz="800">
                <a:solidFill>
                  <a:srgbClr val="757575"/>
                </a:solidFill>
              </a:defRPr>
            </a:lvl2pPr>
            <a:lvl3pPr indent="-228600" lvl="2" marL="1371600" algn="l">
              <a:lnSpc>
                <a:spcPct val="90000"/>
              </a:lnSpc>
              <a:spcBef>
                <a:spcPts val="800"/>
              </a:spcBef>
              <a:spcAft>
                <a:spcPts val="0"/>
              </a:spcAft>
              <a:buClr>
                <a:srgbClr val="757575"/>
              </a:buClr>
              <a:buSzPts val="700"/>
              <a:buNone/>
              <a:defRPr sz="700">
                <a:solidFill>
                  <a:srgbClr val="757575"/>
                </a:solidFill>
              </a:defRPr>
            </a:lvl3pPr>
            <a:lvl4pPr indent="-228600" lvl="3" marL="1828800" algn="l">
              <a:lnSpc>
                <a:spcPct val="90000"/>
              </a:lnSpc>
              <a:spcBef>
                <a:spcPts val="500"/>
              </a:spcBef>
              <a:spcAft>
                <a:spcPts val="0"/>
              </a:spcAft>
              <a:buClr>
                <a:srgbClr val="757575"/>
              </a:buClr>
              <a:buSzPts val="600"/>
              <a:buNone/>
              <a:defRPr sz="600">
                <a:solidFill>
                  <a:srgbClr val="757575"/>
                </a:solidFill>
              </a:defRPr>
            </a:lvl4pPr>
            <a:lvl5pPr indent="-228600" lvl="4" marL="2286000" algn="l">
              <a:lnSpc>
                <a:spcPct val="90000"/>
              </a:lnSpc>
              <a:spcBef>
                <a:spcPts val="500"/>
              </a:spcBef>
              <a:spcAft>
                <a:spcPts val="0"/>
              </a:spcAft>
              <a:buClr>
                <a:srgbClr val="757575"/>
              </a:buClr>
              <a:buSzPts val="600"/>
              <a:buNone/>
              <a:defRPr sz="600">
                <a:solidFill>
                  <a:srgbClr val="757575"/>
                </a:solidFill>
              </a:defRPr>
            </a:lvl5pPr>
            <a:lvl6pPr indent="-228600" lvl="5" marL="2743200" algn="l">
              <a:lnSpc>
                <a:spcPct val="90000"/>
              </a:lnSpc>
              <a:spcBef>
                <a:spcPts val="500"/>
              </a:spcBef>
              <a:spcAft>
                <a:spcPts val="0"/>
              </a:spcAft>
              <a:buClr>
                <a:srgbClr val="757575"/>
              </a:buClr>
              <a:buSzPts val="600"/>
              <a:buNone/>
              <a:defRPr sz="600">
                <a:solidFill>
                  <a:srgbClr val="757575"/>
                </a:solidFill>
              </a:defRPr>
            </a:lvl6pPr>
            <a:lvl7pPr indent="-228600" lvl="6" marL="3200400" algn="l">
              <a:lnSpc>
                <a:spcPct val="90000"/>
              </a:lnSpc>
              <a:spcBef>
                <a:spcPts val="500"/>
              </a:spcBef>
              <a:spcAft>
                <a:spcPts val="0"/>
              </a:spcAft>
              <a:buClr>
                <a:srgbClr val="757575"/>
              </a:buClr>
              <a:buSzPts val="600"/>
              <a:buNone/>
              <a:defRPr sz="600">
                <a:solidFill>
                  <a:srgbClr val="757575"/>
                </a:solidFill>
              </a:defRPr>
            </a:lvl7pPr>
            <a:lvl8pPr indent="-228600" lvl="7" marL="3657600" algn="l">
              <a:lnSpc>
                <a:spcPct val="90000"/>
              </a:lnSpc>
              <a:spcBef>
                <a:spcPts val="500"/>
              </a:spcBef>
              <a:spcAft>
                <a:spcPts val="0"/>
              </a:spcAft>
              <a:buClr>
                <a:srgbClr val="757575"/>
              </a:buClr>
              <a:buSzPts val="600"/>
              <a:buNone/>
              <a:defRPr sz="600">
                <a:solidFill>
                  <a:srgbClr val="757575"/>
                </a:solidFill>
              </a:defRPr>
            </a:lvl8pPr>
            <a:lvl9pPr indent="-228600" lvl="8" marL="4114800" algn="l">
              <a:lnSpc>
                <a:spcPct val="90000"/>
              </a:lnSpc>
              <a:spcBef>
                <a:spcPts val="500"/>
              </a:spcBef>
              <a:spcAft>
                <a:spcPts val="500"/>
              </a:spcAft>
              <a:buClr>
                <a:srgbClr val="757575"/>
              </a:buClr>
              <a:buSzPts val="600"/>
              <a:buNone/>
              <a:defRPr sz="600">
                <a:solidFill>
                  <a:srgbClr val="757575"/>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TITLE_AND_BODY_5">
    <p:spTree>
      <p:nvGrpSpPr>
        <p:cNvPr id="446" name="Shape 446"/>
        <p:cNvGrpSpPr/>
        <p:nvPr/>
      </p:nvGrpSpPr>
      <p:grpSpPr>
        <a:xfrm>
          <a:off x="0" y="0"/>
          <a:ext cx="0" cy="0"/>
          <a:chOff x="0" y="0"/>
          <a:chExt cx="0" cy="0"/>
        </a:xfrm>
      </p:grpSpPr>
      <p:sp>
        <p:nvSpPr>
          <p:cNvPr id="447" name="Google Shape;447;p66"/>
          <p:cNvSpPr txBox="1"/>
          <p:nvPr>
            <p:ph idx="12" type="sldNum"/>
          </p:nvPr>
        </p:nvSpPr>
        <p:spPr>
          <a:xfrm>
            <a:off x="4505060" y="4903503"/>
            <a:ext cx="158700" cy="146100"/>
          </a:xfrm>
          <a:prstGeom prst="rect">
            <a:avLst/>
          </a:prstGeom>
          <a:noFill/>
          <a:ln>
            <a:noFill/>
          </a:ln>
        </p:spPr>
        <p:txBody>
          <a:bodyPr anchorCtr="0" anchor="b" bIns="19050" lIns="19050" spcFirstLastPara="1" rIns="19050" wrap="square" tIns="19050">
            <a:spAutoFit/>
          </a:bodyPr>
          <a:lstStyle>
            <a:lvl1pPr indent="0" lvl="0" marL="0" algn="ctr">
              <a:lnSpc>
                <a:spcPct val="100000"/>
              </a:lnSpc>
              <a:spcBef>
                <a:spcPts val="0"/>
              </a:spcBef>
              <a:spcAft>
                <a:spcPts val="0"/>
              </a:spcAft>
              <a:buClr>
                <a:srgbClr val="000000"/>
              </a:buClr>
              <a:buSzPts val="700"/>
              <a:buFont typeface="Plus Jakarta Sans"/>
              <a:buNone/>
              <a:defRPr/>
            </a:lvl1pPr>
            <a:lvl2pPr indent="0" lvl="1" marL="0" algn="ctr">
              <a:lnSpc>
                <a:spcPct val="100000"/>
              </a:lnSpc>
              <a:spcBef>
                <a:spcPts val="0"/>
              </a:spcBef>
              <a:spcAft>
                <a:spcPts val="0"/>
              </a:spcAft>
              <a:buClr>
                <a:srgbClr val="000000"/>
              </a:buClr>
              <a:buSzPts val="700"/>
              <a:buFont typeface="Plus Jakarta Sans"/>
              <a:buNone/>
              <a:defRPr/>
            </a:lvl2pPr>
            <a:lvl3pPr indent="0" lvl="2" marL="0" algn="ctr">
              <a:lnSpc>
                <a:spcPct val="100000"/>
              </a:lnSpc>
              <a:spcBef>
                <a:spcPts val="0"/>
              </a:spcBef>
              <a:spcAft>
                <a:spcPts val="0"/>
              </a:spcAft>
              <a:buClr>
                <a:srgbClr val="000000"/>
              </a:buClr>
              <a:buSzPts val="700"/>
              <a:buFont typeface="Plus Jakarta Sans"/>
              <a:buNone/>
              <a:defRPr/>
            </a:lvl3pPr>
            <a:lvl4pPr indent="0" lvl="3" marL="0" algn="ctr">
              <a:lnSpc>
                <a:spcPct val="100000"/>
              </a:lnSpc>
              <a:spcBef>
                <a:spcPts val="0"/>
              </a:spcBef>
              <a:spcAft>
                <a:spcPts val="0"/>
              </a:spcAft>
              <a:buClr>
                <a:srgbClr val="000000"/>
              </a:buClr>
              <a:buSzPts val="700"/>
              <a:buFont typeface="Plus Jakarta Sans"/>
              <a:buNone/>
              <a:defRPr/>
            </a:lvl4pPr>
            <a:lvl5pPr indent="0" lvl="4" marL="0" algn="ctr">
              <a:lnSpc>
                <a:spcPct val="100000"/>
              </a:lnSpc>
              <a:spcBef>
                <a:spcPts val="0"/>
              </a:spcBef>
              <a:spcAft>
                <a:spcPts val="0"/>
              </a:spcAft>
              <a:buClr>
                <a:srgbClr val="000000"/>
              </a:buClr>
              <a:buSzPts val="700"/>
              <a:buFont typeface="Plus Jakarta Sans"/>
              <a:buNone/>
              <a:defRPr/>
            </a:lvl5pPr>
            <a:lvl6pPr indent="0" lvl="5" marL="0" algn="ctr">
              <a:lnSpc>
                <a:spcPct val="100000"/>
              </a:lnSpc>
              <a:spcBef>
                <a:spcPts val="0"/>
              </a:spcBef>
              <a:spcAft>
                <a:spcPts val="0"/>
              </a:spcAft>
              <a:buClr>
                <a:srgbClr val="000000"/>
              </a:buClr>
              <a:buSzPts val="700"/>
              <a:buFont typeface="Plus Jakarta Sans"/>
              <a:buNone/>
              <a:defRPr/>
            </a:lvl6pPr>
            <a:lvl7pPr indent="0" lvl="6" marL="0" algn="ctr">
              <a:lnSpc>
                <a:spcPct val="100000"/>
              </a:lnSpc>
              <a:spcBef>
                <a:spcPts val="0"/>
              </a:spcBef>
              <a:spcAft>
                <a:spcPts val="0"/>
              </a:spcAft>
              <a:buClr>
                <a:srgbClr val="000000"/>
              </a:buClr>
              <a:buSzPts val="700"/>
              <a:buFont typeface="Plus Jakarta Sans"/>
              <a:buNone/>
              <a:defRPr/>
            </a:lvl7pPr>
            <a:lvl8pPr indent="0" lvl="7" marL="0" algn="ctr">
              <a:lnSpc>
                <a:spcPct val="100000"/>
              </a:lnSpc>
              <a:spcBef>
                <a:spcPts val="0"/>
              </a:spcBef>
              <a:spcAft>
                <a:spcPts val="0"/>
              </a:spcAft>
              <a:buClr>
                <a:srgbClr val="000000"/>
              </a:buClr>
              <a:buSzPts val="700"/>
              <a:buFont typeface="Plus Jakarta Sans"/>
              <a:buNone/>
              <a:defRPr/>
            </a:lvl8pPr>
            <a:lvl9pPr indent="0" lvl="8" marL="0" algn="ctr">
              <a:lnSpc>
                <a:spcPct val="100000"/>
              </a:lnSpc>
              <a:spcBef>
                <a:spcPts val="0"/>
              </a:spcBef>
              <a:spcAft>
                <a:spcPts val="0"/>
              </a:spcAft>
              <a:buClr>
                <a:srgbClr val="000000"/>
              </a:buClr>
              <a:buSzPts val="700"/>
              <a:buFont typeface="Plus Jakarta Sans"/>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 left medium title">
  <p:cSld name="Top left medium title">
    <p:bg>
      <p:bgPr>
        <a:blipFill>
          <a:blip r:embed="rId2">
            <a:alphaModFix/>
          </a:blip>
          <a:stretch>
            <a:fillRect/>
          </a:stretch>
        </a:blipFill>
      </p:bgPr>
    </p:bg>
    <p:spTree>
      <p:nvGrpSpPr>
        <p:cNvPr id="448" name="Shape 448"/>
        <p:cNvGrpSpPr/>
        <p:nvPr/>
      </p:nvGrpSpPr>
      <p:grpSpPr>
        <a:xfrm>
          <a:off x="0" y="0"/>
          <a:ext cx="0" cy="0"/>
          <a:chOff x="0" y="0"/>
          <a:chExt cx="0" cy="0"/>
        </a:xfrm>
      </p:grpSpPr>
      <p:sp>
        <p:nvSpPr>
          <p:cNvPr id="449" name="Google Shape;449;p67"/>
          <p:cNvSpPr txBox="1"/>
          <p:nvPr>
            <p:ph type="title"/>
          </p:nvPr>
        </p:nvSpPr>
        <p:spPr>
          <a:xfrm>
            <a:off x="744637" y="632581"/>
            <a:ext cx="5130900" cy="673200"/>
          </a:xfrm>
          <a:prstGeom prst="rect">
            <a:avLst/>
          </a:prstGeom>
          <a:noFill/>
          <a:ln>
            <a:noFill/>
          </a:ln>
        </p:spPr>
        <p:txBody>
          <a:bodyPr anchorCtr="0" anchor="ctr" bIns="17150" lIns="34275" spcFirstLastPara="1" rIns="34275" wrap="square" tIns="17150">
            <a:noAutofit/>
          </a:bodyPr>
          <a:lstStyle>
            <a:lvl1pPr lvl="0" algn="l">
              <a:lnSpc>
                <a:spcPct val="90000"/>
              </a:lnSpc>
              <a:spcBef>
                <a:spcPts val="0"/>
              </a:spcBef>
              <a:spcAft>
                <a:spcPts val="0"/>
              </a:spcAft>
              <a:buClr>
                <a:srgbClr val="333333"/>
              </a:buClr>
              <a:buSzPts val="3300"/>
              <a:buFont typeface="Plus Jakarta Sans ExtraBold"/>
              <a:buNone/>
              <a:defRPr sz="3300">
                <a:solidFill>
                  <a:srgbClr val="333333"/>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p:cSld name="TITLE_AND_BODY_6">
    <p:spTree>
      <p:nvGrpSpPr>
        <p:cNvPr id="450" name="Shape 450"/>
        <p:cNvGrpSpPr/>
        <p:nvPr/>
      </p:nvGrpSpPr>
      <p:grpSpPr>
        <a:xfrm>
          <a:off x="0" y="0"/>
          <a:ext cx="0" cy="0"/>
          <a:chOff x="0" y="0"/>
          <a:chExt cx="0" cy="0"/>
        </a:xfrm>
      </p:grpSpPr>
      <p:sp>
        <p:nvSpPr>
          <p:cNvPr id="451" name="Google Shape;451;p68"/>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TITLE_AND_BODY_7">
    <p:spTree>
      <p:nvGrpSpPr>
        <p:cNvPr id="452" name="Shape 452"/>
        <p:cNvGrpSpPr/>
        <p:nvPr/>
      </p:nvGrpSpPr>
      <p:grpSpPr>
        <a:xfrm>
          <a:off x="0" y="0"/>
          <a:ext cx="0" cy="0"/>
          <a:chOff x="0" y="0"/>
          <a:chExt cx="0" cy="0"/>
        </a:xfrm>
      </p:grpSpPr>
      <p:sp>
        <p:nvSpPr>
          <p:cNvPr id="453" name="Google Shape;453;p69"/>
          <p:cNvSpPr txBox="1"/>
          <p:nvPr>
            <p:ph idx="12" type="sldNum"/>
          </p:nvPr>
        </p:nvSpPr>
        <p:spPr>
          <a:xfrm>
            <a:off x="0" y="0"/>
            <a:ext cx="1125000" cy="173100"/>
          </a:xfrm>
          <a:prstGeom prst="rect">
            <a:avLst/>
          </a:prstGeom>
          <a:noFill/>
          <a:ln>
            <a:noFill/>
          </a:ln>
        </p:spPr>
        <p:txBody>
          <a:bodyPr anchorCtr="0" anchor="t" bIns="17150" lIns="34275" spcFirstLastPara="1" rIns="34275" wrap="square" tIns="17150">
            <a:spAutoFit/>
          </a:bodyPr>
          <a:lstStyle>
            <a:lvl1pPr indent="0" lvl="0"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1pPr>
            <a:lvl2pPr indent="0" lvl="1"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2pPr>
            <a:lvl3pPr indent="0" lvl="2"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3pPr>
            <a:lvl4pPr indent="0" lvl="3"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4pPr>
            <a:lvl5pPr indent="0" lvl="4"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5pPr>
            <a:lvl6pPr indent="0" lvl="5"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6pPr>
            <a:lvl7pPr indent="0" lvl="6"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7pPr>
            <a:lvl8pPr indent="0" lvl="7"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8pPr>
            <a:lvl9pPr indent="0" lvl="8" marL="0" marR="0" algn="ctr">
              <a:lnSpc>
                <a:spcPct val="100000"/>
              </a:lnSpc>
              <a:spcBef>
                <a:spcPts val="0"/>
              </a:spcBef>
              <a:spcAft>
                <a:spcPts val="0"/>
              </a:spcAft>
              <a:buClr>
                <a:srgbClr val="5E5E5E"/>
              </a:buClr>
              <a:buSzPts val="900"/>
              <a:buFont typeface="Plus Jakarta Sans"/>
              <a:buNone/>
              <a:defRPr b="0" i="0" sz="900" u="none" cap="none" strike="noStrike">
                <a:solidFill>
                  <a:srgbClr val="5E5E5E"/>
                </a:solidFill>
                <a:latin typeface="Plus Jakarta Sans"/>
                <a:ea typeface="Plus Jakarta Sans"/>
                <a:cs typeface="Plus Jakarta Sans"/>
                <a:sym typeface="Plus Jakarta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58" name="Shape 458"/>
        <p:cNvGrpSpPr/>
        <p:nvPr/>
      </p:nvGrpSpPr>
      <p:grpSpPr>
        <a:xfrm>
          <a:off x="0" y="0"/>
          <a:ext cx="0" cy="0"/>
          <a:chOff x="0" y="0"/>
          <a:chExt cx="0" cy="0"/>
        </a:xfrm>
      </p:grpSpPr>
      <p:sp>
        <p:nvSpPr>
          <p:cNvPr id="459" name="Google Shape;459;p71"/>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60" name="Google Shape;460;p71"/>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61" name="Google Shape;461;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71"/>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63" name="Google Shape;463;p71"/>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64" name="Shape 464"/>
        <p:cNvGrpSpPr/>
        <p:nvPr/>
      </p:nvGrpSpPr>
      <p:grpSpPr>
        <a:xfrm>
          <a:off x="0" y="0"/>
          <a:ext cx="0" cy="0"/>
          <a:chOff x="0" y="0"/>
          <a:chExt cx="0" cy="0"/>
        </a:xfrm>
      </p:grpSpPr>
      <p:sp>
        <p:nvSpPr>
          <p:cNvPr id="465" name="Google Shape;465;p7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466" name="Google Shape;466;p7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67" name="Google Shape;467;p7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468" name="Google Shape;468;p7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69" name="Shape 469"/>
        <p:cNvGrpSpPr/>
        <p:nvPr/>
      </p:nvGrpSpPr>
      <p:grpSpPr>
        <a:xfrm>
          <a:off x="0" y="0"/>
          <a:ext cx="0" cy="0"/>
          <a:chOff x="0" y="0"/>
          <a:chExt cx="0" cy="0"/>
        </a:xfrm>
      </p:grpSpPr>
      <p:sp>
        <p:nvSpPr>
          <p:cNvPr id="470" name="Google Shape;470;p7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71" name="Google Shape;471;p7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72" name="Shape 472"/>
        <p:cNvGrpSpPr/>
        <p:nvPr/>
      </p:nvGrpSpPr>
      <p:grpSpPr>
        <a:xfrm>
          <a:off x="0" y="0"/>
          <a:ext cx="0" cy="0"/>
          <a:chOff x="0" y="0"/>
          <a:chExt cx="0" cy="0"/>
        </a:xfrm>
      </p:grpSpPr>
      <p:sp>
        <p:nvSpPr>
          <p:cNvPr id="473" name="Google Shape;473;p7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74" name="Google Shape;474;p7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75" name="Google Shape;475;p74"/>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76" name="Shape 476"/>
        <p:cNvGrpSpPr/>
        <p:nvPr/>
      </p:nvGrpSpPr>
      <p:grpSpPr>
        <a:xfrm>
          <a:off x="0" y="0"/>
          <a:ext cx="0" cy="0"/>
          <a:chOff x="0" y="0"/>
          <a:chExt cx="0" cy="0"/>
        </a:xfrm>
      </p:grpSpPr>
      <p:sp>
        <p:nvSpPr>
          <p:cNvPr id="477" name="Google Shape;477;p75"/>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78" name="Google Shape;478;p75"/>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79" name="Shape 479"/>
        <p:cNvGrpSpPr/>
        <p:nvPr/>
      </p:nvGrpSpPr>
      <p:grpSpPr>
        <a:xfrm>
          <a:off x="0" y="0"/>
          <a:ext cx="0" cy="0"/>
          <a:chOff x="0" y="0"/>
          <a:chExt cx="0" cy="0"/>
        </a:xfrm>
      </p:grpSpPr>
      <p:sp>
        <p:nvSpPr>
          <p:cNvPr id="480" name="Google Shape;480;p76"/>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481" name="Google Shape;481;p76"/>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82" name="Google Shape;482;p76"/>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83" name="Shape 483"/>
        <p:cNvGrpSpPr/>
        <p:nvPr/>
      </p:nvGrpSpPr>
      <p:grpSpPr>
        <a:xfrm>
          <a:off x="0" y="0"/>
          <a:ext cx="0" cy="0"/>
          <a:chOff x="0" y="0"/>
          <a:chExt cx="0" cy="0"/>
        </a:xfrm>
      </p:grpSpPr>
      <p:sp>
        <p:nvSpPr>
          <p:cNvPr id="484" name="Google Shape;484;p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85" name="Google Shape;485;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86" name="Google Shape;486;p77"/>
          <p:cNvGrpSpPr/>
          <p:nvPr/>
        </p:nvGrpSpPr>
        <p:grpSpPr>
          <a:xfrm>
            <a:off x="4822703" y="31"/>
            <a:ext cx="4321568" cy="5143648"/>
            <a:chOff x="3991150" y="848375"/>
            <a:chExt cx="3376225" cy="4018475"/>
          </a:xfrm>
        </p:grpSpPr>
        <p:sp>
          <p:nvSpPr>
            <p:cNvPr id="487" name="Google Shape;487;p7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0" name="Google Shape;49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91" name="Google Shape;491;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92" name="Google Shape;492;p77"/>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93" name="Shape 493"/>
        <p:cNvGrpSpPr/>
        <p:nvPr/>
      </p:nvGrpSpPr>
      <p:grpSpPr>
        <a:xfrm>
          <a:off x="0" y="0"/>
          <a:ext cx="0" cy="0"/>
          <a:chOff x="0" y="0"/>
          <a:chExt cx="0" cy="0"/>
        </a:xfrm>
      </p:grpSpPr>
      <p:grpSp>
        <p:nvGrpSpPr>
          <p:cNvPr id="494" name="Google Shape;494;p78"/>
          <p:cNvGrpSpPr/>
          <p:nvPr/>
        </p:nvGrpSpPr>
        <p:grpSpPr>
          <a:xfrm>
            <a:off x="4822703" y="31"/>
            <a:ext cx="4321568" cy="5143648"/>
            <a:chOff x="4822703" y="31"/>
            <a:chExt cx="4321568" cy="5143648"/>
          </a:xfrm>
        </p:grpSpPr>
        <p:sp>
          <p:nvSpPr>
            <p:cNvPr id="495" name="Google Shape;495;p7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7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7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499" name="Google Shape;499;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0" name="Google Shape;500;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01" name="Google Shape;501;p7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2" name="Google Shape;502;p7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03" name="Shape 503"/>
        <p:cNvGrpSpPr/>
        <p:nvPr/>
      </p:nvGrpSpPr>
      <p:grpSpPr>
        <a:xfrm>
          <a:off x="0" y="0"/>
          <a:ext cx="0" cy="0"/>
          <a:chOff x="0" y="0"/>
          <a:chExt cx="0" cy="0"/>
        </a:xfrm>
      </p:grpSpPr>
      <p:sp>
        <p:nvSpPr>
          <p:cNvPr id="504" name="Google Shape;504;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05" name="Google Shape;505;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506" name="Google Shape;506;p79"/>
          <p:cNvGrpSpPr/>
          <p:nvPr/>
        </p:nvGrpSpPr>
        <p:grpSpPr>
          <a:xfrm>
            <a:off x="4822703" y="31"/>
            <a:ext cx="4321568" cy="5143648"/>
            <a:chOff x="3991150" y="848375"/>
            <a:chExt cx="3376225" cy="4018475"/>
          </a:xfrm>
        </p:grpSpPr>
        <p:sp>
          <p:nvSpPr>
            <p:cNvPr id="507" name="Google Shape;507;p7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0" name="Google Shape;510;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11" name="Google Shape;511;p79"/>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12" name="Google Shape;512;p79"/>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13" name="Google Shape;513;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514" name="Shape 514"/>
        <p:cNvGrpSpPr/>
        <p:nvPr/>
      </p:nvGrpSpPr>
      <p:grpSpPr>
        <a:xfrm>
          <a:off x="0" y="0"/>
          <a:ext cx="0" cy="0"/>
          <a:chOff x="0" y="0"/>
          <a:chExt cx="0" cy="0"/>
        </a:xfrm>
      </p:grpSpPr>
      <p:grpSp>
        <p:nvGrpSpPr>
          <p:cNvPr id="515" name="Google Shape;515;p80"/>
          <p:cNvGrpSpPr/>
          <p:nvPr/>
        </p:nvGrpSpPr>
        <p:grpSpPr>
          <a:xfrm>
            <a:off x="4822703" y="31"/>
            <a:ext cx="4321568" cy="5143648"/>
            <a:chOff x="4822703" y="31"/>
            <a:chExt cx="4321568" cy="5143648"/>
          </a:xfrm>
        </p:grpSpPr>
        <p:sp>
          <p:nvSpPr>
            <p:cNvPr id="516" name="Google Shape;516;p8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19" name="Google Shape;519;p8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20" name="Google Shape;520;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21" name="Google Shape;521;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22" name="Google Shape;522;p8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23" name="Google Shape;523;p8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524" name="Google Shape;524;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525" name="Shape 525"/>
        <p:cNvGrpSpPr/>
        <p:nvPr/>
      </p:nvGrpSpPr>
      <p:grpSpPr>
        <a:xfrm>
          <a:off x="0" y="0"/>
          <a:ext cx="0" cy="0"/>
          <a:chOff x="0" y="0"/>
          <a:chExt cx="0" cy="0"/>
        </a:xfrm>
      </p:grpSpPr>
      <p:pic>
        <p:nvPicPr>
          <p:cNvPr id="526" name="Google Shape;526;p81"/>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527" name="Google Shape;527;p81"/>
          <p:cNvGrpSpPr/>
          <p:nvPr/>
        </p:nvGrpSpPr>
        <p:grpSpPr>
          <a:xfrm>
            <a:off x="4822703" y="31"/>
            <a:ext cx="4321568" cy="5143648"/>
            <a:chOff x="3991150" y="848375"/>
            <a:chExt cx="3376225" cy="4018475"/>
          </a:xfrm>
        </p:grpSpPr>
        <p:sp>
          <p:nvSpPr>
            <p:cNvPr id="528" name="Google Shape;528;p8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8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1" name="Google Shape;531;p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32" name="Google Shape;532;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33" name="Google Shape;533;p81"/>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34" name="Google Shape;534;p81"/>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35" name="Google Shape;535;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536" name="Shape 536"/>
        <p:cNvGrpSpPr/>
        <p:nvPr/>
      </p:nvGrpSpPr>
      <p:grpSpPr>
        <a:xfrm>
          <a:off x="0" y="0"/>
          <a:ext cx="0" cy="0"/>
          <a:chOff x="0" y="0"/>
          <a:chExt cx="0" cy="0"/>
        </a:xfrm>
      </p:grpSpPr>
      <p:grpSp>
        <p:nvGrpSpPr>
          <p:cNvPr id="537" name="Google Shape;537;p82"/>
          <p:cNvGrpSpPr/>
          <p:nvPr/>
        </p:nvGrpSpPr>
        <p:grpSpPr>
          <a:xfrm>
            <a:off x="4822703" y="31"/>
            <a:ext cx="4321568" cy="5143648"/>
            <a:chOff x="4822703" y="31"/>
            <a:chExt cx="4321568" cy="5143648"/>
          </a:xfrm>
        </p:grpSpPr>
        <p:sp>
          <p:nvSpPr>
            <p:cNvPr id="538" name="Google Shape;538;p8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8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1" name="Google Shape;541;p8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42" name="Google Shape;542;p8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43" name="Google Shape;543;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44" name="Google Shape;544;p8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45" name="Google Shape;545;p8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46" name="Google Shape;546;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47" name="Shape 547"/>
        <p:cNvGrpSpPr/>
        <p:nvPr/>
      </p:nvGrpSpPr>
      <p:grpSpPr>
        <a:xfrm>
          <a:off x="0" y="0"/>
          <a:ext cx="0" cy="0"/>
          <a:chOff x="0" y="0"/>
          <a:chExt cx="0" cy="0"/>
        </a:xfrm>
      </p:grpSpPr>
      <p:grpSp>
        <p:nvGrpSpPr>
          <p:cNvPr id="548" name="Google Shape;548;p83"/>
          <p:cNvGrpSpPr/>
          <p:nvPr/>
        </p:nvGrpSpPr>
        <p:grpSpPr>
          <a:xfrm>
            <a:off x="4822703" y="31"/>
            <a:ext cx="4321568" cy="5143648"/>
            <a:chOff x="3991150" y="848375"/>
            <a:chExt cx="3376225" cy="4018475"/>
          </a:xfrm>
        </p:grpSpPr>
        <p:sp>
          <p:nvSpPr>
            <p:cNvPr id="549" name="Google Shape;549;p8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8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2" name="Google Shape;552;p8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53" name="Google Shape;553;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54" name="Google Shape;554;p83"/>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55" name="Google Shape;555;p83"/>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56" name="Google Shape;556;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57" name="Google Shape;557;p8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558" name="Google Shape;558;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59" name="Shape 559"/>
        <p:cNvGrpSpPr/>
        <p:nvPr/>
      </p:nvGrpSpPr>
      <p:grpSpPr>
        <a:xfrm>
          <a:off x="0" y="0"/>
          <a:ext cx="0" cy="0"/>
          <a:chOff x="0" y="0"/>
          <a:chExt cx="0" cy="0"/>
        </a:xfrm>
      </p:grpSpPr>
      <p:grpSp>
        <p:nvGrpSpPr>
          <p:cNvPr id="560" name="Google Shape;560;p84"/>
          <p:cNvGrpSpPr/>
          <p:nvPr/>
        </p:nvGrpSpPr>
        <p:grpSpPr>
          <a:xfrm>
            <a:off x="4822703" y="31"/>
            <a:ext cx="4321568" cy="5143648"/>
            <a:chOff x="4822703" y="31"/>
            <a:chExt cx="4321568" cy="5143648"/>
          </a:xfrm>
        </p:grpSpPr>
        <p:sp>
          <p:nvSpPr>
            <p:cNvPr id="561" name="Google Shape;561;p8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64" name="Google Shape;564;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65" name="Google Shape;565;p8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566" name="Google Shape;566;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67" name="Google Shape;567;p8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68" name="Google Shape;568;p8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69" name="Google Shape;569;p8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570" name="Google Shape;570;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71" name="Shape 571"/>
        <p:cNvGrpSpPr/>
        <p:nvPr/>
      </p:nvGrpSpPr>
      <p:grpSpPr>
        <a:xfrm>
          <a:off x="0" y="0"/>
          <a:ext cx="0" cy="0"/>
          <a:chOff x="0" y="0"/>
          <a:chExt cx="0" cy="0"/>
        </a:xfrm>
      </p:grpSpPr>
      <p:grpSp>
        <p:nvGrpSpPr>
          <p:cNvPr id="572" name="Google Shape;572;p85"/>
          <p:cNvGrpSpPr/>
          <p:nvPr/>
        </p:nvGrpSpPr>
        <p:grpSpPr>
          <a:xfrm>
            <a:off x="4822703" y="31"/>
            <a:ext cx="4321568" cy="5143648"/>
            <a:chOff x="3991150" y="848375"/>
            <a:chExt cx="3376225" cy="4018475"/>
          </a:xfrm>
        </p:grpSpPr>
        <p:sp>
          <p:nvSpPr>
            <p:cNvPr id="573" name="Google Shape;573;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77" name="Google Shape;577;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578" name="Google Shape;578;p85"/>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79" name="Google Shape;579;p85"/>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580" name="Google Shape;580;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1" name="Google Shape;581;p85"/>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582" name="Google Shape;582;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83" name="Shape 583"/>
        <p:cNvGrpSpPr/>
        <p:nvPr/>
      </p:nvGrpSpPr>
      <p:grpSpPr>
        <a:xfrm>
          <a:off x="0" y="0"/>
          <a:ext cx="0" cy="0"/>
          <a:chOff x="0" y="0"/>
          <a:chExt cx="0" cy="0"/>
        </a:xfrm>
      </p:grpSpPr>
      <p:grpSp>
        <p:nvGrpSpPr>
          <p:cNvPr id="584" name="Google Shape;584;p86"/>
          <p:cNvGrpSpPr/>
          <p:nvPr/>
        </p:nvGrpSpPr>
        <p:grpSpPr>
          <a:xfrm>
            <a:off x="4822703" y="31"/>
            <a:ext cx="4321568" cy="5143648"/>
            <a:chOff x="4822703" y="31"/>
            <a:chExt cx="4321568" cy="5143648"/>
          </a:xfrm>
        </p:grpSpPr>
        <p:sp>
          <p:nvSpPr>
            <p:cNvPr id="585" name="Google Shape;585;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8" name="Google Shape;588;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89" name="Google Shape;589;p86"/>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0" name="Google Shape;590;p8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91" name="Google Shape;591;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2" name="Google Shape;592;p86"/>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3" name="Google Shape;593;p86"/>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594" name="Google Shape;594;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95" name="Shape 595"/>
        <p:cNvGrpSpPr/>
        <p:nvPr/>
      </p:nvGrpSpPr>
      <p:grpSpPr>
        <a:xfrm>
          <a:off x="0" y="0"/>
          <a:ext cx="0" cy="0"/>
          <a:chOff x="0" y="0"/>
          <a:chExt cx="0" cy="0"/>
        </a:xfrm>
      </p:grpSpPr>
      <p:grpSp>
        <p:nvGrpSpPr>
          <p:cNvPr id="596" name="Google Shape;596;p87"/>
          <p:cNvGrpSpPr/>
          <p:nvPr/>
        </p:nvGrpSpPr>
        <p:grpSpPr>
          <a:xfrm>
            <a:off x="4822703" y="31"/>
            <a:ext cx="4321568" cy="5143648"/>
            <a:chOff x="3991150" y="848375"/>
            <a:chExt cx="3376225" cy="4018475"/>
          </a:xfrm>
        </p:grpSpPr>
        <p:sp>
          <p:nvSpPr>
            <p:cNvPr id="597" name="Google Shape;597;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8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01" name="Google Shape;60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02" name="Google Shape;602;p87"/>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3" name="Google Shape;603;p87"/>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04" name="Google Shape;604;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05" name="Google Shape;605;p87"/>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606" name="Google Shape;606;p87"/>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07" name="Google Shape;607;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608" name="Shape 608"/>
        <p:cNvGrpSpPr/>
        <p:nvPr/>
      </p:nvGrpSpPr>
      <p:grpSpPr>
        <a:xfrm>
          <a:off x="0" y="0"/>
          <a:ext cx="0" cy="0"/>
          <a:chOff x="0" y="0"/>
          <a:chExt cx="0" cy="0"/>
        </a:xfrm>
      </p:grpSpPr>
      <p:grpSp>
        <p:nvGrpSpPr>
          <p:cNvPr id="609" name="Google Shape;609;p88"/>
          <p:cNvGrpSpPr/>
          <p:nvPr/>
        </p:nvGrpSpPr>
        <p:grpSpPr>
          <a:xfrm>
            <a:off x="4822703" y="31"/>
            <a:ext cx="4321568" cy="5143648"/>
            <a:chOff x="4822703" y="31"/>
            <a:chExt cx="4321568" cy="5143648"/>
          </a:xfrm>
        </p:grpSpPr>
        <p:sp>
          <p:nvSpPr>
            <p:cNvPr id="610" name="Google Shape;610;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3" name="Google Shape;613;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14" name="Google Shape;614;p88"/>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5" name="Google Shape;615;p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616" name="Google Shape;616;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17" name="Google Shape;617;p88"/>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8" name="Google Shape;618;p88"/>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19" name="Google Shape;619;p88"/>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620" name="Google Shape;620;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621" name="Shape 621"/>
        <p:cNvGrpSpPr/>
        <p:nvPr/>
      </p:nvGrpSpPr>
      <p:grpSpPr>
        <a:xfrm>
          <a:off x="0" y="0"/>
          <a:ext cx="0" cy="0"/>
          <a:chOff x="0" y="0"/>
          <a:chExt cx="0" cy="0"/>
        </a:xfrm>
      </p:grpSpPr>
      <p:sp>
        <p:nvSpPr>
          <p:cNvPr id="622" name="Google Shape;622;p89"/>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624" name="Google Shape;624;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25" name="Google Shape;625;p8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26" name="Google Shape;626;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7" name="Google Shape;627;p89"/>
          <p:cNvSpPr/>
          <p:nvPr>
            <p:ph idx="2" type="pic"/>
          </p:nvPr>
        </p:nvSpPr>
        <p:spPr>
          <a:xfrm>
            <a:off x="3710250" y="494700"/>
            <a:ext cx="4976700" cy="4168500"/>
          </a:xfrm>
          <a:prstGeom prst="rect">
            <a:avLst/>
          </a:prstGeom>
          <a:noFill/>
          <a:ln>
            <a:noFill/>
          </a:ln>
        </p:spPr>
      </p:sp>
      <p:sp>
        <p:nvSpPr>
          <p:cNvPr id="628" name="Google Shape;628;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629" name="Shape 629"/>
        <p:cNvGrpSpPr/>
        <p:nvPr/>
      </p:nvGrpSpPr>
      <p:grpSpPr>
        <a:xfrm>
          <a:off x="0" y="0"/>
          <a:ext cx="0" cy="0"/>
          <a:chOff x="0" y="0"/>
          <a:chExt cx="0" cy="0"/>
        </a:xfrm>
      </p:grpSpPr>
      <p:sp>
        <p:nvSpPr>
          <p:cNvPr id="630" name="Google Shape;630;p90"/>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9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632" name="Google Shape;632;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3" name="Google Shape;633;p9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634" name="Google Shape;634;p9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5" name="Google Shape;635;p90"/>
          <p:cNvSpPr/>
          <p:nvPr>
            <p:ph idx="2" type="pic"/>
          </p:nvPr>
        </p:nvSpPr>
        <p:spPr>
          <a:xfrm>
            <a:off x="3710250" y="494700"/>
            <a:ext cx="4976700" cy="4168500"/>
          </a:xfrm>
          <a:prstGeom prst="rect">
            <a:avLst/>
          </a:prstGeom>
          <a:noFill/>
          <a:ln>
            <a:noFill/>
          </a:ln>
        </p:spPr>
      </p:sp>
      <p:sp>
        <p:nvSpPr>
          <p:cNvPr id="636" name="Google Shape;636;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637" name="Shape 637"/>
        <p:cNvGrpSpPr/>
        <p:nvPr/>
      </p:nvGrpSpPr>
      <p:grpSpPr>
        <a:xfrm>
          <a:off x="0" y="0"/>
          <a:ext cx="0" cy="0"/>
          <a:chOff x="0" y="0"/>
          <a:chExt cx="0" cy="0"/>
        </a:xfrm>
      </p:grpSpPr>
      <p:sp>
        <p:nvSpPr>
          <p:cNvPr id="638" name="Google Shape;638;p91"/>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9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40" name="Google Shape;640;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41" name="Google Shape;641;p91"/>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642" name="Google Shape;642;p91"/>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43" name="Google Shape;643;p91"/>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44" name="Google Shape;644;p91"/>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645" name="Google Shape;645;p91"/>
          <p:cNvSpPr/>
          <p:nvPr>
            <p:ph idx="5" type="pic"/>
          </p:nvPr>
        </p:nvSpPr>
        <p:spPr>
          <a:xfrm>
            <a:off x="462775" y="1946900"/>
            <a:ext cx="2577300" cy="1253400"/>
          </a:xfrm>
          <a:prstGeom prst="rect">
            <a:avLst/>
          </a:prstGeom>
          <a:noFill/>
          <a:ln>
            <a:noFill/>
          </a:ln>
        </p:spPr>
      </p:sp>
      <p:sp>
        <p:nvSpPr>
          <p:cNvPr id="646" name="Google Shape;646;p91"/>
          <p:cNvSpPr/>
          <p:nvPr>
            <p:ph idx="6" type="pic"/>
          </p:nvPr>
        </p:nvSpPr>
        <p:spPr>
          <a:xfrm>
            <a:off x="3287375" y="1946900"/>
            <a:ext cx="2577300" cy="1253400"/>
          </a:xfrm>
          <a:prstGeom prst="rect">
            <a:avLst/>
          </a:prstGeom>
          <a:noFill/>
          <a:ln>
            <a:noFill/>
          </a:ln>
        </p:spPr>
      </p:sp>
      <p:sp>
        <p:nvSpPr>
          <p:cNvPr id="647" name="Google Shape;647;p91"/>
          <p:cNvSpPr/>
          <p:nvPr>
            <p:ph idx="7" type="pic"/>
          </p:nvPr>
        </p:nvSpPr>
        <p:spPr>
          <a:xfrm>
            <a:off x="6091125" y="1946900"/>
            <a:ext cx="2577300" cy="1253400"/>
          </a:xfrm>
          <a:prstGeom prst="rect">
            <a:avLst/>
          </a:prstGeom>
          <a:noFill/>
          <a:ln>
            <a:noFill/>
          </a:ln>
        </p:spPr>
      </p:sp>
      <p:pic>
        <p:nvPicPr>
          <p:cNvPr id="648" name="Google Shape;648;p9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49" name="Google Shape;649;p9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50" name="Shape 650"/>
        <p:cNvGrpSpPr/>
        <p:nvPr/>
      </p:nvGrpSpPr>
      <p:grpSpPr>
        <a:xfrm>
          <a:off x="0" y="0"/>
          <a:ext cx="0" cy="0"/>
          <a:chOff x="0" y="0"/>
          <a:chExt cx="0" cy="0"/>
        </a:xfrm>
      </p:grpSpPr>
      <p:sp>
        <p:nvSpPr>
          <p:cNvPr id="651" name="Google Shape;651;p92"/>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9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53" name="Google Shape;653;p9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654" name="Google Shape;654;p9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55" name="Google Shape;655;p9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56" name="Google Shape;656;p9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657" name="Google Shape;657;p92"/>
          <p:cNvSpPr/>
          <p:nvPr>
            <p:ph idx="5" type="pic"/>
          </p:nvPr>
        </p:nvSpPr>
        <p:spPr>
          <a:xfrm>
            <a:off x="462775" y="1946900"/>
            <a:ext cx="2577300" cy="1253400"/>
          </a:xfrm>
          <a:prstGeom prst="rect">
            <a:avLst/>
          </a:prstGeom>
          <a:noFill/>
          <a:ln>
            <a:noFill/>
          </a:ln>
        </p:spPr>
      </p:sp>
      <p:sp>
        <p:nvSpPr>
          <p:cNvPr id="658" name="Google Shape;658;p92"/>
          <p:cNvSpPr/>
          <p:nvPr>
            <p:ph idx="6" type="pic"/>
          </p:nvPr>
        </p:nvSpPr>
        <p:spPr>
          <a:xfrm>
            <a:off x="3287375" y="1946900"/>
            <a:ext cx="2577300" cy="1253400"/>
          </a:xfrm>
          <a:prstGeom prst="rect">
            <a:avLst/>
          </a:prstGeom>
          <a:noFill/>
          <a:ln>
            <a:noFill/>
          </a:ln>
        </p:spPr>
      </p:sp>
      <p:sp>
        <p:nvSpPr>
          <p:cNvPr id="659" name="Google Shape;659;p92"/>
          <p:cNvSpPr/>
          <p:nvPr>
            <p:ph idx="7" type="pic"/>
          </p:nvPr>
        </p:nvSpPr>
        <p:spPr>
          <a:xfrm>
            <a:off x="6091125" y="1946900"/>
            <a:ext cx="2577300" cy="1253400"/>
          </a:xfrm>
          <a:prstGeom prst="rect">
            <a:avLst/>
          </a:prstGeom>
          <a:noFill/>
          <a:ln>
            <a:noFill/>
          </a:ln>
        </p:spPr>
      </p:sp>
      <p:pic>
        <p:nvPicPr>
          <p:cNvPr id="660" name="Google Shape;660;p9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61" name="Google Shape;661;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62" name="Google Shape;662;p9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63" name="Shape 663"/>
        <p:cNvGrpSpPr/>
        <p:nvPr/>
      </p:nvGrpSpPr>
      <p:grpSpPr>
        <a:xfrm>
          <a:off x="0" y="0"/>
          <a:ext cx="0" cy="0"/>
          <a:chOff x="0" y="0"/>
          <a:chExt cx="0" cy="0"/>
        </a:xfrm>
      </p:grpSpPr>
      <p:sp>
        <p:nvSpPr>
          <p:cNvPr id="664" name="Google Shape;664;p9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65" name="Google Shape;665;p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66" name="Google Shape;666;p9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7" name="Google Shape;667;p93"/>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68" name="Google Shape;668;p93"/>
          <p:cNvSpPr/>
          <p:nvPr>
            <p:ph idx="3" type="pic"/>
          </p:nvPr>
        </p:nvSpPr>
        <p:spPr>
          <a:xfrm>
            <a:off x="6111950" y="486725"/>
            <a:ext cx="2574900" cy="4176600"/>
          </a:xfrm>
          <a:prstGeom prst="rect">
            <a:avLst/>
          </a:prstGeom>
          <a:noFill/>
          <a:ln>
            <a:noFill/>
          </a:ln>
        </p:spPr>
      </p:sp>
      <p:pic>
        <p:nvPicPr>
          <p:cNvPr id="669" name="Google Shape;669;p9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70" name="Google Shape;670;p9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71" name="Shape 671"/>
        <p:cNvGrpSpPr/>
        <p:nvPr/>
      </p:nvGrpSpPr>
      <p:grpSpPr>
        <a:xfrm>
          <a:off x="0" y="0"/>
          <a:ext cx="0" cy="0"/>
          <a:chOff x="0" y="0"/>
          <a:chExt cx="0" cy="0"/>
        </a:xfrm>
      </p:grpSpPr>
      <p:sp>
        <p:nvSpPr>
          <p:cNvPr id="672" name="Google Shape;672;p9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73" name="Google Shape;673;p9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74" name="Google Shape;674;p9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5" name="Google Shape;675;p9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676" name="Google Shape;676;p94"/>
          <p:cNvSpPr/>
          <p:nvPr>
            <p:ph idx="3" type="pic"/>
          </p:nvPr>
        </p:nvSpPr>
        <p:spPr>
          <a:xfrm>
            <a:off x="6111950" y="486725"/>
            <a:ext cx="2574900" cy="4176600"/>
          </a:xfrm>
          <a:prstGeom prst="rect">
            <a:avLst/>
          </a:prstGeom>
          <a:noFill/>
          <a:ln>
            <a:noFill/>
          </a:ln>
        </p:spPr>
      </p:sp>
      <p:sp>
        <p:nvSpPr>
          <p:cNvPr id="677" name="Google Shape;677;p94"/>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78" name="Google Shape;678;p94"/>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79" name="Google Shape;679;p94"/>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80" name="Google Shape;680;p94"/>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81" name="Google Shape;681;p9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82" name="Shape 682"/>
        <p:cNvGrpSpPr/>
        <p:nvPr/>
      </p:nvGrpSpPr>
      <p:grpSpPr>
        <a:xfrm>
          <a:off x="0" y="0"/>
          <a:ext cx="0" cy="0"/>
          <a:chOff x="0" y="0"/>
          <a:chExt cx="0" cy="0"/>
        </a:xfrm>
      </p:grpSpPr>
      <p:sp>
        <p:nvSpPr>
          <p:cNvPr id="683" name="Google Shape;683;p95"/>
          <p:cNvSpPr/>
          <p:nvPr>
            <p:ph idx="2" type="pic"/>
          </p:nvPr>
        </p:nvSpPr>
        <p:spPr>
          <a:xfrm>
            <a:off x="3276600" y="486725"/>
            <a:ext cx="2590800" cy="4176600"/>
          </a:xfrm>
          <a:prstGeom prst="rect">
            <a:avLst/>
          </a:prstGeom>
          <a:noFill/>
          <a:ln>
            <a:noFill/>
          </a:ln>
        </p:spPr>
      </p:sp>
      <p:sp>
        <p:nvSpPr>
          <p:cNvPr id="684" name="Google Shape;684;p9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85" name="Google Shape;685;p9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86" name="Google Shape;686;p9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687" name="Google Shape;687;p9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8" name="Google Shape;688;p9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89" name="Shape 689"/>
        <p:cNvGrpSpPr/>
        <p:nvPr/>
      </p:nvGrpSpPr>
      <p:grpSpPr>
        <a:xfrm>
          <a:off x="0" y="0"/>
          <a:ext cx="0" cy="0"/>
          <a:chOff x="0" y="0"/>
          <a:chExt cx="0" cy="0"/>
        </a:xfrm>
      </p:grpSpPr>
      <p:sp>
        <p:nvSpPr>
          <p:cNvPr id="690" name="Google Shape;690;p96"/>
          <p:cNvSpPr/>
          <p:nvPr>
            <p:ph idx="2" type="pic"/>
          </p:nvPr>
        </p:nvSpPr>
        <p:spPr>
          <a:xfrm>
            <a:off x="3276600" y="486725"/>
            <a:ext cx="2590800" cy="4176600"/>
          </a:xfrm>
          <a:prstGeom prst="rect">
            <a:avLst/>
          </a:prstGeom>
          <a:noFill/>
          <a:ln>
            <a:noFill/>
          </a:ln>
        </p:spPr>
      </p:sp>
      <p:sp>
        <p:nvSpPr>
          <p:cNvPr id="691" name="Google Shape;691;p9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692" name="Google Shape;692;p9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693" name="Google Shape;693;p9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4" name="Google Shape;694;p9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5" name="Google Shape;695;p9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96" name="Shape 696"/>
        <p:cNvGrpSpPr/>
        <p:nvPr/>
      </p:nvGrpSpPr>
      <p:grpSpPr>
        <a:xfrm>
          <a:off x="0" y="0"/>
          <a:ext cx="0" cy="0"/>
          <a:chOff x="0" y="0"/>
          <a:chExt cx="0" cy="0"/>
        </a:xfrm>
      </p:grpSpPr>
      <p:sp>
        <p:nvSpPr>
          <p:cNvPr id="697" name="Google Shape;697;p97"/>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98" name="Google Shape;698;p97"/>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699" name="Google Shape;699;p97"/>
          <p:cNvSpPr/>
          <p:nvPr>
            <p:ph idx="3" type="pic"/>
          </p:nvPr>
        </p:nvSpPr>
        <p:spPr>
          <a:xfrm>
            <a:off x="457200" y="486725"/>
            <a:ext cx="2590800" cy="4176600"/>
          </a:xfrm>
          <a:prstGeom prst="rect">
            <a:avLst/>
          </a:prstGeom>
          <a:noFill/>
          <a:ln>
            <a:noFill/>
          </a:ln>
        </p:spPr>
      </p:sp>
      <p:sp>
        <p:nvSpPr>
          <p:cNvPr id="700" name="Google Shape;700;p97"/>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01" name="Google Shape;701;p9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02" name="Google Shape;702;p9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3" name="Google Shape;703;p9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704" name="Shape 704"/>
        <p:cNvGrpSpPr/>
        <p:nvPr/>
      </p:nvGrpSpPr>
      <p:grpSpPr>
        <a:xfrm>
          <a:off x="0" y="0"/>
          <a:ext cx="0" cy="0"/>
          <a:chOff x="0" y="0"/>
          <a:chExt cx="0" cy="0"/>
        </a:xfrm>
      </p:grpSpPr>
      <p:sp>
        <p:nvSpPr>
          <p:cNvPr id="705" name="Google Shape;705;p9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06" name="Google Shape;706;p9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707" name="Google Shape;707;p98"/>
          <p:cNvSpPr/>
          <p:nvPr>
            <p:ph idx="3" type="pic"/>
          </p:nvPr>
        </p:nvSpPr>
        <p:spPr>
          <a:xfrm>
            <a:off x="457200" y="486725"/>
            <a:ext cx="2590800" cy="4176600"/>
          </a:xfrm>
          <a:prstGeom prst="rect">
            <a:avLst/>
          </a:prstGeom>
          <a:noFill/>
          <a:ln>
            <a:noFill/>
          </a:ln>
        </p:spPr>
      </p:sp>
      <p:sp>
        <p:nvSpPr>
          <p:cNvPr id="708" name="Google Shape;708;p9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709" name="Google Shape;709;p9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0" name="Google Shape;710;p9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1" name="Google Shape;711;p9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712" name="Shape 712"/>
        <p:cNvGrpSpPr/>
        <p:nvPr/>
      </p:nvGrpSpPr>
      <p:grpSpPr>
        <a:xfrm>
          <a:off x="0" y="0"/>
          <a:ext cx="0" cy="0"/>
          <a:chOff x="0" y="0"/>
          <a:chExt cx="0" cy="0"/>
        </a:xfrm>
      </p:grpSpPr>
      <p:sp>
        <p:nvSpPr>
          <p:cNvPr id="713" name="Google Shape;713;p99"/>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714" name="Google Shape;714;p99"/>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715" name="Google Shape;715;p99"/>
          <p:cNvGrpSpPr/>
          <p:nvPr/>
        </p:nvGrpSpPr>
        <p:grpSpPr>
          <a:xfrm>
            <a:off x="4822703" y="31"/>
            <a:ext cx="4321568" cy="5143648"/>
            <a:chOff x="3991150" y="848375"/>
            <a:chExt cx="3376225" cy="4018475"/>
          </a:xfrm>
        </p:grpSpPr>
        <p:sp>
          <p:nvSpPr>
            <p:cNvPr id="716" name="Google Shape;716;p9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9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9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9" name="Google Shape;719;p9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720" name="Google Shape;720;p9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1" name="Google Shape;721;p9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722" name="Google Shape;722;p99"/>
          <p:cNvSpPr/>
          <p:nvPr>
            <p:ph idx="2" type="pic"/>
          </p:nvPr>
        </p:nvSpPr>
        <p:spPr>
          <a:xfrm>
            <a:off x="1123950" y="1943100"/>
            <a:ext cx="1257300" cy="1257300"/>
          </a:xfrm>
          <a:prstGeom prst="ellipse">
            <a:avLst/>
          </a:prstGeom>
          <a:noFill/>
          <a:ln>
            <a:noFill/>
          </a:ln>
        </p:spPr>
      </p:sp>
      <p:sp>
        <p:nvSpPr>
          <p:cNvPr id="723" name="Google Shape;723;p99"/>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724" name="Shape 724"/>
        <p:cNvGrpSpPr/>
        <p:nvPr/>
      </p:nvGrpSpPr>
      <p:grpSpPr>
        <a:xfrm>
          <a:off x="0" y="0"/>
          <a:ext cx="0" cy="0"/>
          <a:chOff x="0" y="0"/>
          <a:chExt cx="0" cy="0"/>
        </a:xfrm>
      </p:grpSpPr>
      <p:grpSp>
        <p:nvGrpSpPr>
          <p:cNvPr id="725" name="Google Shape;725;p100"/>
          <p:cNvGrpSpPr/>
          <p:nvPr/>
        </p:nvGrpSpPr>
        <p:grpSpPr>
          <a:xfrm>
            <a:off x="4822703" y="31"/>
            <a:ext cx="4321568" cy="5143648"/>
            <a:chOff x="4822703" y="31"/>
            <a:chExt cx="4321568" cy="5143648"/>
          </a:xfrm>
        </p:grpSpPr>
        <p:sp>
          <p:nvSpPr>
            <p:cNvPr id="726" name="Google Shape;726;p10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0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0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9" name="Google Shape;729;p10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0" name="Google Shape;730;p10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1" name="Google Shape;731;p10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732" name="Google Shape;732;p10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733" name="Google Shape;733;p10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734" name="Google Shape;734;p100"/>
          <p:cNvSpPr/>
          <p:nvPr>
            <p:ph idx="2" type="pic"/>
          </p:nvPr>
        </p:nvSpPr>
        <p:spPr>
          <a:xfrm>
            <a:off x="1123950" y="1943100"/>
            <a:ext cx="1257300" cy="1257300"/>
          </a:xfrm>
          <a:prstGeom prst="ellipse">
            <a:avLst/>
          </a:prstGeom>
          <a:noFill/>
          <a:ln>
            <a:noFill/>
          </a:ln>
        </p:spPr>
      </p:sp>
      <p:sp>
        <p:nvSpPr>
          <p:cNvPr id="735" name="Google Shape;735;p10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736" name="Shape 736"/>
        <p:cNvGrpSpPr/>
        <p:nvPr/>
      </p:nvGrpSpPr>
      <p:grpSpPr>
        <a:xfrm>
          <a:off x="0" y="0"/>
          <a:ext cx="0" cy="0"/>
          <a:chOff x="0" y="0"/>
          <a:chExt cx="0" cy="0"/>
        </a:xfrm>
      </p:grpSpPr>
      <p:grpSp>
        <p:nvGrpSpPr>
          <p:cNvPr id="737" name="Google Shape;737;p101"/>
          <p:cNvGrpSpPr/>
          <p:nvPr/>
        </p:nvGrpSpPr>
        <p:grpSpPr>
          <a:xfrm>
            <a:off x="4822703" y="31"/>
            <a:ext cx="4321568" cy="5143648"/>
            <a:chOff x="3991150" y="848375"/>
            <a:chExt cx="3376225" cy="4018475"/>
          </a:xfrm>
        </p:grpSpPr>
        <p:sp>
          <p:nvSpPr>
            <p:cNvPr id="738" name="Google Shape;738;p10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0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0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41" name="Google Shape;741;p10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42" name="Google Shape;742;p10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743" name="Google Shape;743;p10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44" name="Google Shape;744;p10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theme" Target="../theme/theme3.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08.xml"/><Relationship Id="rId42" Type="http://schemas.openxmlformats.org/officeDocument/2006/relationships/slideLayout" Target="../slideLayouts/slideLayout110.xml"/><Relationship Id="rId41" Type="http://schemas.openxmlformats.org/officeDocument/2006/relationships/slideLayout" Target="../slideLayouts/slideLayout109.xml"/><Relationship Id="rId44" Type="http://schemas.openxmlformats.org/officeDocument/2006/relationships/slideLayout" Target="../slideLayouts/slideLayout112.xml"/><Relationship Id="rId43" Type="http://schemas.openxmlformats.org/officeDocument/2006/relationships/slideLayout" Target="../slideLayouts/slideLayout111.xml"/><Relationship Id="rId46" Type="http://schemas.openxmlformats.org/officeDocument/2006/relationships/slideLayout" Target="../slideLayouts/slideLayout114.xml"/><Relationship Id="rId45" Type="http://schemas.openxmlformats.org/officeDocument/2006/relationships/slideLayout" Target="../slideLayouts/slideLayout113.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48" Type="http://schemas.openxmlformats.org/officeDocument/2006/relationships/slideLayout" Target="../slideLayouts/slideLayout116.xml"/><Relationship Id="rId47" Type="http://schemas.openxmlformats.org/officeDocument/2006/relationships/slideLayout" Target="../slideLayouts/slideLayout115.xml"/><Relationship Id="rId49" Type="http://schemas.openxmlformats.org/officeDocument/2006/relationships/slideLayout" Target="../slideLayouts/slideLayout11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31" Type="http://schemas.openxmlformats.org/officeDocument/2006/relationships/slideLayout" Target="../slideLayouts/slideLayout99.xml"/><Relationship Id="rId30" Type="http://schemas.openxmlformats.org/officeDocument/2006/relationships/slideLayout" Target="../slideLayouts/slideLayout98.xml"/><Relationship Id="rId33" Type="http://schemas.openxmlformats.org/officeDocument/2006/relationships/slideLayout" Target="../slideLayouts/slideLayout101.xml"/><Relationship Id="rId32" Type="http://schemas.openxmlformats.org/officeDocument/2006/relationships/slideLayout" Target="../slideLayouts/slideLayout100.xml"/><Relationship Id="rId35" Type="http://schemas.openxmlformats.org/officeDocument/2006/relationships/slideLayout" Target="../slideLayouts/slideLayout103.xml"/><Relationship Id="rId34" Type="http://schemas.openxmlformats.org/officeDocument/2006/relationships/slideLayout" Target="../slideLayouts/slideLayout102.xml"/><Relationship Id="rId37" Type="http://schemas.openxmlformats.org/officeDocument/2006/relationships/slideLayout" Target="../slideLayouts/slideLayout105.xml"/><Relationship Id="rId36" Type="http://schemas.openxmlformats.org/officeDocument/2006/relationships/slideLayout" Target="../slideLayouts/slideLayout104.xml"/><Relationship Id="rId39" Type="http://schemas.openxmlformats.org/officeDocument/2006/relationships/slideLayout" Target="../slideLayouts/slideLayout107.xml"/><Relationship Id="rId38" Type="http://schemas.openxmlformats.org/officeDocument/2006/relationships/slideLayout" Target="../slideLayouts/slideLayout106.xml"/><Relationship Id="rId20" Type="http://schemas.openxmlformats.org/officeDocument/2006/relationships/slideLayout" Target="../slideLayouts/slideLayout88.xml"/><Relationship Id="rId22" Type="http://schemas.openxmlformats.org/officeDocument/2006/relationships/slideLayout" Target="../slideLayouts/slideLayout90.xml"/><Relationship Id="rId21" Type="http://schemas.openxmlformats.org/officeDocument/2006/relationships/slideLayout" Target="../slideLayouts/slideLayout89.xml"/><Relationship Id="rId24" Type="http://schemas.openxmlformats.org/officeDocument/2006/relationships/slideLayout" Target="../slideLayouts/slideLayout92.xml"/><Relationship Id="rId23" Type="http://schemas.openxmlformats.org/officeDocument/2006/relationships/slideLayout" Target="../slideLayouts/slideLayout91.xml"/><Relationship Id="rId26" Type="http://schemas.openxmlformats.org/officeDocument/2006/relationships/slideLayout" Target="../slideLayouts/slideLayout94.xml"/><Relationship Id="rId25" Type="http://schemas.openxmlformats.org/officeDocument/2006/relationships/slideLayout" Target="../slideLayouts/slideLayout93.xml"/><Relationship Id="rId28" Type="http://schemas.openxmlformats.org/officeDocument/2006/relationships/slideLayout" Target="../slideLayouts/slideLayout96.xml"/><Relationship Id="rId27" Type="http://schemas.openxmlformats.org/officeDocument/2006/relationships/slideLayout" Target="../slideLayouts/slideLayout95.xml"/><Relationship Id="rId29" Type="http://schemas.openxmlformats.org/officeDocument/2006/relationships/slideLayout" Target="../slideLayouts/slideLayout97.xml"/><Relationship Id="rId51" Type="http://schemas.openxmlformats.org/officeDocument/2006/relationships/slideLayout" Target="../slideLayouts/slideLayout119.xml"/><Relationship Id="rId50" Type="http://schemas.openxmlformats.org/officeDocument/2006/relationships/slideLayout" Target="../slideLayouts/slideLayout118.xml"/><Relationship Id="rId53" Type="http://schemas.openxmlformats.org/officeDocument/2006/relationships/slideLayout" Target="../slideLayouts/slideLayout121.xml"/><Relationship Id="rId52" Type="http://schemas.openxmlformats.org/officeDocument/2006/relationships/slideLayout" Target="../slideLayouts/slideLayout120.xml"/><Relationship Id="rId11" Type="http://schemas.openxmlformats.org/officeDocument/2006/relationships/slideLayout" Target="../slideLayouts/slideLayout79.xml"/><Relationship Id="rId55" Type="http://schemas.openxmlformats.org/officeDocument/2006/relationships/slideLayout" Target="../slideLayouts/slideLayout123.xml"/><Relationship Id="rId10" Type="http://schemas.openxmlformats.org/officeDocument/2006/relationships/slideLayout" Target="../slideLayouts/slideLayout78.xml"/><Relationship Id="rId54" Type="http://schemas.openxmlformats.org/officeDocument/2006/relationships/slideLayout" Target="../slideLayouts/slideLayout122.xml"/><Relationship Id="rId13" Type="http://schemas.openxmlformats.org/officeDocument/2006/relationships/slideLayout" Target="../slideLayouts/slideLayout81.xml"/><Relationship Id="rId57" Type="http://schemas.openxmlformats.org/officeDocument/2006/relationships/slideLayout" Target="../slideLayouts/slideLayout125.xml"/><Relationship Id="rId12" Type="http://schemas.openxmlformats.org/officeDocument/2006/relationships/slideLayout" Target="../slideLayouts/slideLayout80.xml"/><Relationship Id="rId56" Type="http://schemas.openxmlformats.org/officeDocument/2006/relationships/slideLayout" Target="../slideLayouts/slideLayout124.xml"/><Relationship Id="rId15" Type="http://schemas.openxmlformats.org/officeDocument/2006/relationships/slideLayout" Target="../slideLayouts/slideLayout83.xml"/><Relationship Id="rId59" Type="http://schemas.openxmlformats.org/officeDocument/2006/relationships/theme" Target="../theme/theme2.xml"/><Relationship Id="rId14" Type="http://schemas.openxmlformats.org/officeDocument/2006/relationships/slideLayout" Target="../slideLayouts/slideLayout82.xml"/><Relationship Id="rId58" Type="http://schemas.openxmlformats.org/officeDocument/2006/relationships/slideLayout" Target="../slideLayouts/slideLayout126.xml"/><Relationship Id="rId17" Type="http://schemas.openxmlformats.org/officeDocument/2006/relationships/slideLayout" Target="../slideLayouts/slideLayout85.xml"/><Relationship Id="rId16" Type="http://schemas.openxmlformats.org/officeDocument/2006/relationships/slideLayout" Target="../slideLayouts/slideLayout84.xml"/><Relationship Id="rId19" Type="http://schemas.openxmlformats.org/officeDocument/2006/relationships/slideLayout" Target="../slideLayouts/slideLayout87.xml"/><Relationship Id="rId18"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20" Type="http://schemas.openxmlformats.org/officeDocument/2006/relationships/theme" Target="../theme/theme4.xml"/><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3" Type="http://schemas.openxmlformats.org/officeDocument/2006/relationships/slideLayout" Target="../slideLayouts/slideLayout139.xml"/><Relationship Id="rId12" Type="http://schemas.openxmlformats.org/officeDocument/2006/relationships/slideLayout" Target="../slideLayouts/slideLayout138.xml"/><Relationship Id="rId15" Type="http://schemas.openxmlformats.org/officeDocument/2006/relationships/slideLayout" Target="../slideLayouts/slideLayout141.xml"/><Relationship Id="rId14" Type="http://schemas.openxmlformats.org/officeDocument/2006/relationships/slideLayout" Target="../slideLayouts/slideLayout140.xml"/><Relationship Id="rId17" Type="http://schemas.openxmlformats.org/officeDocument/2006/relationships/slideLayout" Target="../slideLayouts/slideLayout143.xml"/><Relationship Id="rId16" Type="http://schemas.openxmlformats.org/officeDocument/2006/relationships/slideLayout" Target="../slideLayouts/slideLayout142.xml"/><Relationship Id="rId19" Type="http://schemas.openxmlformats.org/officeDocument/2006/relationships/slideLayout" Target="../slideLayouts/slideLayout145.xml"/><Relationship Id="rId18" Type="http://schemas.openxmlformats.org/officeDocument/2006/relationships/slideLayout" Target="../slideLayouts/slideLayout144.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85.xml"/><Relationship Id="rId42" Type="http://schemas.openxmlformats.org/officeDocument/2006/relationships/slideLayout" Target="../slideLayouts/slideLayout187.xml"/><Relationship Id="rId41" Type="http://schemas.openxmlformats.org/officeDocument/2006/relationships/slideLayout" Target="../slideLayouts/slideLayout186.xml"/><Relationship Id="rId44" Type="http://schemas.openxmlformats.org/officeDocument/2006/relationships/slideLayout" Target="../slideLayouts/slideLayout189.xml"/><Relationship Id="rId43" Type="http://schemas.openxmlformats.org/officeDocument/2006/relationships/slideLayout" Target="../slideLayouts/slideLayout188.xml"/><Relationship Id="rId46" Type="http://schemas.openxmlformats.org/officeDocument/2006/relationships/slideLayout" Target="../slideLayouts/slideLayout191.xml"/><Relationship Id="rId45" Type="http://schemas.openxmlformats.org/officeDocument/2006/relationships/slideLayout" Target="../slideLayouts/slideLayout190.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48" Type="http://schemas.openxmlformats.org/officeDocument/2006/relationships/slideLayout" Target="../slideLayouts/slideLayout193.xml"/><Relationship Id="rId47" Type="http://schemas.openxmlformats.org/officeDocument/2006/relationships/slideLayout" Target="../slideLayouts/slideLayout192.xml"/><Relationship Id="rId49" Type="http://schemas.openxmlformats.org/officeDocument/2006/relationships/slideLayout" Target="../slideLayouts/slideLayout194.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31" Type="http://schemas.openxmlformats.org/officeDocument/2006/relationships/slideLayout" Target="../slideLayouts/slideLayout176.xml"/><Relationship Id="rId30" Type="http://schemas.openxmlformats.org/officeDocument/2006/relationships/slideLayout" Target="../slideLayouts/slideLayout175.xml"/><Relationship Id="rId33" Type="http://schemas.openxmlformats.org/officeDocument/2006/relationships/slideLayout" Target="../slideLayouts/slideLayout178.xml"/><Relationship Id="rId32" Type="http://schemas.openxmlformats.org/officeDocument/2006/relationships/slideLayout" Target="../slideLayouts/slideLayout177.xml"/><Relationship Id="rId35" Type="http://schemas.openxmlformats.org/officeDocument/2006/relationships/slideLayout" Target="../slideLayouts/slideLayout180.xml"/><Relationship Id="rId34" Type="http://schemas.openxmlformats.org/officeDocument/2006/relationships/slideLayout" Target="../slideLayouts/slideLayout179.xml"/><Relationship Id="rId37" Type="http://schemas.openxmlformats.org/officeDocument/2006/relationships/slideLayout" Target="../slideLayouts/slideLayout182.xml"/><Relationship Id="rId36" Type="http://schemas.openxmlformats.org/officeDocument/2006/relationships/slideLayout" Target="../slideLayouts/slideLayout181.xml"/><Relationship Id="rId39" Type="http://schemas.openxmlformats.org/officeDocument/2006/relationships/slideLayout" Target="../slideLayouts/slideLayout184.xml"/><Relationship Id="rId38" Type="http://schemas.openxmlformats.org/officeDocument/2006/relationships/slideLayout" Target="../slideLayouts/slideLayout183.xml"/><Relationship Id="rId20" Type="http://schemas.openxmlformats.org/officeDocument/2006/relationships/slideLayout" Target="../slideLayouts/slideLayout165.xml"/><Relationship Id="rId22" Type="http://schemas.openxmlformats.org/officeDocument/2006/relationships/slideLayout" Target="../slideLayouts/slideLayout167.xml"/><Relationship Id="rId21" Type="http://schemas.openxmlformats.org/officeDocument/2006/relationships/slideLayout" Target="../slideLayouts/slideLayout166.xml"/><Relationship Id="rId24" Type="http://schemas.openxmlformats.org/officeDocument/2006/relationships/slideLayout" Target="../slideLayouts/slideLayout169.xml"/><Relationship Id="rId23" Type="http://schemas.openxmlformats.org/officeDocument/2006/relationships/slideLayout" Target="../slideLayouts/slideLayout168.xml"/><Relationship Id="rId26" Type="http://schemas.openxmlformats.org/officeDocument/2006/relationships/slideLayout" Target="../slideLayouts/slideLayout171.xml"/><Relationship Id="rId25" Type="http://schemas.openxmlformats.org/officeDocument/2006/relationships/slideLayout" Target="../slideLayouts/slideLayout170.xml"/><Relationship Id="rId28" Type="http://schemas.openxmlformats.org/officeDocument/2006/relationships/slideLayout" Target="../slideLayouts/slideLayout173.xml"/><Relationship Id="rId27" Type="http://schemas.openxmlformats.org/officeDocument/2006/relationships/slideLayout" Target="../slideLayouts/slideLayout172.xml"/><Relationship Id="rId29" Type="http://schemas.openxmlformats.org/officeDocument/2006/relationships/slideLayout" Target="../slideLayouts/slideLayout174.xml"/><Relationship Id="rId51" Type="http://schemas.openxmlformats.org/officeDocument/2006/relationships/slideLayout" Target="../slideLayouts/slideLayout196.xml"/><Relationship Id="rId50" Type="http://schemas.openxmlformats.org/officeDocument/2006/relationships/slideLayout" Target="../slideLayouts/slideLayout195.xml"/><Relationship Id="rId53" Type="http://schemas.openxmlformats.org/officeDocument/2006/relationships/slideLayout" Target="../slideLayouts/slideLayout198.xml"/><Relationship Id="rId52" Type="http://schemas.openxmlformats.org/officeDocument/2006/relationships/slideLayout" Target="../slideLayouts/slideLayout197.xml"/><Relationship Id="rId11" Type="http://schemas.openxmlformats.org/officeDocument/2006/relationships/slideLayout" Target="../slideLayouts/slideLayout156.xml"/><Relationship Id="rId10" Type="http://schemas.openxmlformats.org/officeDocument/2006/relationships/slideLayout" Target="../slideLayouts/slideLayout155.xml"/><Relationship Id="rId54" Type="http://schemas.openxmlformats.org/officeDocument/2006/relationships/theme" Target="../theme/theme1.xml"/><Relationship Id="rId13" Type="http://schemas.openxmlformats.org/officeDocument/2006/relationships/slideLayout" Target="../slideLayouts/slideLayout158.xml"/><Relationship Id="rId12" Type="http://schemas.openxmlformats.org/officeDocument/2006/relationships/slideLayout" Target="../slideLayouts/slideLayout157.xml"/><Relationship Id="rId15" Type="http://schemas.openxmlformats.org/officeDocument/2006/relationships/slideLayout" Target="../slideLayouts/slideLayout160.xml"/><Relationship Id="rId14" Type="http://schemas.openxmlformats.org/officeDocument/2006/relationships/slideLayout" Target="../slideLayouts/slideLayout159.xml"/><Relationship Id="rId17" Type="http://schemas.openxmlformats.org/officeDocument/2006/relationships/slideLayout" Target="../slideLayouts/slideLayout162.xml"/><Relationship Id="rId16" Type="http://schemas.openxmlformats.org/officeDocument/2006/relationships/slideLayout" Target="../slideLayouts/slideLayout161.xml"/><Relationship Id="rId19" Type="http://schemas.openxmlformats.org/officeDocument/2006/relationships/slideLayout" Target="../slideLayouts/slideLayout164.xml"/><Relationship Id="rId1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54" name="Shape 454"/>
        <p:cNvGrpSpPr/>
        <p:nvPr/>
      </p:nvGrpSpPr>
      <p:grpSpPr>
        <a:xfrm>
          <a:off x="0" y="0"/>
          <a:ext cx="0" cy="0"/>
          <a:chOff x="0" y="0"/>
          <a:chExt cx="0" cy="0"/>
        </a:xfrm>
      </p:grpSpPr>
      <p:sp>
        <p:nvSpPr>
          <p:cNvPr id="455" name="Google Shape;455;p70"/>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56" name="Google Shape;456;p70"/>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57" name="Google Shape;457;p70"/>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7" name="Shape 877"/>
        <p:cNvGrpSpPr/>
        <p:nvPr/>
      </p:nvGrpSpPr>
      <p:grpSpPr>
        <a:xfrm>
          <a:off x="0" y="0"/>
          <a:ext cx="0" cy="0"/>
          <a:chOff x="0" y="0"/>
          <a:chExt cx="0" cy="0"/>
        </a:xfrm>
      </p:grpSpPr>
      <p:sp>
        <p:nvSpPr>
          <p:cNvPr id="878" name="Google Shape;878;p129"/>
          <p:cNvSpPr txBox="1"/>
          <p:nvPr>
            <p:ph type="title"/>
          </p:nvPr>
        </p:nvSpPr>
        <p:spPr>
          <a:xfrm>
            <a:off x="628650" y="273844"/>
            <a:ext cx="7886700" cy="994200"/>
          </a:xfrm>
          <a:prstGeom prst="rect">
            <a:avLst/>
          </a:prstGeom>
          <a:noFill/>
          <a:ln>
            <a:noFill/>
          </a:ln>
        </p:spPr>
        <p:txBody>
          <a:bodyPr anchorCtr="0" anchor="ctr" bIns="17150" lIns="34275" spcFirstLastPara="1" rIns="34275" wrap="square" tIns="17150">
            <a:normAutofit/>
          </a:bodyPr>
          <a:lstStyle>
            <a:lvl1pPr lvl="0" marR="0" algn="l">
              <a:lnSpc>
                <a:spcPct val="90000"/>
              </a:lnSpc>
              <a:spcBef>
                <a:spcPts val="0"/>
              </a:spcBef>
              <a:spcAft>
                <a:spcPts val="0"/>
              </a:spcAft>
              <a:buClr>
                <a:schemeClr val="dk1"/>
              </a:buClr>
              <a:buSzPts val="2700"/>
              <a:buFont typeface="Plus Jakarta Sans ExtraBold"/>
              <a:buNone/>
              <a:defRPr b="0" i="0" sz="2700" u="none" cap="none" strike="noStrike">
                <a:solidFill>
                  <a:schemeClr val="dk1"/>
                </a:solidFill>
                <a:latin typeface="Plus Jakarta Sans ExtraBold"/>
                <a:ea typeface="Plus Jakarta Sans ExtraBold"/>
                <a:cs typeface="Plus Jakarta Sans ExtraBold"/>
                <a:sym typeface="Plus Jakarta Sans Extra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p:txBody>
      </p:sp>
      <p:sp>
        <p:nvSpPr>
          <p:cNvPr id="879" name="Google Shape;879;p129"/>
          <p:cNvSpPr txBox="1"/>
          <p:nvPr>
            <p:ph idx="1" type="body"/>
          </p:nvPr>
        </p:nvSpPr>
        <p:spPr>
          <a:xfrm>
            <a:off x="628650" y="1369219"/>
            <a:ext cx="7886700" cy="3263400"/>
          </a:xfrm>
          <a:prstGeom prst="rect">
            <a:avLst/>
          </a:prstGeom>
          <a:noFill/>
          <a:ln>
            <a:noFill/>
          </a:ln>
        </p:spPr>
        <p:txBody>
          <a:bodyPr anchorCtr="0" anchor="t" bIns="17150" lIns="34275" spcFirstLastPara="1" rIns="34275" wrap="square" tIns="17150">
            <a:normAutofit/>
          </a:bodyPr>
          <a:lstStyle>
            <a:lvl1pPr indent="-342900" lvl="0" marL="4572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Plus Jakarta Sans Medium"/>
                <a:ea typeface="Plus Jakarta Sans Medium"/>
                <a:cs typeface="Plus Jakarta Sans Medium"/>
                <a:sym typeface="Plus Jakarta Sans Medium"/>
              </a:defRPr>
            </a:lvl1pPr>
            <a:lvl2pPr indent="-330200" lvl="1" marL="914400" marR="0" algn="l">
              <a:lnSpc>
                <a:spcPct val="90000"/>
              </a:lnSpc>
              <a:spcBef>
                <a:spcPts val="200"/>
              </a:spcBef>
              <a:spcAft>
                <a:spcPts val="0"/>
              </a:spcAft>
              <a:buClr>
                <a:schemeClr val="dk1"/>
              </a:buClr>
              <a:buSzPts val="1600"/>
              <a:buFont typeface="Arial"/>
              <a:buChar char="•"/>
              <a:defRPr b="0" i="0" sz="1600" u="none" cap="none" strike="noStrike">
                <a:solidFill>
                  <a:schemeClr val="dk1"/>
                </a:solidFill>
                <a:latin typeface="Plus Jakarta Sans Medium"/>
                <a:ea typeface="Plus Jakarta Sans Medium"/>
                <a:cs typeface="Plus Jakarta Sans Medium"/>
                <a:sym typeface="Plus Jakarta Sans Medium"/>
              </a:defRPr>
            </a:lvl2pPr>
            <a:lvl3pPr indent="-304800" lvl="2" marL="13716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3pPr>
            <a:lvl4pPr indent="-304800" lvl="3" marL="18288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4pPr>
            <a:lvl5pPr indent="-304800" lvl="4" marL="2286000" marR="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Plus Jakarta Sans Medium"/>
                <a:ea typeface="Plus Jakarta Sans Medium"/>
                <a:cs typeface="Plus Jakarta Sans Medium"/>
                <a:sym typeface="Plus Jakarta Sans Medium"/>
              </a:defRPr>
            </a:lvl5pPr>
            <a:lvl6pPr indent="-273050" lvl="5" marL="27432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6pPr>
            <a:lvl7pPr indent="-273050" lvl="6" marL="32004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7pPr>
            <a:lvl8pPr indent="-273050" lvl="7" marL="36576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8pPr>
            <a:lvl9pPr indent="-273050" lvl="8" marL="4114800" marR="0" algn="l">
              <a:lnSpc>
                <a:spcPct val="90000"/>
              </a:lnSpc>
              <a:spcBef>
                <a:spcPts val="200"/>
              </a:spcBef>
              <a:spcAft>
                <a:spcPts val="0"/>
              </a:spcAft>
              <a:buClr>
                <a:schemeClr val="dk1"/>
              </a:buClr>
              <a:buSzPts val="700"/>
              <a:buFont typeface="Arial"/>
              <a:buChar char="•"/>
              <a:defRPr b="0" i="0" sz="700" u="none" cap="none" strike="noStrike">
                <a:solidFill>
                  <a:schemeClr val="dk1"/>
                </a:solidFill>
                <a:latin typeface="Plus Jakarta Sans"/>
                <a:ea typeface="Plus Jakarta Sans"/>
                <a:cs typeface="Plus Jakarta Sans"/>
                <a:sym typeface="Plus Jakarta Sans"/>
              </a:defRPr>
            </a:lvl9pPr>
          </a:lstStyle>
          <a:p/>
        </p:txBody>
      </p:sp>
    </p:spTree>
  </p:cSld>
  <p:clrMap accent1="accent1" accent2="accent2" accent3="accent3" accent4="accent4" accent5="accent5" accent6="accent6" bg1="lt1" bg2="dk2" tx1="dk1" tx2="lt2" folHlink="folHlink" hlink="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0" name="Shape 950"/>
        <p:cNvGrpSpPr/>
        <p:nvPr/>
      </p:nvGrpSpPr>
      <p:grpSpPr>
        <a:xfrm>
          <a:off x="0" y="0"/>
          <a:ext cx="0" cy="0"/>
          <a:chOff x="0" y="0"/>
          <a:chExt cx="0" cy="0"/>
        </a:xfrm>
      </p:grpSpPr>
      <p:sp>
        <p:nvSpPr>
          <p:cNvPr id="951" name="Google Shape;951;p149"/>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952" name="Google Shape;952;p149"/>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953" name="Google Shape;953;p149"/>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0.xml"/><Relationship Id="rId3" Type="http://schemas.openxmlformats.org/officeDocument/2006/relationships/image" Target="../media/image9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9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99.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99.png"/><Relationship Id="rId5" Type="http://schemas.openxmlformats.org/officeDocument/2006/relationships/image" Target="../media/image107.png"/><Relationship Id="rId6" Type="http://schemas.openxmlformats.org/officeDocument/2006/relationships/image" Target="../media/image106.png"/><Relationship Id="rId7" Type="http://schemas.openxmlformats.org/officeDocument/2006/relationships/image" Target="../media/image1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99.png"/><Relationship Id="rId5" Type="http://schemas.openxmlformats.org/officeDocument/2006/relationships/image" Target="../media/image113.png"/><Relationship Id="rId6" Type="http://schemas.openxmlformats.org/officeDocument/2006/relationships/image" Target="../media/image112.png"/><Relationship Id="rId7" Type="http://schemas.openxmlformats.org/officeDocument/2006/relationships/image" Target="../media/image1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1.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image" Target="../media/image169.png"/><Relationship Id="rId4" Type="http://schemas.openxmlformats.org/officeDocument/2006/relationships/image" Target="../media/image3.png"/><Relationship Id="rId5" Type="http://schemas.openxmlformats.org/officeDocument/2006/relationships/image" Target="../media/image139.jpg"/><Relationship Id="rId6" Type="http://schemas.openxmlformats.org/officeDocument/2006/relationships/image" Target="../media/image119.png"/><Relationship Id="rId7" Type="http://schemas.openxmlformats.org/officeDocument/2006/relationships/image" Target="../media/image1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19.xml"/><Relationship Id="rId3" Type="http://schemas.openxmlformats.org/officeDocument/2006/relationships/image" Target="../media/image167.png"/><Relationship Id="rId4" Type="http://schemas.openxmlformats.org/officeDocument/2006/relationships/image" Target="../media/image122.png"/><Relationship Id="rId9" Type="http://schemas.openxmlformats.org/officeDocument/2006/relationships/image" Target="../media/image142.jp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9.png"/><Relationship Id="rId8" Type="http://schemas.openxmlformats.org/officeDocument/2006/relationships/image" Target="../media/image128.png"/><Relationship Id="rId10" Type="http://schemas.openxmlformats.org/officeDocument/2006/relationships/image" Target="../media/image1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20.xml"/><Relationship Id="rId3" Type="http://schemas.openxmlformats.org/officeDocument/2006/relationships/image" Target="../media/image167.png"/><Relationship Id="rId4" Type="http://schemas.openxmlformats.org/officeDocument/2006/relationships/image" Target="../media/image122.png"/><Relationship Id="rId9" Type="http://schemas.openxmlformats.org/officeDocument/2006/relationships/image" Target="../media/image129.png"/><Relationship Id="rId5" Type="http://schemas.openxmlformats.org/officeDocument/2006/relationships/image" Target="../media/image13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1.xml"/><Relationship Id="rId3" Type="http://schemas.openxmlformats.org/officeDocument/2006/relationships/image" Target="../media/image141.png"/><Relationship Id="rId4" Type="http://schemas.openxmlformats.org/officeDocument/2006/relationships/image" Target="../media/image124.png"/><Relationship Id="rId9" Type="http://schemas.openxmlformats.org/officeDocument/2006/relationships/image" Target="../media/image138.png"/><Relationship Id="rId5" Type="http://schemas.openxmlformats.org/officeDocument/2006/relationships/image" Target="../media/image137.png"/><Relationship Id="rId6" Type="http://schemas.openxmlformats.org/officeDocument/2006/relationships/image" Target="../media/image135.png"/><Relationship Id="rId7" Type="http://schemas.openxmlformats.org/officeDocument/2006/relationships/image" Target="../media/image133.png"/><Relationship Id="rId8" Type="http://schemas.openxmlformats.org/officeDocument/2006/relationships/image" Target="../media/image1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2.xml"/><Relationship Id="rId3" Type="http://schemas.openxmlformats.org/officeDocument/2006/relationships/image" Target="../media/image141.png"/><Relationship Id="rId4" Type="http://schemas.openxmlformats.org/officeDocument/2006/relationships/image" Target="../media/image124.png"/><Relationship Id="rId9" Type="http://schemas.openxmlformats.org/officeDocument/2006/relationships/image" Target="../media/image138.png"/><Relationship Id="rId5" Type="http://schemas.openxmlformats.org/officeDocument/2006/relationships/image" Target="../media/image137.png"/><Relationship Id="rId6" Type="http://schemas.openxmlformats.org/officeDocument/2006/relationships/image" Target="../media/image135.png"/><Relationship Id="rId7" Type="http://schemas.openxmlformats.org/officeDocument/2006/relationships/image" Target="../media/image133.png"/><Relationship Id="rId8" Type="http://schemas.openxmlformats.org/officeDocument/2006/relationships/image" Target="../media/image14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3.xml"/><Relationship Id="rId3" Type="http://schemas.openxmlformats.org/officeDocument/2006/relationships/image" Target="../media/image141.png"/><Relationship Id="rId4" Type="http://schemas.openxmlformats.org/officeDocument/2006/relationships/image" Target="../media/image152.png"/><Relationship Id="rId9" Type="http://schemas.openxmlformats.org/officeDocument/2006/relationships/image" Target="../media/image155.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4.xml"/><Relationship Id="rId3" Type="http://schemas.openxmlformats.org/officeDocument/2006/relationships/image" Target="../media/image141.png"/><Relationship Id="rId4" Type="http://schemas.openxmlformats.org/officeDocument/2006/relationships/image" Target="../media/image152.png"/><Relationship Id="rId9" Type="http://schemas.openxmlformats.org/officeDocument/2006/relationships/image" Target="../media/image160.jp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5.xml"/><Relationship Id="rId3" Type="http://schemas.openxmlformats.org/officeDocument/2006/relationships/image" Target="../media/image141.png"/><Relationship Id="rId4" Type="http://schemas.openxmlformats.org/officeDocument/2006/relationships/image" Target="../media/image152.png"/><Relationship Id="rId9" Type="http://schemas.openxmlformats.org/officeDocument/2006/relationships/image" Target="../media/image163.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6.xml"/><Relationship Id="rId3" Type="http://schemas.openxmlformats.org/officeDocument/2006/relationships/image" Target="../media/image141.png"/><Relationship Id="rId4" Type="http://schemas.openxmlformats.org/officeDocument/2006/relationships/image" Target="../media/image152.png"/><Relationship Id="rId9" Type="http://schemas.openxmlformats.org/officeDocument/2006/relationships/image" Target="../media/image162.jp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7.xml"/><Relationship Id="rId3" Type="http://schemas.openxmlformats.org/officeDocument/2006/relationships/image" Target="../media/image141.png"/><Relationship Id="rId4" Type="http://schemas.openxmlformats.org/officeDocument/2006/relationships/image" Target="../media/image152.png"/><Relationship Id="rId9" Type="http://schemas.openxmlformats.org/officeDocument/2006/relationships/image" Target="../media/image164.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8.xml"/><Relationship Id="rId3" Type="http://schemas.openxmlformats.org/officeDocument/2006/relationships/image" Target="../media/image141.png"/><Relationship Id="rId4" Type="http://schemas.openxmlformats.org/officeDocument/2006/relationships/image" Target="../media/image152.png"/><Relationship Id="rId9" Type="http://schemas.openxmlformats.org/officeDocument/2006/relationships/image" Target="../media/image161.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85.png"/><Relationship Id="rId4" Type="http://schemas.openxmlformats.org/officeDocument/2006/relationships/image" Target="../media/image88.png"/><Relationship Id="rId9" Type="http://schemas.openxmlformats.org/officeDocument/2006/relationships/image" Target="../media/image92.png"/><Relationship Id="rId5" Type="http://schemas.openxmlformats.org/officeDocument/2006/relationships/image" Target="../media/image87.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11" Type="http://schemas.openxmlformats.org/officeDocument/2006/relationships/image" Target="../media/image93.png"/><Relationship Id="rId10"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8.xml"/><Relationship Id="rId3"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9.xml"/><Relationship Id="rId3" Type="http://schemas.openxmlformats.org/officeDocument/2006/relationships/image" Target="../media/image96.png"/><Relationship Id="rId4"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203"/>
          <p:cNvSpPr txBox="1"/>
          <p:nvPr>
            <p:ph type="ctrTitle"/>
          </p:nvPr>
        </p:nvSpPr>
        <p:spPr>
          <a:xfrm>
            <a:off x="3048000" y="1943100"/>
            <a:ext cx="56388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vCom Network &amp; Mobility Lifecycle Management</a:t>
            </a:r>
            <a:endParaRPr sz="2900"/>
          </a:p>
          <a:p>
            <a:pPr indent="0" lvl="0" marL="0" rtl="0" algn="l">
              <a:spcBef>
                <a:spcPts val="0"/>
              </a:spcBef>
              <a:spcAft>
                <a:spcPts val="0"/>
              </a:spcAft>
              <a:buNone/>
            </a:pPr>
            <a:r>
              <a:t/>
            </a:r>
            <a:endParaRPr sz="2900"/>
          </a:p>
          <a:p>
            <a:pPr indent="0" lvl="0" marL="0" rtl="0" algn="l">
              <a:spcBef>
                <a:spcPts val="0"/>
              </a:spcBef>
              <a:spcAft>
                <a:spcPts val="0"/>
              </a:spcAft>
              <a:buNone/>
            </a:pPr>
            <a:r>
              <a:rPr lang="en" sz="1300">
                <a:solidFill>
                  <a:schemeClr val="accent2"/>
                </a:solidFill>
              </a:rPr>
              <a:t>Understand how and where you spend </a:t>
            </a:r>
            <a:endParaRPr sz="1300">
              <a:solidFill>
                <a:schemeClr val="accent2"/>
              </a:solidFill>
            </a:endParaRPr>
          </a:p>
          <a:p>
            <a:pPr indent="0" lvl="0" marL="0" rtl="0" algn="l">
              <a:spcBef>
                <a:spcPts val="0"/>
              </a:spcBef>
              <a:spcAft>
                <a:spcPts val="0"/>
              </a:spcAft>
              <a:buNone/>
            </a:pPr>
            <a:r>
              <a:t/>
            </a:r>
            <a:endParaRPr sz="1300">
              <a:solidFill>
                <a:schemeClr val="accent2"/>
              </a:solidFill>
            </a:endParaRPr>
          </a:p>
          <a:p>
            <a:pPr indent="0" lvl="0" marL="0" rtl="0" algn="l">
              <a:spcBef>
                <a:spcPts val="0"/>
              </a:spcBef>
              <a:spcAft>
                <a:spcPts val="0"/>
              </a:spcAft>
              <a:buNone/>
            </a:pPr>
            <a:r>
              <a:t/>
            </a:r>
            <a:endParaRPr sz="1300">
              <a:solidFill>
                <a:schemeClr val="accent2"/>
              </a:solidFill>
            </a:endParaRPr>
          </a:p>
        </p:txBody>
      </p:sp>
      <p:sp>
        <p:nvSpPr>
          <p:cNvPr id="1347" name="Google Shape;1347;p20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February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2" name="Shape 1482"/>
        <p:cNvGrpSpPr/>
        <p:nvPr/>
      </p:nvGrpSpPr>
      <p:grpSpPr>
        <a:xfrm>
          <a:off x="0" y="0"/>
          <a:ext cx="0" cy="0"/>
          <a:chOff x="0" y="0"/>
          <a:chExt cx="0" cy="0"/>
        </a:xfrm>
      </p:grpSpPr>
      <p:sp>
        <p:nvSpPr>
          <p:cNvPr id="1483" name="Google Shape;1483;p212"/>
          <p:cNvSpPr txBox="1"/>
          <p:nvPr>
            <p:ph type="title"/>
          </p:nvPr>
        </p:nvSpPr>
        <p:spPr>
          <a:xfrm>
            <a:off x="543012" y="526596"/>
            <a:ext cx="8550900" cy="6732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rgbClr val="FFFFFF"/>
              </a:buClr>
              <a:buSzPts val="3000"/>
              <a:buFont typeface="Plus Jakarta Sans ExtraBold"/>
              <a:buNone/>
            </a:pPr>
            <a:r>
              <a:rPr lang="en" sz="3000"/>
              <a:t>Taking you from good to great</a:t>
            </a:r>
            <a:endParaRPr/>
          </a:p>
        </p:txBody>
      </p:sp>
      <p:grpSp>
        <p:nvGrpSpPr>
          <p:cNvPr id="1484" name="Google Shape;1484;p212"/>
          <p:cNvGrpSpPr/>
          <p:nvPr/>
        </p:nvGrpSpPr>
        <p:grpSpPr>
          <a:xfrm>
            <a:off x="557251" y="1450147"/>
            <a:ext cx="6483679" cy="501774"/>
            <a:chOff x="2899660" y="3762494"/>
            <a:chExt cx="17666700" cy="1589400"/>
          </a:xfrm>
        </p:grpSpPr>
        <p:sp>
          <p:nvSpPr>
            <p:cNvPr id="1485" name="Google Shape;1485;p212"/>
            <p:cNvSpPr/>
            <p:nvPr/>
          </p:nvSpPr>
          <p:spPr>
            <a:xfrm>
              <a:off x="2899660" y="3762494"/>
              <a:ext cx="17666700" cy="1589400"/>
            </a:xfrm>
            <a:prstGeom prst="roundRect">
              <a:avLst>
                <a:gd fmla="val 8779" name="adj"/>
              </a:avLst>
            </a:prstGeom>
            <a:gradFill>
              <a:gsLst>
                <a:gs pos="0">
                  <a:srgbClr val="5EBEEE"/>
                </a:gs>
                <a:gs pos="100000">
                  <a:srgbClr val="1877AB"/>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86" name="Google Shape;1486;p212"/>
            <p:cNvSpPr txBox="1"/>
            <p:nvPr/>
          </p:nvSpPr>
          <p:spPr>
            <a:xfrm>
              <a:off x="4063829" y="4106958"/>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Siloed                                                                                                         </a:t>
              </a:r>
              <a:r>
                <a:rPr b="1" i="0" lang="en" sz="1600" u="none" cap="none" strike="noStrike">
                  <a:solidFill>
                    <a:schemeClr val="lt1"/>
                  </a:solidFill>
                  <a:latin typeface="Plus Jakarta Sans Medium"/>
                  <a:ea typeface="Plus Jakarta Sans Medium"/>
                  <a:cs typeface="Plus Jakarta Sans Medium"/>
                  <a:sym typeface="Plus Jakarta Sans Medium"/>
                </a:rPr>
                <a:t>Centralized</a:t>
              </a:r>
              <a:endParaRPr sz="400"/>
            </a:p>
          </p:txBody>
        </p:sp>
      </p:grpSp>
      <p:grpSp>
        <p:nvGrpSpPr>
          <p:cNvPr id="1487" name="Google Shape;1487;p212"/>
          <p:cNvGrpSpPr/>
          <p:nvPr/>
        </p:nvGrpSpPr>
        <p:grpSpPr>
          <a:xfrm>
            <a:off x="557296" y="2067382"/>
            <a:ext cx="6483679" cy="501395"/>
            <a:chOff x="2899660" y="5515235"/>
            <a:chExt cx="17666700" cy="1588200"/>
          </a:xfrm>
        </p:grpSpPr>
        <p:sp>
          <p:nvSpPr>
            <p:cNvPr id="1488" name="Google Shape;1488;p212"/>
            <p:cNvSpPr/>
            <p:nvPr/>
          </p:nvSpPr>
          <p:spPr>
            <a:xfrm>
              <a:off x="2899660" y="5515235"/>
              <a:ext cx="17666700" cy="1588200"/>
            </a:xfrm>
            <a:prstGeom prst="roundRect">
              <a:avLst>
                <a:gd fmla="val 8779" name="adj"/>
              </a:avLst>
            </a:prstGeom>
            <a:gradFill>
              <a:gsLst>
                <a:gs pos="0">
                  <a:srgbClr val="EE7C13"/>
                </a:gs>
                <a:gs pos="100000">
                  <a:srgbClr val="F6B03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89" name="Google Shape;1489;p212"/>
            <p:cNvSpPr txBox="1"/>
            <p:nvPr/>
          </p:nvSpPr>
          <p:spPr>
            <a:xfrm>
              <a:off x="4063829" y="5912609"/>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Sporadic                                                                                                  </a:t>
              </a:r>
              <a:r>
                <a:rPr b="1" i="0" lang="en" sz="1600" u="none" cap="none" strike="noStrike">
                  <a:solidFill>
                    <a:schemeClr val="lt1"/>
                  </a:solidFill>
                  <a:latin typeface="Plus Jakarta Sans Medium"/>
                  <a:ea typeface="Plus Jakarta Sans Medium"/>
                  <a:cs typeface="Plus Jakarta Sans Medium"/>
                  <a:sym typeface="Plus Jakarta Sans Medium"/>
                </a:rPr>
                <a:t>Continuous</a:t>
              </a:r>
              <a:endParaRPr sz="1600"/>
            </a:p>
          </p:txBody>
        </p:sp>
      </p:grpSp>
      <p:grpSp>
        <p:nvGrpSpPr>
          <p:cNvPr id="1490" name="Google Shape;1490;p212"/>
          <p:cNvGrpSpPr/>
          <p:nvPr/>
        </p:nvGrpSpPr>
        <p:grpSpPr>
          <a:xfrm>
            <a:off x="557297" y="2684191"/>
            <a:ext cx="6483679" cy="501395"/>
            <a:chOff x="2899660" y="7307480"/>
            <a:chExt cx="17666700" cy="1588200"/>
          </a:xfrm>
        </p:grpSpPr>
        <p:sp>
          <p:nvSpPr>
            <p:cNvPr id="1491" name="Google Shape;1491;p212"/>
            <p:cNvSpPr/>
            <p:nvPr/>
          </p:nvSpPr>
          <p:spPr>
            <a:xfrm>
              <a:off x="2899660" y="7307480"/>
              <a:ext cx="17666700" cy="1588200"/>
            </a:xfrm>
            <a:prstGeom prst="roundRect">
              <a:avLst>
                <a:gd fmla="val 8779" name="adj"/>
              </a:avLst>
            </a:prstGeom>
            <a:gradFill>
              <a:gsLst>
                <a:gs pos="0">
                  <a:srgbClr val="3E1A80"/>
                </a:gs>
                <a:gs pos="100000">
                  <a:srgbClr val="9740C0"/>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92" name="Google Shape;1492;p212"/>
            <p:cNvSpPr txBox="1"/>
            <p:nvPr/>
          </p:nvSpPr>
          <p:spPr>
            <a:xfrm>
              <a:off x="4063829" y="7699845"/>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Manual                                                                                                          </a:t>
              </a:r>
              <a:r>
                <a:rPr b="1" i="0" lang="en" sz="1600" u="none" cap="none" strike="noStrike">
                  <a:solidFill>
                    <a:schemeClr val="lt1"/>
                  </a:solidFill>
                  <a:latin typeface="Plus Jakarta Sans Medium"/>
                  <a:ea typeface="Plus Jakarta Sans Medium"/>
                  <a:cs typeface="Plus Jakarta Sans Medium"/>
                  <a:sym typeface="Plus Jakarta Sans Medium"/>
                </a:rPr>
                <a:t>Automatic</a:t>
              </a:r>
              <a:endParaRPr sz="400"/>
            </a:p>
          </p:txBody>
        </p:sp>
      </p:grpSp>
      <p:grpSp>
        <p:nvGrpSpPr>
          <p:cNvPr id="1493" name="Google Shape;1493;p212"/>
          <p:cNvGrpSpPr/>
          <p:nvPr/>
        </p:nvGrpSpPr>
        <p:grpSpPr>
          <a:xfrm>
            <a:off x="557296" y="3303351"/>
            <a:ext cx="6483679" cy="513991"/>
            <a:chOff x="2899660" y="9096666"/>
            <a:chExt cx="17666700" cy="1628100"/>
          </a:xfrm>
        </p:grpSpPr>
        <p:sp>
          <p:nvSpPr>
            <p:cNvPr id="1494" name="Google Shape;1494;p212"/>
            <p:cNvSpPr/>
            <p:nvPr/>
          </p:nvSpPr>
          <p:spPr>
            <a:xfrm>
              <a:off x="2899660" y="9096666"/>
              <a:ext cx="17666700" cy="1628100"/>
            </a:xfrm>
            <a:prstGeom prst="roundRect">
              <a:avLst>
                <a:gd fmla="val 6435" name="adj"/>
              </a:avLst>
            </a:prstGeom>
            <a:gradFill>
              <a:gsLst>
                <a:gs pos="0">
                  <a:srgbClr val="05273D"/>
                </a:gs>
                <a:gs pos="100000">
                  <a:srgbClr val="094C76"/>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95" name="Google Shape;1495;p212"/>
            <p:cNvSpPr txBox="1"/>
            <p:nvPr/>
          </p:nvSpPr>
          <p:spPr>
            <a:xfrm>
              <a:off x="4063829" y="9528645"/>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Reduction                                                                                          </a:t>
              </a:r>
              <a:r>
                <a:rPr b="1" i="0" lang="en" sz="1600" u="none" cap="none" strike="noStrike">
                  <a:solidFill>
                    <a:schemeClr val="lt1"/>
                  </a:solidFill>
                  <a:latin typeface="Plus Jakarta Sans Medium"/>
                  <a:ea typeface="Plus Jakarta Sans Medium"/>
                  <a:cs typeface="Plus Jakarta Sans Medium"/>
                  <a:sym typeface="Plus Jakarta Sans Medium"/>
                </a:rPr>
                <a:t>Optimization</a:t>
              </a:r>
              <a:endParaRPr sz="400"/>
            </a:p>
          </p:txBody>
        </p:sp>
      </p:grpSp>
      <p:grpSp>
        <p:nvGrpSpPr>
          <p:cNvPr id="1496" name="Google Shape;1496;p212"/>
          <p:cNvGrpSpPr/>
          <p:nvPr/>
        </p:nvGrpSpPr>
        <p:grpSpPr>
          <a:xfrm>
            <a:off x="557362" y="3935091"/>
            <a:ext cx="6483679" cy="513991"/>
            <a:chOff x="2899660" y="10840721"/>
            <a:chExt cx="17666700" cy="1628100"/>
          </a:xfrm>
        </p:grpSpPr>
        <p:sp>
          <p:nvSpPr>
            <p:cNvPr id="1497" name="Google Shape;1497;p212"/>
            <p:cNvSpPr/>
            <p:nvPr/>
          </p:nvSpPr>
          <p:spPr>
            <a:xfrm>
              <a:off x="2899660" y="10840721"/>
              <a:ext cx="17666700" cy="16281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498" name="Google Shape;1498;p212"/>
            <p:cNvSpPr txBox="1"/>
            <p:nvPr/>
          </p:nvSpPr>
          <p:spPr>
            <a:xfrm>
              <a:off x="4063829" y="11253536"/>
              <a:ext cx="15238500" cy="90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700"/>
                <a:buFont typeface="Plus Jakarta Sans Medium"/>
                <a:buNone/>
              </a:pPr>
              <a:r>
                <a:rPr b="0" i="0" lang="en" sz="1600" u="none" cap="none" strike="noStrike">
                  <a:solidFill>
                    <a:schemeClr val="lt1"/>
                  </a:solidFill>
                  <a:latin typeface="Plus Jakarta Sans Medium"/>
                  <a:ea typeface="Plus Jakarta Sans Medium"/>
                  <a:cs typeface="Plus Jakarta Sans Medium"/>
                  <a:sym typeface="Plus Jakarta Sans Medium"/>
                </a:rPr>
                <a:t>Reactive                                                                                                        </a:t>
              </a:r>
              <a:r>
                <a:rPr b="1" i="0" lang="en" sz="1600" u="none" cap="none" strike="noStrike">
                  <a:solidFill>
                    <a:schemeClr val="lt1"/>
                  </a:solidFill>
                  <a:latin typeface="Plus Jakarta Sans Medium"/>
                  <a:ea typeface="Plus Jakarta Sans Medium"/>
                  <a:cs typeface="Plus Jakarta Sans Medium"/>
                  <a:sym typeface="Plus Jakarta Sans Medium"/>
                </a:rPr>
                <a:t>Proactive</a:t>
              </a:r>
              <a:endParaRPr sz="400"/>
            </a:p>
          </p:txBody>
        </p:sp>
      </p:grpSp>
      <p:cxnSp>
        <p:nvCxnSpPr>
          <p:cNvPr id="1499" name="Google Shape;1499;p212"/>
          <p:cNvCxnSpPr/>
          <p:nvPr/>
        </p:nvCxnSpPr>
        <p:spPr>
          <a:xfrm>
            <a:off x="1768915" y="1643937"/>
            <a:ext cx="34914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500" name="Google Shape;1500;p212"/>
          <p:cNvCxnSpPr/>
          <p:nvPr/>
        </p:nvCxnSpPr>
        <p:spPr>
          <a:xfrm>
            <a:off x="2018298" y="2271288"/>
            <a:ext cx="33432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501" name="Google Shape;1501;p212"/>
          <p:cNvCxnSpPr/>
          <p:nvPr/>
        </p:nvCxnSpPr>
        <p:spPr>
          <a:xfrm>
            <a:off x="1854640" y="2898639"/>
            <a:ext cx="35772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502" name="Google Shape;1502;p212"/>
          <p:cNvCxnSpPr/>
          <p:nvPr/>
        </p:nvCxnSpPr>
        <p:spPr>
          <a:xfrm>
            <a:off x="2213127" y="3533784"/>
            <a:ext cx="2992500" cy="0"/>
          </a:xfrm>
          <a:prstGeom prst="straightConnector1">
            <a:avLst/>
          </a:prstGeom>
          <a:noFill/>
          <a:ln cap="flat" cmpd="sng" w="63500">
            <a:solidFill>
              <a:schemeClr val="lt1"/>
            </a:solidFill>
            <a:prstDash val="solid"/>
            <a:miter lim="400000"/>
            <a:headEnd len="sm" w="sm" type="none"/>
            <a:tailEnd len="med" w="med" type="triangle"/>
          </a:ln>
        </p:spPr>
      </p:cxnSp>
      <p:cxnSp>
        <p:nvCxnSpPr>
          <p:cNvPr id="1503" name="Google Shape;1503;p212"/>
          <p:cNvCxnSpPr/>
          <p:nvPr/>
        </p:nvCxnSpPr>
        <p:spPr>
          <a:xfrm>
            <a:off x="2018298" y="4161135"/>
            <a:ext cx="3522600" cy="0"/>
          </a:xfrm>
          <a:prstGeom prst="straightConnector1">
            <a:avLst/>
          </a:prstGeom>
          <a:noFill/>
          <a:ln cap="flat" cmpd="sng" w="63500">
            <a:solidFill>
              <a:schemeClr val="lt1"/>
            </a:solidFill>
            <a:prstDash val="solid"/>
            <a:miter lim="400000"/>
            <a:headEnd len="sm" w="sm" type="none"/>
            <a:tailEnd len="med" w="med" type="triangle"/>
          </a:ln>
        </p:spPr>
      </p:cxnSp>
      <p:sp>
        <p:nvSpPr>
          <p:cNvPr id="1504" name="Google Shape;1504;p212"/>
          <p:cNvSpPr txBox="1"/>
          <p:nvPr/>
        </p:nvSpPr>
        <p:spPr>
          <a:xfrm>
            <a:off x="-1785525" y="3713050"/>
            <a:ext cx="5843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Inter ExtraLight"/>
              <a:ea typeface="Inter ExtraLight"/>
              <a:cs typeface="Inter ExtraLight"/>
              <a:sym typeface="Inter Extra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8" name="Shape 1508"/>
        <p:cNvGrpSpPr/>
        <p:nvPr/>
      </p:nvGrpSpPr>
      <p:grpSpPr>
        <a:xfrm>
          <a:off x="0" y="0"/>
          <a:ext cx="0" cy="0"/>
          <a:chOff x="0" y="0"/>
          <a:chExt cx="0" cy="0"/>
        </a:xfrm>
      </p:grpSpPr>
      <p:sp>
        <p:nvSpPr>
          <p:cNvPr id="1509" name="Google Shape;1509;p213"/>
          <p:cNvSpPr/>
          <p:nvPr/>
        </p:nvSpPr>
        <p:spPr>
          <a:xfrm>
            <a:off x="3239504" y="2079045"/>
            <a:ext cx="2361900" cy="17838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510" name="Google Shape;1510;p213"/>
          <p:cNvSpPr txBox="1"/>
          <p:nvPr/>
        </p:nvSpPr>
        <p:spPr>
          <a:xfrm>
            <a:off x="3614318" y="2352079"/>
            <a:ext cx="14649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Operations</a:t>
            </a:r>
            <a:endParaRPr sz="500"/>
          </a:p>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Management</a:t>
            </a:r>
            <a:endParaRPr b="1" i="0" sz="1500" u="none" cap="none" strike="noStrike">
              <a:solidFill>
                <a:schemeClr val="lt1"/>
              </a:solidFill>
              <a:latin typeface="Plus Jakarta Sans ExtraBold"/>
              <a:ea typeface="Plus Jakarta Sans ExtraBold"/>
              <a:cs typeface="Plus Jakarta Sans ExtraBold"/>
              <a:sym typeface="Plus Jakarta Sans ExtraBold"/>
            </a:endParaRPr>
          </a:p>
        </p:txBody>
      </p:sp>
      <p:sp>
        <p:nvSpPr>
          <p:cNvPr id="1511" name="Google Shape;1511;p213"/>
          <p:cNvSpPr/>
          <p:nvPr/>
        </p:nvSpPr>
        <p:spPr>
          <a:xfrm>
            <a:off x="5725383" y="2079046"/>
            <a:ext cx="2355900" cy="17838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512" name="Google Shape;1512;p213"/>
          <p:cNvSpPr/>
          <p:nvPr/>
        </p:nvSpPr>
        <p:spPr>
          <a:xfrm>
            <a:off x="745078" y="2079047"/>
            <a:ext cx="2357400" cy="17838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a:ea typeface="Plus Jakarta Sans"/>
              <a:cs typeface="Plus Jakarta Sans"/>
              <a:sym typeface="Plus Jakarta Sans"/>
            </a:endParaRPr>
          </a:p>
        </p:txBody>
      </p:sp>
      <p:sp>
        <p:nvSpPr>
          <p:cNvPr id="1513" name="Google Shape;1513;p213"/>
          <p:cNvSpPr txBox="1"/>
          <p:nvPr/>
        </p:nvSpPr>
        <p:spPr>
          <a:xfrm>
            <a:off x="1088310" y="2352079"/>
            <a:ext cx="16407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0" i="0" lang="en" sz="1500" u="none" cap="none" strike="noStrike">
                <a:solidFill>
                  <a:srgbClr val="FFFFFF"/>
                </a:solidFill>
                <a:latin typeface="Plus Jakarta Sans ExtraBold"/>
                <a:ea typeface="Plus Jakarta Sans ExtraBold"/>
                <a:cs typeface="Plus Jakarta Sans ExtraBold"/>
                <a:sym typeface="Plus Jakarta Sans ExtraBold"/>
              </a:rPr>
              <a:t>Planning &amp;</a:t>
            </a:r>
            <a:endParaRPr sz="500"/>
          </a:p>
          <a:p>
            <a:pPr indent="0" lvl="0" marL="0" marR="0" rtl="0" algn="l">
              <a:lnSpc>
                <a:spcPct val="100000"/>
              </a:lnSpc>
              <a:spcBef>
                <a:spcPts val="0"/>
              </a:spcBef>
              <a:spcAft>
                <a:spcPts val="0"/>
              </a:spcAft>
              <a:buClr>
                <a:srgbClr val="FFFFFF"/>
              </a:buClr>
              <a:buSzPts val="1500"/>
              <a:buFont typeface="Plus Jakarta Sans ExtraBold"/>
              <a:buNone/>
            </a:pPr>
            <a:r>
              <a:rPr b="0" i="0" lang="en" sz="1500" u="none" cap="none" strike="noStrike">
                <a:solidFill>
                  <a:srgbClr val="FFFFFF"/>
                </a:solidFill>
                <a:latin typeface="Plus Jakarta Sans ExtraBold"/>
                <a:ea typeface="Plus Jakarta Sans ExtraBold"/>
                <a:cs typeface="Plus Jakarta Sans ExtraBold"/>
                <a:sym typeface="Plus Jakarta Sans ExtraBold"/>
              </a:rPr>
              <a:t>Procurement</a:t>
            </a:r>
            <a:endParaRPr sz="500"/>
          </a:p>
        </p:txBody>
      </p:sp>
      <p:sp>
        <p:nvSpPr>
          <p:cNvPr id="1514" name="Google Shape;1514;p213"/>
          <p:cNvSpPr txBox="1"/>
          <p:nvPr/>
        </p:nvSpPr>
        <p:spPr>
          <a:xfrm>
            <a:off x="3830495" y="2897265"/>
            <a:ext cx="1527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Order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15" name="Google Shape;1515;p213"/>
          <p:cNvSpPr txBox="1"/>
          <p:nvPr/>
        </p:nvSpPr>
        <p:spPr>
          <a:xfrm>
            <a:off x="3830495" y="3094805"/>
            <a:ext cx="1527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Asset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16" name="Google Shape;1516;p213"/>
          <p:cNvSpPr txBox="1"/>
          <p:nvPr/>
        </p:nvSpPr>
        <p:spPr>
          <a:xfrm>
            <a:off x="3830495" y="3292346"/>
            <a:ext cx="1527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Service &amp; Support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17" name="Google Shape;1517;p213"/>
          <p:cNvPicPr preferRelativeResize="0"/>
          <p:nvPr/>
        </p:nvPicPr>
        <p:blipFill rotWithShape="1">
          <a:blip r:embed="rId4">
            <a:alphaModFix/>
          </a:blip>
          <a:srcRect b="0" l="0" r="0" t="0"/>
          <a:stretch/>
        </p:blipFill>
        <p:spPr>
          <a:xfrm>
            <a:off x="3656511" y="2930863"/>
            <a:ext cx="129371" cy="129371"/>
          </a:xfrm>
          <a:prstGeom prst="rect">
            <a:avLst/>
          </a:prstGeom>
          <a:noFill/>
          <a:ln>
            <a:noFill/>
          </a:ln>
        </p:spPr>
      </p:pic>
      <p:pic>
        <p:nvPicPr>
          <p:cNvPr descr="A black tick in a white circle&#10;&#10;Description automatically generated" id="1518" name="Google Shape;1518;p213"/>
          <p:cNvPicPr preferRelativeResize="0"/>
          <p:nvPr/>
        </p:nvPicPr>
        <p:blipFill rotWithShape="1">
          <a:blip r:embed="rId4">
            <a:alphaModFix/>
          </a:blip>
          <a:srcRect b="0" l="0" r="0" t="0"/>
          <a:stretch/>
        </p:blipFill>
        <p:spPr>
          <a:xfrm>
            <a:off x="3656511" y="3132696"/>
            <a:ext cx="129371" cy="129371"/>
          </a:xfrm>
          <a:prstGeom prst="rect">
            <a:avLst/>
          </a:prstGeom>
          <a:noFill/>
          <a:ln>
            <a:noFill/>
          </a:ln>
        </p:spPr>
      </p:pic>
      <p:pic>
        <p:nvPicPr>
          <p:cNvPr descr="A black tick in a white circle&#10;&#10;Description automatically generated" id="1519" name="Google Shape;1519;p213"/>
          <p:cNvPicPr preferRelativeResize="0"/>
          <p:nvPr/>
        </p:nvPicPr>
        <p:blipFill rotWithShape="1">
          <a:blip r:embed="rId4">
            <a:alphaModFix/>
          </a:blip>
          <a:srcRect b="0" l="0" r="0" t="0"/>
          <a:stretch/>
        </p:blipFill>
        <p:spPr>
          <a:xfrm>
            <a:off x="3656511" y="3334530"/>
            <a:ext cx="129371" cy="129371"/>
          </a:xfrm>
          <a:prstGeom prst="rect">
            <a:avLst/>
          </a:prstGeom>
          <a:noFill/>
          <a:ln>
            <a:noFill/>
          </a:ln>
        </p:spPr>
      </p:pic>
      <p:sp>
        <p:nvSpPr>
          <p:cNvPr id="1520" name="Google Shape;1520;p213"/>
          <p:cNvSpPr txBox="1"/>
          <p:nvPr/>
        </p:nvSpPr>
        <p:spPr>
          <a:xfrm>
            <a:off x="6132464" y="2901977"/>
            <a:ext cx="17493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Invoice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21" name="Google Shape;1521;p213"/>
          <p:cNvSpPr txBox="1"/>
          <p:nvPr/>
        </p:nvSpPr>
        <p:spPr>
          <a:xfrm>
            <a:off x="6132464" y="3099517"/>
            <a:ext cx="17493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Accounting</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22" name="Google Shape;1522;p213"/>
          <p:cNvSpPr txBox="1"/>
          <p:nvPr/>
        </p:nvSpPr>
        <p:spPr>
          <a:xfrm>
            <a:off x="6132464" y="3297057"/>
            <a:ext cx="17493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Analytics</a:t>
            </a:r>
            <a:endParaRPr b="0" i="0" sz="9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23" name="Google Shape;1523;p213"/>
          <p:cNvPicPr preferRelativeResize="0"/>
          <p:nvPr/>
        </p:nvPicPr>
        <p:blipFill rotWithShape="1">
          <a:blip r:embed="rId4">
            <a:alphaModFix/>
          </a:blip>
          <a:srcRect b="0" l="0" r="0" t="0"/>
          <a:stretch/>
        </p:blipFill>
        <p:spPr>
          <a:xfrm>
            <a:off x="5958480" y="2930863"/>
            <a:ext cx="129371" cy="129371"/>
          </a:xfrm>
          <a:prstGeom prst="rect">
            <a:avLst/>
          </a:prstGeom>
          <a:noFill/>
          <a:ln>
            <a:noFill/>
          </a:ln>
        </p:spPr>
      </p:pic>
      <p:pic>
        <p:nvPicPr>
          <p:cNvPr descr="A black tick in a white circle&#10;&#10;Description automatically generated" id="1524" name="Google Shape;1524;p213"/>
          <p:cNvPicPr preferRelativeResize="0"/>
          <p:nvPr/>
        </p:nvPicPr>
        <p:blipFill rotWithShape="1">
          <a:blip r:embed="rId4">
            <a:alphaModFix/>
          </a:blip>
          <a:srcRect b="0" l="0" r="0" t="0"/>
          <a:stretch/>
        </p:blipFill>
        <p:spPr>
          <a:xfrm>
            <a:off x="5958480" y="3132696"/>
            <a:ext cx="129371" cy="129371"/>
          </a:xfrm>
          <a:prstGeom prst="rect">
            <a:avLst/>
          </a:prstGeom>
          <a:noFill/>
          <a:ln>
            <a:noFill/>
          </a:ln>
        </p:spPr>
      </p:pic>
      <p:pic>
        <p:nvPicPr>
          <p:cNvPr descr="A black tick in a white circle&#10;&#10;Description automatically generated" id="1525" name="Google Shape;1525;p213"/>
          <p:cNvPicPr preferRelativeResize="0"/>
          <p:nvPr/>
        </p:nvPicPr>
        <p:blipFill rotWithShape="1">
          <a:blip r:embed="rId4">
            <a:alphaModFix/>
          </a:blip>
          <a:srcRect b="0" l="0" r="0" t="0"/>
          <a:stretch/>
        </p:blipFill>
        <p:spPr>
          <a:xfrm>
            <a:off x="5958480" y="3334530"/>
            <a:ext cx="129371" cy="129371"/>
          </a:xfrm>
          <a:prstGeom prst="rect">
            <a:avLst/>
          </a:prstGeom>
          <a:noFill/>
          <a:ln>
            <a:noFill/>
          </a:ln>
        </p:spPr>
      </p:pic>
      <p:sp>
        <p:nvSpPr>
          <p:cNvPr id="1526" name="Google Shape;1526;p213"/>
          <p:cNvSpPr txBox="1"/>
          <p:nvPr/>
        </p:nvSpPr>
        <p:spPr>
          <a:xfrm>
            <a:off x="5913234" y="2374050"/>
            <a:ext cx="17091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Expense</a:t>
            </a:r>
            <a:endParaRPr sz="500"/>
          </a:p>
          <a:p>
            <a:pPr indent="0" lvl="0" marL="0" marR="0" rtl="0" algn="l">
              <a:lnSpc>
                <a:spcPct val="100000"/>
              </a:lnSpc>
              <a:spcBef>
                <a:spcPts val="0"/>
              </a:spcBef>
              <a:spcAft>
                <a:spcPts val="0"/>
              </a:spcAft>
              <a:buClr>
                <a:schemeClr val="lt1"/>
              </a:buClr>
              <a:buSzPts val="1500"/>
              <a:buFont typeface="Plus Jakarta Sans ExtraBold"/>
              <a:buNone/>
            </a:pPr>
            <a:r>
              <a:rPr b="1" i="0" lang="en" sz="1500" u="none" cap="none" strike="noStrike">
                <a:solidFill>
                  <a:schemeClr val="lt1"/>
                </a:solidFill>
                <a:latin typeface="Plus Jakarta Sans ExtraBold"/>
                <a:ea typeface="Plus Jakarta Sans ExtraBold"/>
                <a:cs typeface="Plus Jakarta Sans ExtraBold"/>
                <a:sym typeface="Plus Jakarta Sans ExtraBold"/>
              </a:rPr>
              <a:t>Management</a:t>
            </a:r>
            <a:endParaRPr b="1" i="0" sz="1500" u="none" cap="none" strike="noStrike">
              <a:solidFill>
                <a:schemeClr val="lt1"/>
              </a:solidFill>
              <a:latin typeface="Plus Jakarta Sans ExtraBold"/>
              <a:ea typeface="Plus Jakarta Sans ExtraBold"/>
              <a:cs typeface="Plus Jakarta Sans ExtraBold"/>
              <a:sym typeface="Plus Jakarta Sans ExtraBold"/>
            </a:endParaRPr>
          </a:p>
        </p:txBody>
      </p:sp>
      <p:sp>
        <p:nvSpPr>
          <p:cNvPr id="1527" name="Google Shape;1527;p213"/>
          <p:cNvSpPr txBox="1"/>
          <p:nvPr/>
        </p:nvSpPr>
        <p:spPr>
          <a:xfrm>
            <a:off x="1262294" y="2897265"/>
            <a:ext cx="1588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Solution Design</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28" name="Google Shape;1528;p213"/>
          <p:cNvSpPr txBox="1"/>
          <p:nvPr/>
        </p:nvSpPr>
        <p:spPr>
          <a:xfrm>
            <a:off x="1262294" y="3094805"/>
            <a:ext cx="1588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Sourcing</a:t>
            </a:r>
            <a:endParaRPr b="0" i="0" sz="900" u="none" cap="none" strike="noStrike">
              <a:solidFill>
                <a:schemeClr val="lt1"/>
              </a:solidFill>
              <a:latin typeface="Plus Jakarta Sans Medium"/>
              <a:ea typeface="Plus Jakarta Sans Medium"/>
              <a:cs typeface="Plus Jakarta Sans Medium"/>
              <a:sym typeface="Plus Jakarta Sans Medium"/>
            </a:endParaRPr>
          </a:p>
        </p:txBody>
      </p:sp>
      <p:sp>
        <p:nvSpPr>
          <p:cNvPr id="1529" name="Google Shape;1529;p213"/>
          <p:cNvSpPr txBox="1"/>
          <p:nvPr/>
        </p:nvSpPr>
        <p:spPr>
          <a:xfrm>
            <a:off x="1262294" y="3292346"/>
            <a:ext cx="1588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900"/>
              <a:buFont typeface="Plus Jakarta Sans Medium"/>
              <a:buNone/>
            </a:pPr>
            <a:r>
              <a:rPr b="0" i="0" lang="en" sz="900" u="none" cap="none" strike="noStrike">
                <a:solidFill>
                  <a:schemeClr val="lt1"/>
                </a:solidFill>
                <a:latin typeface="Plus Jakarta Sans Medium"/>
                <a:ea typeface="Plus Jakarta Sans Medium"/>
                <a:cs typeface="Plus Jakarta Sans Medium"/>
                <a:sym typeface="Plus Jakarta Sans Medium"/>
              </a:rPr>
              <a:t>Contract Management</a:t>
            </a:r>
            <a:endParaRPr b="0" i="0" sz="9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30" name="Google Shape;1530;p213"/>
          <p:cNvPicPr preferRelativeResize="0"/>
          <p:nvPr/>
        </p:nvPicPr>
        <p:blipFill rotWithShape="1">
          <a:blip r:embed="rId4">
            <a:alphaModFix/>
          </a:blip>
          <a:srcRect b="0" l="0" r="0" t="0"/>
          <a:stretch/>
        </p:blipFill>
        <p:spPr>
          <a:xfrm>
            <a:off x="1088310" y="2930863"/>
            <a:ext cx="129371" cy="129371"/>
          </a:xfrm>
          <a:prstGeom prst="rect">
            <a:avLst/>
          </a:prstGeom>
          <a:noFill/>
          <a:ln>
            <a:noFill/>
          </a:ln>
        </p:spPr>
      </p:pic>
      <p:pic>
        <p:nvPicPr>
          <p:cNvPr descr="A black tick in a white circle&#10;&#10;Description automatically generated" id="1531" name="Google Shape;1531;p213"/>
          <p:cNvPicPr preferRelativeResize="0"/>
          <p:nvPr/>
        </p:nvPicPr>
        <p:blipFill rotWithShape="1">
          <a:blip r:embed="rId4">
            <a:alphaModFix/>
          </a:blip>
          <a:srcRect b="0" l="0" r="0" t="0"/>
          <a:stretch/>
        </p:blipFill>
        <p:spPr>
          <a:xfrm>
            <a:off x="1088310" y="3132696"/>
            <a:ext cx="129371" cy="129371"/>
          </a:xfrm>
          <a:prstGeom prst="rect">
            <a:avLst/>
          </a:prstGeom>
          <a:noFill/>
          <a:ln>
            <a:noFill/>
          </a:ln>
        </p:spPr>
      </p:pic>
      <p:pic>
        <p:nvPicPr>
          <p:cNvPr descr="A black tick in a white circle&#10;&#10;Description automatically generated" id="1532" name="Google Shape;1532;p213"/>
          <p:cNvPicPr preferRelativeResize="0"/>
          <p:nvPr/>
        </p:nvPicPr>
        <p:blipFill rotWithShape="1">
          <a:blip r:embed="rId4">
            <a:alphaModFix/>
          </a:blip>
          <a:srcRect b="0" l="0" r="0" t="0"/>
          <a:stretch/>
        </p:blipFill>
        <p:spPr>
          <a:xfrm>
            <a:off x="1088310" y="3334530"/>
            <a:ext cx="129371" cy="129371"/>
          </a:xfrm>
          <a:prstGeom prst="rect">
            <a:avLst/>
          </a:prstGeom>
          <a:noFill/>
          <a:ln>
            <a:noFill/>
          </a:ln>
        </p:spPr>
      </p:pic>
      <p:sp>
        <p:nvSpPr>
          <p:cNvPr id="1533" name="Google Shape;1533;p213"/>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Enterprise solutions made just for you</a:t>
            </a:r>
            <a:endParaRPr/>
          </a:p>
        </p:txBody>
      </p:sp>
      <p:sp>
        <p:nvSpPr>
          <p:cNvPr id="1534" name="Google Shape;1534;p213"/>
          <p:cNvSpPr txBox="1"/>
          <p:nvPr>
            <p:ph idx="1" type="body"/>
          </p:nvPr>
        </p:nvSpPr>
        <p:spPr>
          <a:xfrm>
            <a:off x="738933" y="1538630"/>
            <a:ext cx="8154900" cy="185100"/>
          </a:xfrm>
          <a:prstGeom prst="rect">
            <a:avLst/>
          </a:prstGeom>
          <a:noFill/>
          <a:ln>
            <a:noFill/>
          </a:ln>
        </p:spPr>
        <p:txBody>
          <a:bodyPr anchorCtr="0" anchor="t" bIns="17150" lIns="34275" spcFirstLastPara="1" rIns="34275" wrap="square" tIns="17150">
            <a:normAutofit fontScale="47500" lnSpcReduction="20000"/>
          </a:bodyPr>
          <a:lstStyle/>
          <a:p>
            <a:pPr indent="0" lvl="0" marL="0" rtl="0" algn="l">
              <a:lnSpc>
                <a:spcPct val="90000"/>
              </a:lnSpc>
              <a:spcBef>
                <a:spcPts val="0"/>
              </a:spcBef>
              <a:spcAft>
                <a:spcPts val="0"/>
              </a:spcAft>
              <a:buClr>
                <a:srgbClr val="171717"/>
              </a:buClr>
              <a:buSzPct val="100000"/>
              <a:buNone/>
            </a:pPr>
            <a:r>
              <a:rPr lang="en">
                <a:solidFill>
                  <a:srgbClr val="171717"/>
                </a:solidFill>
                <a:latin typeface="Plus Jakarta Sans Medium"/>
                <a:ea typeface="Plus Jakarta Sans Medium"/>
                <a:cs typeface="Plus Jakarta Sans Medium"/>
                <a:sym typeface="Plus Jakarta Sans Medium"/>
              </a:rPr>
              <a:t>Everything </a:t>
            </a:r>
            <a:r>
              <a:rPr lang="en" u="none" cap="none" strike="noStrike">
                <a:solidFill>
                  <a:srgbClr val="171717"/>
                </a:solidFill>
                <a:latin typeface="Plus Jakarta Sans Medium"/>
                <a:ea typeface="Plus Jakarta Sans Medium"/>
                <a:cs typeface="Plus Jakarta Sans Medium"/>
                <a:sym typeface="Plus Jakarta Sans Medium"/>
              </a:rPr>
              <a:t>IT and Finance teams need to improve efficiencies, control costs and make informed decisions from data, including:</a:t>
            </a:r>
            <a:endParaRPr>
              <a:solidFill>
                <a:srgbClr val="171717"/>
              </a:solidFill>
              <a:latin typeface="Plus Jakarta Sans Medium"/>
              <a:ea typeface="Plus Jakarta Sans Medium"/>
              <a:cs typeface="Plus Jakarta Sans Medium"/>
              <a:sym typeface="Plus Jakarta Sans Medium"/>
            </a:endParaRPr>
          </a:p>
          <a:p>
            <a:pPr indent="0" lvl="0" marL="0" rtl="0" algn="l">
              <a:lnSpc>
                <a:spcPct val="90000"/>
              </a:lnSpc>
              <a:spcBef>
                <a:spcPts val="400"/>
              </a:spcBef>
              <a:spcAft>
                <a:spcPts val="1000"/>
              </a:spcAft>
              <a:buClr>
                <a:srgbClr val="333333"/>
              </a:buClr>
              <a:buSzPct val="100000"/>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8" name="Shape 1538"/>
        <p:cNvGrpSpPr/>
        <p:nvPr/>
      </p:nvGrpSpPr>
      <p:grpSpPr>
        <a:xfrm>
          <a:off x="0" y="0"/>
          <a:ext cx="0" cy="0"/>
          <a:chOff x="0" y="0"/>
          <a:chExt cx="0" cy="0"/>
        </a:xfrm>
      </p:grpSpPr>
      <p:sp>
        <p:nvSpPr>
          <p:cNvPr id="1539" name="Google Shape;1539;p214"/>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Planning and Procurement</a:t>
            </a:r>
            <a:endParaRPr/>
          </a:p>
        </p:txBody>
      </p:sp>
      <p:sp>
        <p:nvSpPr>
          <p:cNvPr id="1540" name="Google Shape;1540;p214"/>
          <p:cNvSpPr txBox="1"/>
          <p:nvPr>
            <p:ph idx="1" type="body"/>
          </p:nvPr>
        </p:nvSpPr>
        <p:spPr>
          <a:xfrm>
            <a:off x="738933" y="1538630"/>
            <a:ext cx="8154900" cy="1851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151515"/>
              </a:buClr>
              <a:buSzPts val="1400"/>
              <a:buFont typeface="Plus Jakarta Sans Medium"/>
              <a:buNone/>
            </a:pPr>
            <a:r>
              <a:rPr b="0" i="0" lang="en" sz="1400" u="none" cap="none" strike="noStrike">
                <a:solidFill>
                  <a:srgbClr val="151515"/>
                </a:solidFill>
                <a:latin typeface="Plus Jakarta Sans Medium"/>
                <a:ea typeface="Plus Jakarta Sans Medium"/>
                <a:cs typeface="Plus Jakarta Sans Medium"/>
                <a:sym typeface="Plus Jakarta Sans Medium"/>
              </a:rPr>
              <a:t>Get tools and expertise to buy at the absolute best price from a vendor agnostic partner</a:t>
            </a:r>
            <a:endParaRPr/>
          </a:p>
          <a:p>
            <a:pPr indent="0" lvl="0" marL="0" rtl="0" algn="l">
              <a:lnSpc>
                <a:spcPct val="90000"/>
              </a:lnSpc>
              <a:spcBef>
                <a:spcPts val="400"/>
              </a:spcBef>
              <a:spcAft>
                <a:spcPts val="1000"/>
              </a:spcAft>
              <a:buClr>
                <a:srgbClr val="333333"/>
              </a:buClr>
              <a:buSzPts val="1400"/>
              <a:buNone/>
            </a:pPr>
            <a:r>
              <a:t/>
            </a:r>
            <a:endParaRPr sz="1400"/>
          </a:p>
        </p:txBody>
      </p:sp>
      <p:sp>
        <p:nvSpPr>
          <p:cNvPr id="1541" name="Google Shape;1541;p214"/>
          <p:cNvSpPr/>
          <p:nvPr/>
        </p:nvSpPr>
        <p:spPr>
          <a:xfrm>
            <a:off x="3231356" y="2079045"/>
            <a:ext cx="2357400" cy="19614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42" name="Google Shape;1542;p214"/>
          <p:cNvSpPr/>
          <p:nvPr/>
        </p:nvSpPr>
        <p:spPr>
          <a:xfrm>
            <a:off x="753870" y="2079047"/>
            <a:ext cx="2357400" cy="19614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43" name="Google Shape;1543;p214"/>
          <p:cNvSpPr txBox="1"/>
          <p:nvPr/>
        </p:nvSpPr>
        <p:spPr>
          <a:xfrm>
            <a:off x="932785" y="2225319"/>
            <a:ext cx="14103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Solution Design</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44" name="Google Shape;1544;p214"/>
          <p:cNvSpPr txBox="1"/>
          <p:nvPr/>
        </p:nvSpPr>
        <p:spPr>
          <a:xfrm>
            <a:off x="1124032" y="29069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Infrastructure Audit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45" name="Google Shape;1545;p214"/>
          <p:cNvSpPr txBox="1"/>
          <p:nvPr/>
        </p:nvSpPr>
        <p:spPr>
          <a:xfrm>
            <a:off x="1124032" y="310451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Scorecard</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46" name="Google Shape;1546;p214"/>
          <p:cNvPicPr preferRelativeResize="0"/>
          <p:nvPr/>
        </p:nvPicPr>
        <p:blipFill rotWithShape="1">
          <a:blip r:embed="rId4">
            <a:alphaModFix/>
          </a:blip>
          <a:srcRect b="0" l="0" r="0" t="0"/>
          <a:stretch/>
        </p:blipFill>
        <p:spPr>
          <a:xfrm>
            <a:off x="950048" y="2930863"/>
            <a:ext cx="129371" cy="129371"/>
          </a:xfrm>
          <a:prstGeom prst="rect">
            <a:avLst/>
          </a:prstGeom>
          <a:noFill/>
          <a:ln>
            <a:noFill/>
          </a:ln>
        </p:spPr>
      </p:pic>
      <p:pic>
        <p:nvPicPr>
          <p:cNvPr descr="A black tick in a white circle&#10;&#10;Description automatically generated" id="1547" name="Google Shape;1547;p214"/>
          <p:cNvPicPr preferRelativeResize="0"/>
          <p:nvPr/>
        </p:nvPicPr>
        <p:blipFill rotWithShape="1">
          <a:blip r:embed="rId4">
            <a:alphaModFix/>
          </a:blip>
          <a:srcRect b="0" l="0" r="0" t="0"/>
          <a:stretch/>
        </p:blipFill>
        <p:spPr>
          <a:xfrm>
            <a:off x="950048" y="3132696"/>
            <a:ext cx="129371" cy="129371"/>
          </a:xfrm>
          <a:prstGeom prst="rect">
            <a:avLst/>
          </a:prstGeom>
          <a:noFill/>
          <a:ln>
            <a:noFill/>
          </a:ln>
        </p:spPr>
      </p:pic>
      <p:grpSp>
        <p:nvGrpSpPr>
          <p:cNvPr id="1548" name="Google Shape;1548;p214"/>
          <p:cNvGrpSpPr/>
          <p:nvPr/>
        </p:nvGrpSpPr>
        <p:grpSpPr>
          <a:xfrm>
            <a:off x="950048" y="3302054"/>
            <a:ext cx="2219009" cy="176963"/>
            <a:chOff x="2967212" y="8805478"/>
            <a:chExt cx="5917357" cy="471900"/>
          </a:xfrm>
        </p:grpSpPr>
        <p:sp>
          <p:nvSpPr>
            <p:cNvPr id="1549" name="Google Shape;1549;p214"/>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RFP Development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50" name="Google Shape;1550;p214"/>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sp>
        <p:nvSpPr>
          <p:cNvPr id="1551" name="Google Shape;1551;p214"/>
          <p:cNvSpPr txBox="1"/>
          <p:nvPr/>
        </p:nvSpPr>
        <p:spPr>
          <a:xfrm>
            <a:off x="3586894" y="3113555"/>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Proposal and Quote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52" name="Google Shape;1552;p214"/>
          <p:cNvPicPr preferRelativeResize="0"/>
          <p:nvPr/>
        </p:nvPicPr>
        <p:blipFill rotWithShape="1">
          <a:blip r:embed="rId4">
            <a:alphaModFix/>
          </a:blip>
          <a:srcRect b="0" l="0" r="0" t="0"/>
          <a:stretch/>
        </p:blipFill>
        <p:spPr>
          <a:xfrm>
            <a:off x="3404193" y="2930863"/>
            <a:ext cx="129371" cy="129371"/>
          </a:xfrm>
          <a:prstGeom prst="rect">
            <a:avLst/>
          </a:prstGeom>
          <a:noFill/>
          <a:ln>
            <a:noFill/>
          </a:ln>
        </p:spPr>
      </p:pic>
      <p:sp>
        <p:nvSpPr>
          <p:cNvPr id="1553" name="Google Shape;1553;p214"/>
          <p:cNvSpPr txBox="1"/>
          <p:nvPr/>
        </p:nvSpPr>
        <p:spPr>
          <a:xfrm>
            <a:off x="3445166" y="2233650"/>
            <a:ext cx="2357400" cy="269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Sourcing</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54" name="Google Shape;1554;p214"/>
          <p:cNvSpPr txBox="1"/>
          <p:nvPr/>
        </p:nvSpPr>
        <p:spPr>
          <a:xfrm>
            <a:off x="3587200" y="290697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Agnostic Marketplace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55" name="Google Shape;1555;p214"/>
          <p:cNvSpPr txBox="1"/>
          <p:nvPr/>
        </p:nvSpPr>
        <p:spPr>
          <a:xfrm>
            <a:off x="3578177" y="3311078"/>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Custom Pricing Catalog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56" name="Google Shape;1556;p214"/>
          <p:cNvPicPr preferRelativeResize="0"/>
          <p:nvPr/>
        </p:nvPicPr>
        <p:blipFill rotWithShape="1">
          <a:blip r:embed="rId4">
            <a:alphaModFix/>
          </a:blip>
          <a:srcRect b="0" l="0" r="0" t="0"/>
          <a:stretch/>
        </p:blipFill>
        <p:spPr>
          <a:xfrm>
            <a:off x="3413216" y="3132696"/>
            <a:ext cx="129371" cy="129371"/>
          </a:xfrm>
          <a:prstGeom prst="rect">
            <a:avLst/>
          </a:prstGeom>
          <a:noFill/>
          <a:ln>
            <a:noFill/>
          </a:ln>
        </p:spPr>
      </p:pic>
      <p:pic>
        <p:nvPicPr>
          <p:cNvPr descr="A black tick in a white circle&#10;&#10;Description automatically generated" id="1557" name="Google Shape;1557;p214"/>
          <p:cNvPicPr preferRelativeResize="0"/>
          <p:nvPr/>
        </p:nvPicPr>
        <p:blipFill rotWithShape="1">
          <a:blip r:embed="rId4">
            <a:alphaModFix/>
          </a:blip>
          <a:srcRect b="0" l="0" r="0" t="0"/>
          <a:stretch/>
        </p:blipFill>
        <p:spPr>
          <a:xfrm>
            <a:off x="3413216" y="3334530"/>
            <a:ext cx="129371" cy="129371"/>
          </a:xfrm>
          <a:prstGeom prst="rect">
            <a:avLst/>
          </a:prstGeom>
          <a:noFill/>
          <a:ln>
            <a:noFill/>
          </a:ln>
        </p:spPr>
      </p:pic>
      <p:sp>
        <p:nvSpPr>
          <p:cNvPr id="1558" name="Google Shape;1558;p214"/>
          <p:cNvSpPr/>
          <p:nvPr/>
        </p:nvSpPr>
        <p:spPr>
          <a:xfrm>
            <a:off x="5700044" y="2081709"/>
            <a:ext cx="2357400" cy="1961400"/>
          </a:xfrm>
          <a:prstGeom prst="roundRect">
            <a:avLst>
              <a:gd fmla="val 8779" name="adj"/>
            </a:avLst>
          </a:prstGeom>
          <a:gradFill>
            <a:gsLst>
              <a:gs pos="0">
                <a:srgbClr val="1877AB"/>
              </a:gs>
              <a:gs pos="100000">
                <a:srgbClr val="5EBEEE"/>
              </a:gs>
            </a:gsLst>
            <a:lin ang="0"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Plus Jakarta Sans ExtraBold"/>
              <a:ea typeface="Plus Jakarta Sans ExtraBold"/>
              <a:cs typeface="Plus Jakarta Sans ExtraBold"/>
              <a:sym typeface="Plus Jakarta Sans ExtraBold"/>
            </a:endParaRPr>
          </a:p>
        </p:txBody>
      </p:sp>
      <p:pic>
        <p:nvPicPr>
          <p:cNvPr descr="A black tick in a white circle&#10;&#10;Description automatically generated" id="1559" name="Google Shape;1559;p214"/>
          <p:cNvPicPr preferRelativeResize="0"/>
          <p:nvPr/>
        </p:nvPicPr>
        <p:blipFill rotWithShape="1">
          <a:blip r:embed="rId4">
            <a:alphaModFix/>
          </a:blip>
          <a:srcRect b="0" l="0" r="0" t="0"/>
          <a:stretch/>
        </p:blipFill>
        <p:spPr>
          <a:xfrm>
            <a:off x="5843390" y="2938284"/>
            <a:ext cx="129371" cy="129371"/>
          </a:xfrm>
          <a:prstGeom prst="rect">
            <a:avLst/>
          </a:prstGeom>
          <a:noFill/>
          <a:ln>
            <a:noFill/>
          </a:ln>
        </p:spPr>
      </p:pic>
      <p:sp>
        <p:nvSpPr>
          <p:cNvPr id="1560" name="Google Shape;1560;p214"/>
          <p:cNvSpPr txBox="1"/>
          <p:nvPr/>
        </p:nvSpPr>
        <p:spPr>
          <a:xfrm>
            <a:off x="5801197" y="2225319"/>
            <a:ext cx="21537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Contract 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61" name="Google Shape;1561;p214"/>
          <p:cNvSpPr txBox="1"/>
          <p:nvPr/>
        </p:nvSpPr>
        <p:spPr>
          <a:xfrm>
            <a:off x="6017374" y="2914395"/>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Contract Negotiations and Review</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62" name="Google Shape;1562;p214"/>
          <p:cNvSpPr txBox="1"/>
          <p:nvPr/>
        </p:nvSpPr>
        <p:spPr>
          <a:xfrm>
            <a:off x="6017374" y="3309475"/>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Aggregated Buying Power</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63" name="Google Shape;1563;p214"/>
          <p:cNvPicPr preferRelativeResize="0"/>
          <p:nvPr/>
        </p:nvPicPr>
        <p:blipFill rotWithShape="1">
          <a:blip r:embed="rId4">
            <a:alphaModFix/>
          </a:blip>
          <a:srcRect b="0" l="0" r="0" t="0"/>
          <a:stretch/>
        </p:blipFill>
        <p:spPr>
          <a:xfrm>
            <a:off x="5843390" y="3140118"/>
            <a:ext cx="129371" cy="129371"/>
          </a:xfrm>
          <a:prstGeom prst="rect">
            <a:avLst/>
          </a:prstGeom>
          <a:noFill/>
          <a:ln>
            <a:noFill/>
          </a:ln>
        </p:spPr>
      </p:pic>
      <p:pic>
        <p:nvPicPr>
          <p:cNvPr descr="A black tick in a white circle&#10;&#10;Description automatically generated" id="1564" name="Google Shape;1564;p214"/>
          <p:cNvPicPr preferRelativeResize="0"/>
          <p:nvPr/>
        </p:nvPicPr>
        <p:blipFill rotWithShape="1">
          <a:blip r:embed="rId4">
            <a:alphaModFix/>
          </a:blip>
          <a:srcRect b="0" l="0" r="0" t="0"/>
          <a:stretch/>
        </p:blipFill>
        <p:spPr>
          <a:xfrm>
            <a:off x="5843390" y="3341951"/>
            <a:ext cx="129371" cy="129371"/>
          </a:xfrm>
          <a:prstGeom prst="rect">
            <a:avLst/>
          </a:prstGeom>
          <a:noFill/>
          <a:ln>
            <a:noFill/>
          </a:ln>
        </p:spPr>
      </p:pic>
      <p:grpSp>
        <p:nvGrpSpPr>
          <p:cNvPr id="1565" name="Google Shape;1565;p214"/>
          <p:cNvGrpSpPr/>
          <p:nvPr/>
        </p:nvGrpSpPr>
        <p:grpSpPr>
          <a:xfrm>
            <a:off x="956254" y="3521321"/>
            <a:ext cx="2219009" cy="176963"/>
            <a:chOff x="2967212" y="8805478"/>
            <a:chExt cx="5917357" cy="471900"/>
          </a:xfrm>
        </p:grpSpPr>
        <p:sp>
          <p:nvSpPr>
            <p:cNvPr id="1566" name="Google Shape;1566;p214"/>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Capacity Planning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67" name="Google Shape;1567;p214"/>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grpSp>
        <p:nvGrpSpPr>
          <p:cNvPr id="1568" name="Google Shape;1568;p214"/>
          <p:cNvGrpSpPr/>
          <p:nvPr/>
        </p:nvGrpSpPr>
        <p:grpSpPr>
          <a:xfrm>
            <a:off x="959846" y="3747942"/>
            <a:ext cx="2219009" cy="176963"/>
            <a:chOff x="2967212" y="8805478"/>
            <a:chExt cx="5917357" cy="471900"/>
          </a:xfrm>
        </p:grpSpPr>
        <p:sp>
          <p:nvSpPr>
            <p:cNvPr id="1569" name="Google Shape;1569;p214"/>
            <p:cNvSpPr txBox="1"/>
            <p:nvPr/>
          </p:nvSpPr>
          <p:spPr>
            <a:xfrm>
              <a:off x="3431169" y="8805478"/>
              <a:ext cx="54534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Subject Matter Expertise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70" name="Google Shape;1570;p214"/>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sp>
        <p:nvSpPr>
          <p:cNvPr id="1571" name="Google Shape;1571;p214"/>
          <p:cNvSpPr txBox="1"/>
          <p:nvPr/>
        </p:nvSpPr>
        <p:spPr>
          <a:xfrm>
            <a:off x="6033883" y="3109038"/>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Document Center</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72" name="Google Shape;1572;p214"/>
          <p:cNvSpPr txBox="1"/>
          <p:nvPr/>
        </p:nvSpPr>
        <p:spPr>
          <a:xfrm>
            <a:off x="3582700" y="350449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Availability Finder</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73" name="Google Shape;1573;p214"/>
          <p:cNvPicPr preferRelativeResize="0"/>
          <p:nvPr/>
        </p:nvPicPr>
        <p:blipFill rotWithShape="1">
          <a:blip r:embed="rId4">
            <a:alphaModFix/>
          </a:blip>
          <a:srcRect b="0" l="0" r="0" t="0"/>
          <a:stretch/>
        </p:blipFill>
        <p:spPr>
          <a:xfrm>
            <a:off x="3417740" y="3536975"/>
            <a:ext cx="129371" cy="129371"/>
          </a:xfrm>
          <a:prstGeom prst="rect">
            <a:avLst/>
          </a:prstGeom>
          <a:noFill/>
          <a:ln>
            <a:noFill/>
          </a:ln>
        </p:spPr>
      </p:pic>
      <p:pic>
        <p:nvPicPr>
          <p:cNvPr descr="Brain with solid fill" id="1574" name="Google Shape;1574;p214"/>
          <p:cNvPicPr preferRelativeResize="0"/>
          <p:nvPr/>
        </p:nvPicPr>
        <p:blipFill rotWithShape="1">
          <a:blip r:embed="rId5">
            <a:alphaModFix/>
          </a:blip>
          <a:srcRect b="0" l="0" r="0" t="0"/>
          <a:stretch/>
        </p:blipFill>
        <p:spPr>
          <a:xfrm>
            <a:off x="2446495" y="2220932"/>
            <a:ext cx="508000" cy="508000"/>
          </a:xfrm>
          <a:prstGeom prst="rect">
            <a:avLst/>
          </a:prstGeom>
          <a:noFill/>
          <a:ln>
            <a:noFill/>
          </a:ln>
        </p:spPr>
      </p:pic>
      <p:pic>
        <p:nvPicPr>
          <p:cNvPr descr="Shopping cart with solid fill" id="1575" name="Google Shape;1575;p214"/>
          <p:cNvPicPr preferRelativeResize="0"/>
          <p:nvPr/>
        </p:nvPicPr>
        <p:blipFill rotWithShape="1">
          <a:blip r:embed="rId6">
            <a:alphaModFix/>
          </a:blip>
          <a:srcRect b="0" l="0" r="0" t="0"/>
          <a:stretch/>
        </p:blipFill>
        <p:spPr>
          <a:xfrm>
            <a:off x="4977001" y="2224409"/>
            <a:ext cx="480060" cy="480060"/>
          </a:xfrm>
          <a:prstGeom prst="rect">
            <a:avLst/>
          </a:prstGeom>
          <a:noFill/>
          <a:ln>
            <a:noFill/>
          </a:ln>
        </p:spPr>
      </p:pic>
      <p:pic>
        <p:nvPicPr>
          <p:cNvPr descr="Signature with solid fill" id="1576" name="Google Shape;1576;p214"/>
          <p:cNvPicPr preferRelativeResize="0"/>
          <p:nvPr/>
        </p:nvPicPr>
        <p:blipFill rotWithShape="1">
          <a:blip r:embed="rId7">
            <a:alphaModFix/>
          </a:blip>
          <a:srcRect b="0" l="0" r="0" t="0"/>
          <a:stretch/>
        </p:blipFill>
        <p:spPr>
          <a:xfrm>
            <a:off x="7451423" y="2265934"/>
            <a:ext cx="431659" cy="4316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0" name="Shape 1580"/>
        <p:cNvGrpSpPr/>
        <p:nvPr/>
      </p:nvGrpSpPr>
      <p:grpSpPr>
        <a:xfrm>
          <a:off x="0" y="0"/>
          <a:ext cx="0" cy="0"/>
          <a:chOff x="0" y="0"/>
          <a:chExt cx="0" cy="0"/>
        </a:xfrm>
      </p:grpSpPr>
      <p:sp>
        <p:nvSpPr>
          <p:cNvPr id="1581" name="Google Shape;1581;p215"/>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Operations Management</a:t>
            </a:r>
            <a:endParaRPr/>
          </a:p>
        </p:txBody>
      </p:sp>
      <p:sp>
        <p:nvSpPr>
          <p:cNvPr id="1582" name="Google Shape;1582;p215"/>
          <p:cNvSpPr txBox="1"/>
          <p:nvPr>
            <p:ph idx="1" type="body"/>
          </p:nvPr>
        </p:nvSpPr>
        <p:spPr>
          <a:xfrm>
            <a:off x="738933" y="1538630"/>
            <a:ext cx="8154900" cy="1851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151515"/>
              </a:buClr>
              <a:buSzPts val="1400"/>
              <a:buFont typeface="Plus Jakarta Sans Medium"/>
              <a:buNone/>
            </a:pPr>
            <a:r>
              <a:rPr b="0" i="0" lang="en" sz="1400" u="none" cap="none" strike="noStrike">
                <a:solidFill>
                  <a:srgbClr val="151515"/>
                </a:solidFill>
                <a:latin typeface="Plus Jakarta Sans Medium"/>
                <a:ea typeface="Plus Jakarta Sans Medium"/>
                <a:cs typeface="Plus Jakarta Sans Medium"/>
                <a:sym typeface="Plus Jakarta Sans Medium"/>
              </a:rPr>
              <a:t>Accurately track and manage your IT assets, orders, projects, and tickets without worry </a:t>
            </a:r>
            <a:endParaRPr/>
          </a:p>
          <a:p>
            <a:pPr indent="0" lvl="0" marL="0" marR="0" rtl="0" algn="l">
              <a:lnSpc>
                <a:spcPct val="100000"/>
              </a:lnSpc>
              <a:spcBef>
                <a:spcPts val="0"/>
              </a:spcBef>
              <a:spcAft>
                <a:spcPts val="0"/>
              </a:spcAft>
              <a:buClr>
                <a:srgbClr val="333333"/>
              </a:buClr>
              <a:buSzPts val="1400"/>
              <a:buFont typeface="Plus Jakarta Sans Medium"/>
              <a:buNone/>
            </a:pPr>
            <a:r>
              <a:t/>
            </a:r>
            <a:endParaRPr b="0" i="0" sz="1400" u="none" cap="none" strike="noStrike">
              <a:solidFill>
                <a:srgbClr val="151515"/>
              </a:solidFill>
              <a:latin typeface="Plus Jakarta Sans Medium"/>
              <a:ea typeface="Plus Jakarta Sans Medium"/>
              <a:cs typeface="Plus Jakarta Sans Medium"/>
              <a:sym typeface="Plus Jakarta Sans Medium"/>
            </a:endParaRPr>
          </a:p>
          <a:p>
            <a:pPr indent="0" lvl="0" marL="0" rtl="0" algn="l">
              <a:lnSpc>
                <a:spcPct val="90000"/>
              </a:lnSpc>
              <a:spcBef>
                <a:spcPts val="400"/>
              </a:spcBef>
              <a:spcAft>
                <a:spcPts val="1000"/>
              </a:spcAft>
              <a:buClr>
                <a:srgbClr val="333333"/>
              </a:buClr>
              <a:buSzPts val="1400"/>
              <a:buNone/>
            </a:pPr>
            <a:r>
              <a:t/>
            </a:r>
            <a:endParaRPr sz="1400"/>
          </a:p>
        </p:txBody>
      </p:sp>
      <p:sp>
        <p:nvSpPr>
          <p:cNvPr id="1583" name="Google Shape;1583;p215"/>
          <p:cNvSpPr/>
          <p:nvPr/>
        </p:nvSpPr>
        <p:spPr>
          <a:xfrm>
            <a:off x="5721591" y="2088248"/>
            <a:ext cx="2361900" cy="19548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584" name="Google Shape;1584;p215"/>
          <p:cNvSpPr/>
          <p:nvPr/>
        </p:nvSpPr>
        <p:spPr>
          <a:xfrm>
            <a:off x="3223876" y="2087631"/>
            <a:ext cx="2361900" cy="19557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585" name="Google Shape;1585;p215"/>
          <p:cNvSpPr/>
          <p:nvPr/>
        </p:nvSpPr>
        <p:spPr>
          <a:xfrm>
            <a:off x="740069" y="2079250"/>
            <a:ext cx="2361900" cy="1963800"/>
          </a:xfrm>
          <a:prstGeom prst="roundRect">
            <a:avLst>
              <a:gd fmla="val 8672"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pic>
        <p:nvPicPr>
          <p:cNvPr descr="A black tick in a white circle&#10;&#10;Description automatically generated" id="1586" name="Google Shape;1586;p215"/>
          <p:cNvPicPr preferRelativeResize="0"/>
          <p:nvPr/>
        </p:nvPicPr>
        <p:blipFill rotWithShape="1">
          <a:blip r:embed="rId4">
            <a:alphaModFix/>
          </a:blip>
          <a:srcRect b="0" l="0" r="0" t="0"/>
          <a:stretch/>
        </p:blipFill>
        <p:spPr>
          <a:xfrm>
            <a:off x="940099" y="3385589"/>
            <a:ext cx="129371" cy="129371"/>
          </a:xfrm>
          <a:prstGeom prst="rect">
            <a:avLst/>
          </a:prstGeom>
          <a:noFill/>
          <a:ln>
            <a:noFill/>
          </a:ln>
        </p:spPr>
      </p:pic>
      <p:pic>
        <p:nvPicPr>
          <p:cNvPr descr="A black tick in a white circle&#10;&#10;Description automatically generated" id="1587" name="Google Shape;1587;p215"/>
          <p:cNvPicPr preferRelativeResize="0"/>
          <p:nvPr/>
        </p:nvPicPr>
        <p:blipFill rotWithShape="1">
          <a:blip r:embed="rId4">
            <a:alphaModFix/>
          </a:blip>
          <a:srcRect b="0" l="0" r="0" t="0"/>
          <a:stretch/>
        </p:blipFill>
        <p:spPr>
          <a:xfrm>
            <a:off x="5897532" y="2929492"/>
            <a:ext cx="129371" cy="129371"/>
          </a:xfrm>
          <a:prstGeom prst="rect">
            <a:avLst/>
          </a:prstGeom>
          <a:noFill/>
          <a:ln>
            <a:noFill/>
          </a:ln>
        </p:spPr>
      </p:pic>
      <p:sp>
        <p:nvSpPr>
          <p:cNvPr id="1588" name="Google Shape;1588;p215"/>
          <p:cNvSpPr txBox="1"/>
          <p:nvPr/>
        </p:nvSpPr>
        <p:spPr>
          <a:xfrm>
            <a:off x="5882112" y="2232201"/>
            <a:ext cx="18012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Service and Support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89" name="Google Shape;1589;p215"/>
          <p:cNvSpPr txBox="1"/>
          <p:nvPr/>
        </p:nvSpPr>
        <p:spPr>
          <a:xfrm>
            <a:off x="6071516" y="2905603"/>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Ticketing Portal</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90" name="Google Shape;1590;p215"/>
          <p:cNvPicPr preferRelativeResize="0"/>
          <p:nvPr/>
        </p:nvPicPr>
        <p:blipFill rotWithShape="1">
          <a:blip r:embed="rId4">
            <a:alphaModFix/>
          </a:blip>
          <a:srcRect b="0" l="0" r="0" t="0"/>
          <a:stretch/>
        </p:blipFill>
        <p:spPr>
          <a:xfrm>
            <a:off x="5897532" y="3167420"/>
            <a:ext cx="129371" cy="129371"/>
          </a:xfrm>
          <a:prstGeom prst="rect">
            <a:avLst/>
          </a:prstGeom>
          <a:noFill/>
          <a:ln>
            <a:noFill/>
          </a:ln>
        </p:spPr>
      </p:pic>
      <p:grpSp>
        <p:nvGrpSpPr>
          <p:cNvPr id="1591" name="Google Shape;1591;p215"/>
          <p:cNvGrpSpPr/>
          <p:nvPr/>
        </p:nvGrpSpPr>
        <p:grpSpPr>
          <a:xfrm>
            <a:off x="5897532" y="3455448"/>
            <a:ext cx="2003909" cy="176963"/>
            <a:chOff x="15703306" y="9358289"/>
            <a:chExt cx="5343757" cy="471900"/>
          </a:xfrm>
        </p:grpSpPr>
        <p:sp>
          <p:nvSpPr>
            <p:cNvPr id="1592" name="Google Shape;1592;p215"/>
            <p:cNvSpPr txBox="1"/>
            <p:nvPr/>
          </p:nvSpPr>
          <p:spPr>
            <a:xfrm>
              <a:off x="16167263" y="9358289"/>
              <a:ext cx="4879800" cy="471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Customer Managed Tickets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93" name="Google Shape;1593;p215"/>
            <p:cNvPicPr preferRelativeResize="0"/>
            <p:nvPr/>
          </p:nvPicPr>
          <p:blipFill rotWithShape="1">
            <a:blip r:embed="rId4">
              <a:alphaModFix/>
            </a:blip>
            <a:srcRect b="0" l="0" r="0" t="0"/>
            <a:stretch/>
          </p:blipFill>
          <p:spPr>
            <a:xfrm>
              <a:off x="15703306" y="9441258"/>
              <a:ext cx="344990" cy="344990"/>
            </a:xfrm>
            <a:prstGeom prst="rect">
              <a:avLst/>
            </a:prstGeom>
            <a:noFill/>
            <a:ln>
              <a:noFill/>
            </a:ln>
          </p:spPr>
        </p:pic>
      </p:grpSp>
      <p:sp>
        <p:nvSpPr>
          <p:cNvPr id="1594" name="Google Shape;1594;p215"/>
          <p:cNvSpPr txBox="1"/>
          <p:nvPr/>
        </p:nvSpPr>
        <p:spPr>
          <a:xfrm>
            <a:off x="6088024" y="3130114"/>
            <a:ext cx="20451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Vendor Escalation and Troubleshooting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95" name="Google Shape;1595;p215"/>
          <p:cNvSpPr txBox="1"/>
          <p:nvPr/>
        </p:nvSpPr>
        <p:spPr>
          <a:xfrm>
            <a:off x="3541544" y="316732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Customer Managed Assets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596" name="Google Shape;1596;p215"/>
          <p:cNvPicPr preferRelativeResize="0"/>
          <p:nvPr/>
        </p:nvPicPr>
        <p:blipFill rotWithShape="1">
          <a:blip r:embed="rId4">
            <a:alphaModFix/>
          </a:blip>
          <a:srcRect b="0" l="0" r="0" t="0"/>
          <a:stretch/>
        </p:blipFill>
        <p:spPr>
          <a:xfrm>
            <a:off x="3358843" y="2939655"/>
            <a:ext cx="129371" cy="129371"/>
          </a:xfrm>
          <a:prstGeom prst="rect">
            <a:avLst/>
          </a:prstGeom>
          <a:noFill/>
          <a:ln>
            <a:noFill/>
          </a:ln>
        </p:spPr>
      </p:pic>
      <p:sp>
        <p:nvSpPr>
          <p:cNvPr id="1597" name="Google Shape;1597;p215"/>
          <p:cNvSpPr txBox="1"/>
          <p:nvPr/>
        </p:nvSpPr>
        <p:spPr>
          <a:xfrm>
            <a:off x="3354682" y="2226264"/>
            <a:ext cx="23574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Asset </a:t>
            </a:r>
            <a:endParaRPr sz="500"/>
          </a:p>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598" name="Google Shape;1598;p215"/>
          <p:cNvSpPr txBox="1"/>
          <p:nvPr/>
        </p:nvSpPr>
        <p:spPr>
          <a:xfrm>
            <a:off x="3532827" y="2915766"/>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Centralized Asset Database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599" name="Google Shape;1599;p215"/>
          <p:cNvSpPr txBox="1"/>
          <p:nvPr/>
        </p:nvSpPr>
        <p:spPr>
          <a:xfrm>
            <a:off x="3532827" y="340996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Asset to Invoice Linking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00" name="Google Shape;1600;p215"/>
          <p:cNvPicPr preferRelativeResize="0"/>
          <p:nvPr/>
        </p:nvPicPr>
        <p:blipFill rotWithShape="1">
          <a:blip r:embed="rId4">
            <a:alphaModFix/>
          </a:blip>
          <a:srcRect b="0" l="0" r="0" t="0"/>
          <a:stretch/>
        </p:blipFill>
        <p:spPr>
          <a:xfrm>
            <a:off x="3358843" y="3195630"/>
            <a:ext cx="129371" cy="129371"/>
          </a:xfrm>
          <a:prstGeom prst="rect">
            <a:avLst/>
          </a:prstGeom>
          <a:noFill/>
          <a:ln>
            <a:noFill/>
          </a:ln>
        </p:spPr>
      </p:pic>
      <p:pic>
        <p:nvPicPr>
          <p:cNvPr descr="A black tick in a white circle&#10;&#10;Description automatically generated" id="1601" name="Google Shape;1601;p215"/>
          <p:cNvPicPr preferRelativeResize="0"/>
          <p:nvPr/>
        </p:nvPicPr>
        <p:blipFill rotWithShape="1">
          <a:blip r:embed="rId4">
            <a:alphaModFix/>
          </a:blip>
          <a:srcRect b="0" l="0" r="0" t="0"/>
          <a:stretch/>
        </p:blipFill>
        <p:spPr>
          <a:xfrm>
            <a:off x="3358843" y="3442582"/>
            <a:ext cx="129371" cy="129371"/>
          </a:xfrm>
          <a:prstGeom prst="rect">
            <a:avLst/>
          </a:prstGeom>
          <a:noFill/>
          <a:ln>
            <a:noFill/>
          </a:ln>
        </p:spPr>
      </p:pic>
      <p:sp>
        <p:nvSpPr>
          <p:cNvPr id="1602" name="Google Shape;1602;p215"/>
          <p:cNvSpPr txBox="1"/>
          <p:nvPr/>
        </p:nvSpPr>
        <p:spPr>
          <a:xfrm>
            <a:off x="922836" y="2225319"/>
            <a:ext cx="14103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Order 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03" name="Google Shape;1603;p215"/>
          <p:cNvSpPr txBox="1"/>
          <p:nvPr/>
        </p:nvSpPr>
        <p:spPr>
          <a:xfrm>
            <a:off x="1130591" y="2876727"/>
            <a:ext cx="18396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Moves, Adds, Changes, Disconnects (MACD) Order Portal</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04" name="Google Shape;1604;p215"/>
          <p:cNvSpPr txBox="1"/>
          <p:nvPr/>
        </p:nvSpPr>
        <p:spPr>
          <a:xfrm>
            <a:off x="1114083" y="3375454"/>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MACD Project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05" name="Google Shape;1605;p215"/>
          <p:cNvPicPr preferRelativeResize="0"/>
          <p:nvPr/>
        </p:nvPicPr>
        <p:blipFill rotWithShape="1">
          <a:blip r:embed="rId4">
            <a:alphaModFix/>
          </a:blip>
          <a:srcRect b="0" l="0" r="0" t="0"/>
          <a:stretch/>
        </p:blipFill>
        <p:spPr>
          <a:xfrm>
            <a:off x="940099" y="2931094"/>
            <a:ext cx="129371" cy="129371"/>
          </a:xfrm>
          <a:prstGeom prst="rect">
            <a:avLst/>
          </a:prstGeom>
          <a:noFill/>
          <a:ln>
            <a:noFill/>
          </a:ln>
        </p:spPr>
      </p:pic>
      <p:pic>
        <p:nvPicPr>
          <p:cNvPr descr="Laptop with solid fill" id="1606" name="Google Shape;1606;p215"/>
          <p:cNvPicPr preferRelativeResize="0"/>
          <p:nvPr/>
        </p:nvPicPr>
        <p:blipFill rotWithShape="1">
          <a:blip r:embed="rId5">
            <a:alphaModFix/>
          </a:blip>
          <a:srcRect b="0" l="0" r="0" t="0"/>
          <a:stretch/>
        </p:blipFill>
        <p:spPr>
          <a:xfrm>
            <a:off x="2462529" y="2220163"/>
            <a:ext cx="480060" cy="480060"/>
          </a:xfrm>
          <a:prstGeom prst="rect">
            <a:avLst/>
          </a:prstGeom>
          <a:noFill/>
          <a:ln>
            <a:noFill/>
          </a:ln>
        </p:spPr>
      </p:pic>
      <p:pic>
        <p:nvPicPr>
          <p:cNvPr descr="Smart Phone with solid fill" id="1607" name="Google Shape;1607;p215"/>
          <p:cNvPicPr preferRelativeResize="0"/>
          <p:nvPr/>
        </p:nvPicPr>
        <p:blipFill rotWithShape="1">
          <a:blip r:embed="rId6">
            <a:alphaModFix/>
          </a:blip>
          <a:srcRect b="0" l="0" r="0" t="0"/>
          <a:stretch/>
        </p:blipFill>
        <p:spPr>
          <a:xfrm>
            <a:off x="4987581" y="2246257"/>
            <a:ext cx="480060" cy="480060"/>
          </a:xfrm>
          <a:prstGeom prst="rect">
            <a:avLst/>
          </a:prstGeom>
          <a:noFill/>
          <a:ln>
            <a:noFill/>
          </a:ln>
        </p:spPr>
      </p:pic>
      <p:pic>
        <p:nvPicPr>
          <p:cNvPr descr="Call center with solid fill" id="1608" name="Google Shape;1608;p215"/>
          <p:cNvPicPr preferRelativeResize="0"/>
          <p:nvPr/>
        </p:nvPicPr>
        <p:blipFill rotWithShape="1">
          <a:blip r:embed="rId7">
            <a:alphaModFix/>
          </a:blip>
          <a:srcRect b="0" l="0" r="0" t="0"/>
          <a:stretch/>
        </p:blipFill>
        <p:spPr>
          <a:xfrm>
            <a:off x="7458821" y="2211187"/>
            <a:ext cx="480060" cy="480060"/>
          </a:xfrm>
          <a:prstGeom prst="rect">
            <a:avLst/>
          </a:prstGeom>
          <a:noFill/>
          <a:ln>
            <a:noFill/>
          </a:ln>
        </p:spPr>
      </p:pic>
      <p:grpSp>
        <p:nvGrpSpPr>
          <p:cNvPr id="1609" name="Google Shape;1609;p215"/>
          <p:cNvGrpSpPr/>
          <p:nvPr/>
        </p:nvGrpSpPr>
        <p:grpSpPr>
          <a:xfrm>
            <a:off x="5899998" y="3659652"/>
            <a:ext cx="2003909" cy="315450"/>
            <a:chOff x="15703306" y="9173623"/>
            <a:chExt cx="5343757" cy="841200"/>
          </a:xfrm>
        </p:grpSpPr>
        <p:sp>
          <p:nvSpPr>
            <p:cNvPr id="1610" name="Google Shape;1610;p215"/>
            <p:cNvSpPr txBox="1"/>
            <p:nvPr/>
          </p:nvSpPr>
          <p:spPr>
            <a:xfrm>
              <a:off x="16167263" y="9173623"/>
              <a:ext cx="4879800" cy="841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Network Operations Center  (NOC) and Traffic Monitoring </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11" name="Google Shape;1611;p215"/>
            <p:cNvPicPr preferRelativeResize="0"/>
            <p:nvPr/>
          </p:nvPicPr>
          <p:blipFill rotWithShape="1">
            <a:blip r:embed="rId4">
              <a:alphaModFix/>
            </a:blip>
            <a:srcRect b="0" l="0" r="0" t="0"/>
            <a:stretch/>
          </p:blipFill>
          <p:spPr>
            <a:xfrm>
              <a:off x="15703306" y="9441258"/>
              <a:ext cx="344990" cy="344990"/>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5" name="Shape 1615"/>
        <p:cNvGrpSpPr/>
        <p:nvPr/>
      </p:nvGrpSpPr>
      <p:grpSpPr>
        <a:xfrm>
          <a:off x="0" y="0"/>
          <a:ext cx="0" cy="0"/>
          <a:chOff x="0" y="0"/>
          <a:chExt cx="0" cy="0"/>
        </a:xfrm>
      </p:grpSpPr>
      <p:sp>
        <p:nvSpPr>
          <p:cNvPr id="1616" name="Google Shape;1616;p216"/>
          <p:cNvSpPr/>
          <p:nvPr/>
        </p:nvSpPr>
        <p:spPr>
          <a:xfrm>
            <a:off x="3234852" y="2079250"/>
            <a:ext cx="2355900" cy="19638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617" name="Google Shape;1617;p216"/>
          <p:cNvSpPr txBox="1"/>
          <p:nvPr>
            <p:ph type="title"/>
          </p:nvPr>
        </p:nvSpPr>
        <p:spPr>
          <a:xfrm>
            <a:off x="744637" y="906900"/>
            <a:ext cx="8242200" cy="611100"/>
          </a:xfrm>
          <a:prstGeom prst="rect">
            <a:avLst/>
          </a:prstGeom>
          <a:noFill/>
          <a:ln>
            <a:noFill/>
          </a:ln>
        </p:spPr>
        <p:txBody>
          <a:bodyPr anchorCtr="0" anchor="ctr" bIns="17150" lIns="34275" spcFirstLastPara="1" rIns="34275" wrap="square" tIns="17150">
            <a:noAutofit/>
          </a:bodyPr>
          <a:lstStyle/>
          <a:p>
            <a:pPr indent="0" lvl="0" marL="0" rtl="0" algn="l">
              <a:lnSpc>
                <a:spcPct val="90000"/>
              </a:lnSpc>
              <a:spcBef>
                <a:spcPts val="0"/>
              </a:spcBef>
              <a:spcAft>
                <a:spcPts val="0"/>
              </a:spcAft>
              <a:buClr>
                <a:schemeClr val="dk1"/>
              </a:buClr>
              <a:buSzPts val="3300"/>
              <a:buFont typeface="Plus Jakarta Sans ExtraBold"/>
              <a:buNone/>
            </a:pPr>
            <a:r>
              <a:rPr lang="en"/>
              <a:t>Expense Management</a:t>
            </a:r>
            <a:endParaRPr/>
          </a:p>
        </p:txBody>
      </p:sp>
      <p:sp>
        <p:nvSpPr>
          <p:cNvPr id="1618" name="Google Shape;1618;p216"/>
          <p:cNvSpPr txBox="1"/>
          <p:nvPr>
            <p:ph idx="1" type="body"/>
          </p:nvPr>
        </p:nvSpPr>
        <p:spPr>
          <a:xfrm>
            <a:off x="738783" y="1538883"/>
            <a:ext cx="7789800" cy="313200"/>
          </a:xfrm>
          <a:prstGeom prst="rect">
            <a:avLst/>
          </a:prstGeom>
          <a:noFill/>
          <a:ln>
            <a:noFill/>
          </a:ln>
        </p:spPr>
        <p:txBody>
          <a:bodyPr anchorCtr="0" anchor="t" bIns="17150" lIns="34275" spcFirstLastPara="1" rIns="34275" wrap="square" tIns="17150">
            <a:noAutofit/>
          </a:bodyPr>
          <a:lstStyle/>
          <a:p>
            <a:pPr indent="0" lvl="0" marL="0" marR="0" rtl="0" algn="l">
              <a:lnSpc>
                <a:spcPct val="100000"/>
              </a:lnSpc>
              <a:spcBef>
                <a:spcPts val="0"/>
              </a:spcBef>
              <a:spcAft>
                <a:spcPts val="0"/>
              </a:spcAft>
              <a:buClr>
                <a:srgbClr val="151515"/>
              </a:buClr>
              <a:buSzPts val="1400"/>
              <a:buFont typeface="Arial"/>
              <a:buNone/>
            </a:pPr>
            <a:r>
              <a:rPr b="0" i="0" lang="en" sz="1400" u="none" cap="none" strike="noStrike">
                <a:solidFill>
                  <a:srgbClr val="151515"/>
                </a:solidFill>
                <a:latin typeface="Plus Jakarta Sans Medium"/>
                <a:ea typeface="Plus Jakarta Sans Medium"/>
                <a:cs typeface="Plus Jakarta Sans Medium"/>
                <a:sym typeface="Plus Jakarta Sans Medium"/>
              </a:rPr>
              <a:t>Simplify and streamline how you pay, allocate and analyze your IT expenses</a:t>
            </a:r>
            <a:endParaRPr/>
          </a:p>
          <a:p>
            <a:pPr indent="0" lvl="0" marL="0" rtl="0" algn="l">
              <a:lnSpc>
                <a:spcPct val="90000"/>
              </a:lnSpc>
              <a:spcBef>
                <a:spcPts val="400"/>
              </a:spcBef>
              <a:spcAft>
                <a:spcPts val="1000"/>
              </a:spcAft>
              <a:buClr>
                <a:srgbClr val="333333"/>
              </a:buClr>
              <a:buSzPts val="1400"/>
              <a:buFont typeface="Arial"/>
              <a:buNone/>
            </a:pPr>
            <a:r>
              <a:t/>
            </a:r>
            <a:endParaRPr b="0" i="0" sz="1400" u="none" cap="none" strike="noStrike">
              <a:solidFill>
                <a:srgbClr val="333333"/>
              </a:solidFill>
              <a:latin typeface="Plus Jakarta Sans Medium"/>
              <a:ea typeface="Plus Jakarta Sans Medium"/>
              <a:cs typeface="Plus Jakarta Sans Medium"/>
              <a:sym typeface="Plus Jakarta Sans Medium"/>
            </a:endParaRPr>
          </a:p>
        </p:txBody>
      </p:sp>
      <p:sp>
        <p:nvSpPr>
          <p:cNvPr id="1619" name="Google Shape;1619;p216"/>
          <p:cNvSpPr/>
          <p:nvPr/>
        </p:nvSpPr>
        <p:spPr>
          <a:xfrm>
            <a:off x="752651" y="2079045"/>
            <a:ext cx="2355900" cy="19641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sp>
        <p:nvSpPr>
          <p:cNvPr id="1620" name="Google Shape;1620;p216"/>
          <p:cNvSpPr/>
          <p:nvPr/>
        </p:nvSpPr>
        <p:spPr>
          <a:xfrm>
            <a:off x="5716520" y="2069231"/>
            <a:ext cx="2355900" cy="1952400"/>
          </a:xfrm>
          <a:prstGeom prst="roundRect">
            <a:avLst>
              <a:gd fmla="val 8779" name="adj"/>
            </a:avLst>
          </a:prstGeom>
          <a:gradFill>
            <a:gsLst>
              <a:gs pos="0">
                <a:srgbClr val="39C370"/>
              </a:gs>
              <a:gs pos="100000">
                <a:srgbClr val="0E8742"/>
              </a:gs>
            </a:gsLst>
            <a:lin ang="10800025" scaled="0"/>
          </a:gradFill>
          <a:ln>
            <a:noFill/>
          </a:ln>
        </p:spPr>
        <p:txBody>
          <a:bodyPr anchorCtr="0" anchor="t"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900"/>
              <a:buFont typeface="Helvetica Neue"/>
              <a:buNone/>
            </a:pPr>
            <a:r>
              <a:t/>
            </a:r>
            <a:endParaRPr b="0" i="0" sz="900" u="none" cap="none" strike="noStrike">
              <a:solidFill>
                <a:srgbClr val="5E5E5E"/>
              </a:solidFill>
              <a:latin typeface="Plus Jakarta Sans ExtraBold"/>
              <a:ea typeface="Plus Jakarta Sans ExtraBold"/>
              <a:cs typeface="Plus Jakarta Sans ExtraBold"/>
              <a:sym typeface="Plus Jakarta Sans ExtraBold"/>
            </a:endParaRPr>
          </a:p>
        </p:txBody>
      </p:sp>
      <p:pic>
        <p:nvPicPr>
          <p:cNvPr descr="A black tick in a white circle&#10;&#10;Description automatically generated" id="1621" name="Google Shape;1621;p216"/>
          <p:cNvPicPr preferRelativeResize="0"/>
          <p:nvPr/>
        </p:nvPicPr>
        <p:blipFill rotWithShape="1">
          <a:blip r:embed="rId4">
            <a:alphaModFix/>
          </a:blip>
          <a:srcRect b="0" l="0" r="0" t="0"/>
          <a:stretch/>
        </p:blipFill>
        <p:spPr>
          <a:xfrm>
            <a:off x="884540" y="3119833"/>
            <a:ext cx="129371" cy="129371"/>
          </a:xfrm>
          <a:prstGeom prst="rect">
            <a:avLst/>
          </a:prstGeom>
          <a:noFill/>
          <a:ln>
            <a:noFill/>
          </a:ln>
        </p:spPr>
      </p:pic>
      <p:pic>
        <p:nvPicPr>
          <p:cNvPr descr="A black tick in a white circle&#10;&#10;Description automatically generated" id="1622" name="Google Shape;1622;p216"/>
          <p:cNvPicPr preferRelativeResize="0"/>
          <p:nvPr/>
        </p:nvPicPr>
        <p:blipFill rotWithShape="1">
          <a:blip r:embed="rId4">
            <a:alphaModFix/>
          </a:blip>
          <a:srcRect b="0" l="0" r="0" t="0"/>
          <a:stretch/>
        </p:blipFill>
        <p:spPr>
          <a:xfrm>
            <a:off x="5879948" y="2923693"/>
            <a:ext cx="129371" cy="129371"/>
          </a:xfrm>
          <a:prstGeom prst="rect">
            <a:avLst/>
          </a:prstGeom>
          <a:noFill/>
          <a:ln>
            <a:noFill/>
          </a:ln>
        </p:spPr>
      </p:pic>
      <p:sp>
        <p:nvSpPr>
          <p:cNvPr id="1623" name="Google Shape;1623;p216"/>
          <p:cNvSpPr txBox="1"/>
          <p:nvPr/>
        </p:nvSpPr>
        <p:spPr>
          <a:xfrm>
            <a:off x="5853877" y="2231642"/>
            <a:ext cx="2153700" cy="269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Analytics</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24" name="Google Shape;1624;p216"/>
          <p:cNvSpPr txBox="1"/>
          <p:nvPr/>
        </p:nvSpPr>
        <p:spPr>
          <a:xfrm>
            <a:off x="6075818" y="290709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100+ Reports and Charts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25" name="Google Shape;1625;p216"/>
          <p:cNvSpPr txBox="1"/>
          <p:nvPr/>
        </p:nvSpPr>
        <p:spPr>
          <a:xfrm>
            <a:off x="6061227" y="3363252"/>
            <a:ext cx="18300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Utilization Reporting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26" name="Google Shape;1626;p216"/>
          <p:cNvPicPr preferRelativeResize="0"/>
          <p:nvPr/>
        </p:nvPicPr>
        <p:blipFill rotWithShape="1">
          <a:blip r:embed="rId4">
            <a:alphaModFix/>
          </a:blip>
          <a:srcRect b="0" l="0" r="0" t="0"/>
          <a:stretch/>
        </p:blipFill>
        <p:spPr>
          <a:xfrm>
            <a:off x="5879948" y="3140118"/>
            <a:ext cx="129371" cy="129371"/>
          </a:xfrm>
          <a:prstGeom prst="rect">
            <a:avLst/>
          </a:prstGeom>
          <a:noFill/>
          <a:ln>
            <a:noFill/>
          </a:ln>
        </p:spPr>
      </p:pic>
      <p:pic>
        <p:nvPicPr>
          <p:cNvPr descr="A black tick in a white circle&#10;&#10;Description automatically generated" id="1627" name="Google Shape;1627;p216"/>
          <p:cNvPicPr preferRelativeResize="0"/>
          <p:nvPr/>
        </p:nvPicPr>
        <p:blipFill rotWithShape="1">
          <a:blip r:embed="rId4">
            <a:alphaModFix/>
          </a:blip>
          <a:srcRect b="0" l="0" r="0" t="0"/>
          <a:stretch/>
        </p:blipFill>
        <p:spPr>
          <a:xfrm>
            <a:off x="5879948" y="3396093"/>
            <a:ext cx="129371" cy="129371"/>
          </a:xfrm>
          <a:prstGeom prst="rect">
            <a:avLst/>
          </a:prstGeom>
          <a:noFill/>
          <a:ln>
            <a:noFill/>
          </a:ln>
        </p:spPr>
      </p:pic>
      <p:sp>
        <p:nvSpPr>
          <p:cNvPr id="1628" name="Google Shape;1628;p216"/>
          <p:cNvSpPr txBox="1"/>
          <p:nvPr/>
        </p:nvSpPr>
        <p:spPr>
          <a:xfrm>
            <a:off x="6063144" y="3123630"/>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Community Intelligence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29" name="Google Shape;1629;p216"/>
          <p:cNvSpPr txBox="1"/>
          <p:nvPr/>
        </p:nvSpPr>
        <p:spPr>
          <a:xfrm>
            <a:off x="3510865" y="3129216"/>
            <a:ext cx="20451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Automated General Ledger (GL) Coding and Cost Center Allocations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30" name="Google Shape;1630;p216"/>
          <p:cNvPicPr preferRelativeResize="0"/>
          <p:nvPr/>
        </p:nvPicPr>
        <p:blipFill rotWithShape="1">
          <a:blip r:embed="rId4">
            <a:alphaModFix/>
          </a:blip>
          <a:srcRect b="0" l="0" r="0" t="0"/>
          <a:stretch/>
        </p:blipFill>
        <p:spPr>
          <a:xfrm>
            <a:off x="3335460" y="2930863"/>
            <a:ext cx="129371" cy="129371"/>
          </a:xfrm>
          <a:prstGeom prst="rect">
            <a:avLst/>
          </a:prstGeom>
          <a:noFill/>
          <a:ln>
            <a:noFill/>
          </a:ln>
        </p:spPr>
      </p:pic>
      <p:sp>
        <p:nvSpPr>
          <p:cNvPr id="1631" name="Google Shape;1631;p216"/>
          <p:cNvSpPr txBox="1"/>
          <p:nvPr/>
        </p:nvSpPr>
        <p:spPr>
          <a:xfrm>
            <a:off x="3328090" y="2233650"/>
            <a:ext cx="2357400" cy="269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Accounting</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32" name="Google Shape;1632;p216"/>
          <p:cNvSpPr txBox="1"/>
          <p:nvPr/>
        </p:nvSpPr>
        <p:spPr>
          <a:xfrm>
            <a:off x="3502148" y="2906832"/>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Managed Pay with Payment Tracking</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33" name="Google Shape;1633;p216"/>
          <p:cNvSpPr txBox="1"/>
          <p:nvPr/>
        </p:nvSpPr>
        <p:spPr>
          <a:xfrm>
            <a:off x="3524035" y="3494731"/>
            <a:ext cx="20451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Batched Accounts Payable (AP) Posting Files</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34" name="Google Shape;1634;p216"/>
          <p:cNvPicPr preferRelativeResize="0"/>
          <p:nvPr/>
        </p:nvPicPr>
        <p:blipFill rotWithShape="1">
          <a:blip r:embed="rId4">
            <a:alphaModFix/>
          </a:blip>
          <a:srcRect b="0" l="0" r="0" t="0"/>
          <a:stretch/>
        </p:blipFill>
        <p:spPr>
          <a:xfrm>
            <a:off x="3344483" y="3208725"/>
            <a:ext cx="129371" cy="129371"/>
          </a:xfrm>
          <a:prstGeom prst="rect">
            <a:avLst/>
          </a:prstGeom>
          <a:noFill/>
          <a:ln>
            <a:noFill/>
          </a:ln>
        </p:spPr>
      </p:pic>
      <p:pic>
        <p:nvPicPr>
          <p:cNvPr descr="A black tick in a white circle&#10;&#10;Description automatically generated" id="1635" name="Google Shape;1635;p216"/>
          <p:cNvPicPr preferRelativeResize="0"/>
          <p:nvPr/>
        </p:nvPicPr>
        <p:blipFill rotWithShape="1">
          <a:blip r:embed="rId4">
            <a:alphaModFix/>
          </a:blip>
          <a:srcRect b="0" l="0" r="0" t="0"/>
          <a:stretch/>
        </p:blipFill>
        <p:spPr>
          <a:xfrm>
            <a:off x="3342755" y="3596599"/>
            <a:ext cx="129371" cy="129371"/>
          </a:xfrm>
          <a:prstGeom prst="rect">
            <a:avLst/>
          </a:prstGeom>
          <a:noFill/>
          <a:ln>
            <a:noFill/>
          </a:ln>
        </p:spPr>
      </p:pic>
      <p:sp>
        <p:nvSpPr>
          <p:cNvPr id="1636" name="Google Shape;1636;p216"/>
          <p:cNvSpPr txBox="1"/>
          <p:nvPr/>
        </p:nvSpPr>
        <p:spPr>
          <a:xfrm>
            <a:off x="881868" y="2225319"/>
            <a:ext cx="1410300" cy="500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500"/>
              <a:buFont typeface="Plus Jakarta Sans ExtraBold"/>
              <a:buNone/>
            </a:pPr>
            <a:r>
              <a:rPr b="1" i="0" lang="en" sz="1500" u="none" cap="none" strike="noStrike">
                <a:solidFill>
                  <a:srgbClr val="FFFFFF"/>
                </a:solidFill>
                <a:latin typeface="Plus Jakarta Sans ExtraBold"/>
                <a:ea typeface="Plus Jakarta Sans ExtraBold"/>
                <a:cs typeface="Plus Jakarta Sans ExtraBold"/>
                <a:sym typeface="Plus Jakarta Sans ExtraBold"/>
              </a:rPr>
              <a:t>Invoice Management</a:t>
            </a:r>
            <a:endParaRPr b="1" i="0" sz="1500" u="none" cap="none" strike="noStrike">
              <a:solidFill>
                <a:srgbClr val="FFFFFF"/>
              </a:solidFill>
              <a:latin typeface="Plus Jakarta Sans ExtraBold"/>
              <a:ea typeface="Plus Jakarta Sans ExtraBold"/>
              <a:cs typeface="Plus Jakarta Sans ExtraBold"/>
              <a:sym typeface="Plus Jakarta Sans ExtraBold"/>
            </a:endParaRPr>
          </a:p>
        </p:txBody>
      </p:sp>
      <p:sp>
        <p:nvSpPr>
          <p:cNvPr id="1637" name="Google Shape;1637;p216"/>
          <p:cNvSpPr txBox="1"/>
          <p:nvPr/>
        </p:nvSpPr>
        <p:spPr>
          <a:xfrm>
            <a:off x="1073115" y="2879519"/>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Invoice Database</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sp>
        <p:nvSpPr>
          <p:cNvPr id="1638" name="Google Shape;1638;p216"/>
          <p:cNvSpPr txBox="1"/>
          <p:nvPr/>
        </p:nvSpPr>
        <p:spPr>
          <a:xfrm>
            <a:off x="1073115" y="3077060"/>
            <a:ext cx="20451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Invoice Language Standardization</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39" name="Google Shape;1639;p216"/>
          <p:cNvPicPr preferRelativeResize="0"/>
          <p:nvPr/>
        </p:nvPicPr>
        <p:blipFill rotWithShape="1">
          <a:blip r:embed="rId4">
            <a:alphaModFix/>
          </a:blip>
          <a:srcRect b="0" l="0" r="0" t="0"/>
          <a:stretch/>
        </p:blipFill>
        <p:spPr>
          <a:xfrm>
            <a:off x="884540" y="2910704"/>
            <a:ext cx="129371" cy="129371"/>
          </a:xfrm>
          <a:prstGeom prst="rect">
            <a:avLst/>
          </a:prstGeom>
          <a:noFill/>
          <a:ln>
            <a:noFill/>
          </a:ln>
        </p:spPr>
      </p:pic>
      <p:grpSp>
        <p:nvGrpSpPr>
          <p:cNvPr id="1640" name="Google Shape;1640;p216"/>
          <p:cNvGrpSpPr/>
          <p:nvPr/>
        </p:nvGrpSpPr>
        <p:grpSpPr>
          <a:xfrm>
            <a:off x="884539" y="3268373"/>
            <a:ext cx="2219009" cy="315450"/>
            <a:chOff x="2967212" y="8572307"/>
            <a:chExt cx="5917357" cy="841200"/>
          </a:xfrm>
        </p:grpSpPr>
        <p:sp>
          <p:nvSpPr>
            <p:cNvPr id="1641" name="Google Shape;1641;p216"/>
            <p:cNvSpPr txBox="1"/>
            <p:nvPr/>
          </p:nvSpPr>
          <p:spPr>
            <a:xfrm>
              <a:off x="3431169" y="8572307"/>
              <a:ext cx="5453400" cy="841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Automated Invoice </a:t>
              </a:r>
              <a:endParaRPr sz="500"/>
            </a:p>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Approval Workflow</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42" name="Google Shape;1642;p216"/>
            <p:cNvPicPr preferRelativeResize="0"/>
            <p:nvPr/>
          </p:nvPicPr>
          <p:blipFill rotWithShape="1">
            <a:blip r:embed="rId4">
              <a:alphaModFix/>
            </a:blip>
            <a:srcRect b="0" l="0" r="0" t="0"/>
            <a:stretch/>
          </p:blipFill>
          <p:spPr>
            <a:xfrm>
              <a:off x="2967212" y="8819891"/>
              <a:ext cx="344990" cy="344990"/>
            </a:xfrm>
            <a:prstGeom prst="rect">
              <a:avLst/>
            </a:prstGeom>
            <a:noFill/>
            <a:ln>
              <a:noFill/>
            </a:ln>
          </p:spPr>
        </p:pic>
      </p:grpSp>
      <p:pic>
        <p:nvPicPr>
          <p:cNvPr descr="Document with solid fill" id="1643" name="Google Shape;1643;p216"/>
          <p:cNvPicPr preferRelativeResize="0"/>
          <p:nvPr/>
        </p:nvPicPr>
        <p:blipFill rotWithShape="1">
          <a:blip r:embed="rId5">
            <a:alphaModFix/>
          </a:blip>
          <a:srcRect b="0" l="0" r="0" t="0"/>
          <a:stretch/>
        </p:blipFill>
        <p:spPr>
          <a:xfrm>
            <a:off x="2534054" y="2252694"/>
            <a:ext cx="480060" cy="480060"/>
          </a:xfrm>
          <a:prstGeom prst="rect">
            <a:avLst/>
          </a:prstGeom>
          <a:noFill/>
          <a:ln>
            <a:noFill/>
          </a:ln>
        </p:spPr>
      </p:pic>
      <p:pic>
        <p:nvPicPr>
          <p:cNvPr descr="Money with solid fill" id="1644" name="Google Shape;1644;p216"/>
          <p:cNvPicPr preferRelativeResize="0"/>
          <p:nvPr/>
        </p:nvPicPr>
        <p:blipFill rotWithShape="1">
          <a:blip r:embed="rId6">
            <a:alphaModFix/>
          </a:blip>
          <a:srcRect b="0" l="0" r="0" t="0"/>
          <a:stretch/>
        </p:blipFill>
        <p:spPr>
          <a:xfrm>
            <a:off x="4968138" y="2209982"/>
            <a:ext cx="480060" cy="480060"/>
          </a:xfrm>
          <a:prstGeom prst="rect">
            <a:avLst/>
          </a:prstGeom>
          <a:noFill/>
          <a:ln>
            <a:noFill/>
          </a:ln>
        </p:spPr>
      </p:pic>
      <p:pic>
        <p:nvPicPr>
          <p:cNvPr descr="Bar chart with solid fill" id="1645" name="Google Shape;1645;p216"/>
          <p:cNvPicPr preferRelativeResize="0"/>
          <p:nvPr/>
        </p:nvPicPr>
        <p:blipFill rotWithShape="1">
          <a:blip r:embed="rId7">
            <a:alphaModFix/>
          </a:blip>
          <a:srcRect b="0" l="0" r="0" t="0"/>
          <a:stretch/>
        </p:blipFill>
        <p:spPr>
          <a:xfrm>
            <a:off x="7449272" y="2256233"/>
            <a:ext cx="480060" cy="480060"/>
          </a:xfrm>
          <a:prstGeom prst="rect">
            <a:avLst/>
          </a:prstGeom>
          <a:noFill/>
          <a:ln>
            <a:noFill/>
          </a:ln>
        </p:spPr>
      </p:pic>
      <p:sp>
        <p:nvSpPr>
          <p:cNvPr id="1646" name="Google Shape;1646;p216"/>
          <p:cNvSpPr txBox="1"/>
          <p:nvPr/>
        </p:nvSpPr>
        <p:spPr>
          <a:xfrm>
            <a:off x="6053931" y="3584309"/>
            <a:ext cx="18300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Mobile Cost Optimization (with Mobile Lifecycle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47" name="Google Shape;1647;p216"/>
          <p:cNvPicPr preferRelativeResize="0"/>
          <p:nvPr/>
        </p:nvPicPr>
        <p:blipFill rotWithShape="1">
          <a:blip r:embed="rId4">
            <a:alphaModFix/>
          </a:blip>
          <a:srcRect b="0" l="0" r="0" t="0"/>
          <a:stretch/>
        </p:blipFill>
        <p:spPr>
          <a:xfrm>
            <a:off x="5879451" y="3688219"/>
            <a:ext cx="129371" cy="129371"/>
          </a:xfrm>
          <a:prstGeom prst="rect">
            <a:avLst/>
          </a:prstGeom>
          <a:noFill/>
          <a:ln>
            <a:noFill/>
          </a:ln>
        </p:spPr>
      </p:pic>
      <p:grpSp>
        <p:nvGrpSpPr>
          <p:cNvPr id="1648" name="Google Shape;1648;p216"/>
          <p:cNvGrpSpPr/>
          <p:nvPr/>
        </p:nvGrpSpPr>
        <p:grpSpPr>
          <a:xfrm>
            <a:off x="883450" y="3609171"/>
            <a:ext cx="2204418" cy="315450"/>
            <a:chOff x="2967212" y="8776073"/>
            <a:chExt cx="5878447" cy="841200"/>
          </a:xfrm>
        </p:grpSpPr>
        <p:sp>
          <p:nvSpPr>
            <p:cNvPr id="1649" name="Google Shape;1649;p216"/>
            <p:cNvSpPr txBox="1"/>
            <p:nvPr/>
          </p:nvSpPr>
          <p:spPr>
            <a:xfrm>
              <a:off x="3392259" y="8776073"/>
              <a:ext cx="5453400" cy="841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900"/>
                <a:buFont typeface="Plus Jakarta Sans Medium"/>
                <a:buNone/>
              </a:pPr>
              <a:r>
                <a:rPr b="0" i="0" lang="en" sz="900" u="none" cap="none" strike="noStrike">
                  <a:solidFill>
                    <a:srgbClr val="FFFFFF"/>
                  </a:solidFill>
                  <a:latin typeface="Plus Jakarta Sans Medium"/>
                  <a:ea typeface="Plus Jakarta Sans Medium"/>
                  <a:cs typeface="Plus Jakarta Sans Medium"/>
                  <a:sym typeface="Plus Jakarta Sans Medium"/>
                </a:rPr>
                <a:t>Variance Flagging gnd Resolution (with Mobile Lifecycle Management)</a:t>
              </a:r>
              <a:endParaRPr b="0" i="0" sz="9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650" name="Google Shape;1650;p216"/>
            <p:cNvPicPr preferRelativeResize="0"/>
            <p:nvPr/>
          </p:nvPicPr>
          <p:blipFill rotWithShape="1">
            <a:blip r:embed="rId4">
              <a:alphaModFix/>
            </a:blip>
            <a:srcRect b="0" l="0" r="0" t="0"/>
            <a:stretch/>
          </p:blipFill>
          <p:spPr>
            <a:xfrm>
              <a:off x="2967212" y="8892080"/>
              <a:ext cx="344990" cy="34499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217"/>
          <p:cNvSpPr txBox="1"/>
          <p:nvPr>
            <p:ph type="title"/>
          </p:nvPr>
        </p:nvSpPr>
        <p:spPr>
          <a:xfrm>
            <a:off x="457200" y="2165325"/>
            <a:ext cx="8229600" cy="492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t>How AppDirect supports you</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sp>
        <p:nvSpPr>
          <p:cNvPr id="1660" name="Google Shape;1660;p218"/>
          <p:cNvSpPr/>
          <p:nvPr/>
        </p:nvSpPr>
        <p:spPr>
          <a:xfrm>
            <a:off x="3909225" y="782947"/>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18"/>
          <p:cNvSpPr/>
          <p:nvPr/>
        </p:nvSpPr>
        <p:spPr>
          <a:xfrm>
            <a:off x="3909200" y="1814650"/>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18"/>
          <p:cNvSpPr/>
          <p:nvPr/>
        </p:nvSpPr>
        <p:spPr>
          <a:xfrm>
            <a:off x="4050050" y="806575"/>
            <a:ext cx="42462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500"/>
              </a:spcBef>
              <a:spcAft>
                <a:spcPts val="0"/>
              </a:spcAft>
              <a:buNone/>
            </a:pPr>
            <a:r>
              <a:t/>
            </a:r>
            <a:endParaRPr sz="1000">
              <a:solidFill>
                <a:schemeClr val="lt1"/>
              </a:solidFill>
              <a:latin typeface="Inter ExtraLight"/>
              <a:ea typeface="Inter ExtraLight"/>
              <a:cs typeface="Inter ExtraLight"/>
              <a:sym typeface="Inter ExtraLight"/>
            </a:endParaRPr>
          </a:p>
          <a:p>
            <a:pPr indent="0" lvl="0" marL="0" rtl="0" algn="l">
              <a:lnSpc>
                <a:spcPct val="115000"/>
              </a:lnSpc>
              <a:spcBef>
                <a:spcPts val="1500"/>
              </a:spcBef>
              <a:spcAft>
                <a:spcPts val="0"/>
              </a:spcAft>
              <a:buNone/>
            </a:pPr>
            <a:r>
              <a:rPr lang="en" sz="1000">
                <a:solidFill>
                  <a:schemeClr val="lt1"/>
                </a:solidFill>
                <a:latin typeface="Inter Light"/>
                <a:ea typeface="Inter Light"/>
                <a:cs typeface="Inter Light"/>
                <a:sym typeface="Inter Light"/>
              </a:rPr>
              <a:t>Project Managers that assist in onboarding, organizing and streamlining strategic initiatives, technology upgrades, and lifecycle management.</a:t>
            </a:r>
            <a:endParaRPr sz="1000">
              <a:solidFill>
                <a:schemeClr val="lt1"/>
              </a:solidFill>
              <a:latin typeface="Inter Light"/>
              <a:ea typeface="Inter Light"/>
              <a:cs typeface="Inter Light"/>
              <a:sym typeface="Inter Light"/>
            </a:endParaRPr>
          </a:p>
          <a:p>
            <a:pPr indent="0" lvl="0" marL="0" rtl="0" algn="l">
              <a:lnSpc>
                <a:spcPct val="115000"/>
              </a:lnSpc>
              <a:spcBef>
                <a:spcPts val="1500"/>
              </a:spcBef>
              <a:spcAft>
                <a:spcPts val="1500"/>
              </a:spcAft>
              <a:buNone/>
            </a:pPr>
            <a:r>
              <a:t/>
            </a:r>
            <a:endParaRPr sz="1000">
              <a:solidFill>
                <a:schemeClr val="lt1"/>
              </a:solidFill>
              <a:latin typeface="Inter ExtraLight"/>
              <a:ea typeface="Inter ExtraLight"/>
              <a:cs typeface="Inter ExtraLight"/>
              <a:sym typeface="Inter ExtraLight"/>
            </a:endParaRPr>
          </a:p>
        </p:txBody>
      </p:sp>
      <p:sp>
        <p:nvSpPr>
          <p:cNvPr id="1663" name="Google Shape;1663;p218"/>
          <p:cNvSpPr/>
          <p:nvPr/>
        </p:nvSpPr>
        <p:spPr>
          <a:xfrm>
            <a:off x="4050050" y="1803775"/>
            <a:ext cx="42462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Complete technical support for your operating systems, security, and device management. Expert help for all your technology - from computers and phones to peripherals and smart devices.</a:t>
            </a:r>
            <a:endParaRPr sz="1000">
              <a:solidFill>
                <a:schemeClr val="lt1"/>
              </a:solidFill>
              <a:latin typeface="Inter Light"/>
              <a:ea typeface="Inter Light"/>
              <a:cs typeface="Inter Light"/>
              <a:sym typeface="Inter Light"/>
            </a:endParaRPr>
          </a:p>
        </p:txBody>
      </p:sp>
      <p:sp>
        <p:nvSpPr>
          <p:cNvPr id="1664" name="Google Shape;1664;p218"/>
          <p:cNvSpPr/>
          <p:nvPr/>
        </p:nvSpPr>
        <p:spPr>
          <a:xfrm>
            <a:off x="1734794" y="19115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PREMIUM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TECHNICAL SUPPORT</a:t>
            </a:r>
            <a:endParaRPr b="1" sz="1200">
              <a:solidFill>
                <a:schemeClr val="dk2"/>
              </a:solidFill>
              <a:latin typeface="Inter"/>
              <a:ea typeface="Inter"/>
              <a:cs typeface="Inter"/>
              <a:sym typeface="Inter"/>
            </a:endParaRPr>
          </a:p>
        </p:txBody>
      </p:sp>
      <p:sp>
        <p:nvSpPr>
          <p:cNvPr id="1665" name="Google Shape;1665;p218"/>
          <p:cNvSpPr/>
          <p:nvPr/>
        </p:nvSpPr>
        <p:spPr>
          <a:xfrm>
            <a:off x="1903244" y="1022200"/>
            <a:ext cx="1472100" cy="32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PROJECT </a:t>
            </a:r>
            <a:r>
              <a:rPr b="1" lang="en" sz="1200">
                <a:solidFill>
                  <a:schemeClr val="dk2"/>
                </a:solidFill>
                <a:latin typeface="Inter"/>
                <a:ea typeface="Inter"/>
                <a:cs typeface="Inter"/>
                <a:sym typeface="Inter"/>
              </a:rPr>
              <a:t>MANAGEMENT</a:t>
            </a:r>
            <a:endParaRPr b="1" sz="1200">
              <a:solidFill>
                <a:schemeClr val="dk2"/>
              </a:solidFill>
              <a:latin typeface="Inter"/>
              <a:ea typeface="Inter"/>
              <a:cs typeface="Inter"/>
              <a:sym typeface="Inter"/>
            </a:endParaRPr>
          </a:p>
        </p:txBody>
      </p:sp>
      <p:cxnSp>
        <p:nvCxnSpPr>
          <p:cNvPr id="1666" name="Google Shape;1666;p218"/>
          <p:cNvCxnSpPr/>
          <p:nvPr/>
        </p:nvCxnSpPr>
        <p:spPr>
          <a:xfrm>
            <a:off x="3697350" y="1803775"/>
            <a:ext cx="0" cy="822000"/>
          </a:xfrm>
          <a:prstGeom prst="straightConnector1">
            <a:avLst/>
          </a:prstGeom>
          <a:noFill/>
          <a:ln cap="flat" cmpd="sng" w="19050">
            <a:solidFill>
              <a:schemeClr val="dk2"/>
            </a:solidFill>
            <a:prstDash val="solid"/>
            <a:round/>
            <a:headEnd len="med" w="med" type="none"/>
            <a:tailEnd len="med" w="med" type="none"/>
          </a:ln>
        </p:spPr>
      </p:cxnSp>
      <p:sp>
        <p:nvSpPr>
          <p:cNvPr id="1667" name="Google Shape;1667;p21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68" name="Google Shape;1668;p2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669" name="Google Shape;1669;p218"/>
          <p:cNvSpPr txBox="1"/>
          <p:nvPr/>
        </p:nvSpPr>
        <p:spPr>
          <a:xfrm>
            <a:off x="359700" y="191875"/>
            <a:ext cx="80508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Value-Added</a:t>
            </a:r>
            <a:r>
              <a:rPr lang="en" sz="2150">
                <a:solidFill>
                  <a:schemeClr val="dk2"/>
                </a:solidFill>
                <a:latin typeface="Inter ExtraLight"/>
                <a:ea typeface="Inter ExtraLight"/>
                <a:cs typeface="Inter ExtraLight"/>
                <a:sym typeface="Inter ExtraLight"/>
              </a:rPr>
              <a:t> </a:t>
            </a:r>
            <a:r>
              <a:rPr lang="en" sz="2150">
                <a:solidFill>
                  <a:schemeClr val="dk2"/>
                </a:solidFill>
                <a:latin typeface="Inter ExtraLight"/>
                <a:ea typeface="Inter ExtraLight"/>
                <a:cs typeface="Inter ExtraLight"/>
                <a:sym typeface="Inter ExtraLight"/>
              </a:rPr>
              <a:t>Services</a:t>
            </a:r>
            <a:endParaRPr sz="2150">
              <a:solidFill>
                <a:schemeClr val="dk2"/>
              </a:solidFill>
              <a:latin typeface="Inter ExtraLight"/>
              <a:ea typeface="Inter ExtraLight"/>
              <a:cs typeface="Inter ExtraLight"/>
              <a:sym typeface="Inter ExtraLight"/>
            </a:endParaRPr>
          </a:p>
        </p:txBody>
      </p:sp>
      <p:sp>
        <p:nvSpPr>
          <p:cNvPr id="1670" name="Google Shape;1670;p218"/>
          <p:cNvSpPr/>
          <p:nvPr/>
        </p:nvSpPr>
        <p:spPr>
          <a:xfrm>
            <a:off x="3909225" y="2833600"/>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18"/>
          <p:cNvSpPr/>
          <p:nvPr/>
        </p:nvSpPr>
        <p:spPr>
          <a:xfrm>
            <a:off x="4050050" y="2822725"/>
            <a:ext cx="41610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End-to-end network management including 24/7 monitoring, incident response, and on-site support for all your network devices. Complete lifecycle services from procurement and staging to maintenance of your entire network infrastructure.</a:t>
            </a:r>
            <a:endParaRPr sz="1000">
              <a:solidFill>
                <a:schemeClr val="lt1"/>
              </a:solidFill>
              <a:latin typeface="Inter Light"/>
              <a:ea typeface="Inter Light"/>
              <a:cs typeface="Inter Light"/>
              <a:sym typeface="Inter Light"/>
            </a:endParaRPr>
          </a:p>
        </p:txBody>
      </p:sp>
      <p:sp>
        <p:nvSpPr>
          <p:cNvPr id="1672" name="Google Shape;1672;p218"/>
          <p:cNvSpPr/>
          <p:nvPr/>
        </p:nvSpPr>
        <p:spPr>
          <a:xfrm>
            <a:off x="1734794" y="29316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NETWORK MANAGEMENT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800">
                <a:solidFill>
                  <a:schemeClr val="dk2"/>
                </a:solidFill>
                <a:latin typeface="Inter"/>
                <a:ea typeface="Inter"/>
                <a:cs typeface="Inter"/>
                <a:sym typeface="Inter"/>
              </a:rPr>
              <a:t>(MONITORING &amp; FIELD SERVICES)</a:t>
            </a:r>
            <a:endParaRPr b="1" sz="800">
              <a:solidFill>
                <a:schemeClr val="dk2"/>
              </a:solidFill>
              <a:latin typeface="Inter"/>
              <a:ea typeface="Inter"/>
              <a:cs typeface="Inter"/>
              <a:sym typeface="Inter"/>
            </a:endParaRPr>
          </a:p>
        </p:txBody>
      </p:sp>
      <p:grpSp>
        <p:nvGrpSpPr>
          <p:cNvPr id="1673" name="Google Shape;1673;p218"/>
          <p:cNvGrpSpPr/>
          <p:nvPr/>
        </p:nvGrpSpPr>
        <p:grpSpPr>
          <a:xfrm>
            <a:off x="980711" y="865152"/>
            <a:ext cx="636300" cy="636600"/>
            <a:chOff x="1087726" y="865152"/>
            <a:chExt cx="636300" cy="636600"/>
          </a:xfrm>
        </p:grpSpPr>
        <p:sp>
          <p:nvSpPr>
            <p:cNvPr id="1674" name="Google Shape;1674;p218"/>
            <p:cNvSpPr/>
            <p:nvPr/>
          </p:nvSpPr>
          <p:spPr>
            <a:xfrm>
              <a:off x="1087726" y="865152"/>
              <a:ext cx="636300" cy="6366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75" name="Google Shape;1675;p218"/>
            <p:cNvPicPr preferRelativeResize="0"/>
            <p:nvPr/>
          </p:nvPicPr>
          <p:blipFill rotWithShape="1">
            <a:blip r:embed="rId4">
              <a:alphaModFix/>
            </a:blip>
            <a:srcRect b="9090" l="16762" r="15260" t="0"/>
            <a:stretch/>
          </p:blipFill>
          <p:spPr>
            <a:xfrm>
              <a:off x="1209070" y="954012"/>
              <a:ext cx="393613" cy="458872"/>
            </a:xfrm>
            <a:prstGeom prst="rect">
              <a:avLst/>
            </a:prstGeom>
            <a:noFill/>
            <a:ln>
              <a:noFill/>
            </a:ln>
          </p:spPr>
        </p:pic>
      </p:grpSp>
      <p:sp>
        <p:nvSpPr>
          <p:cNvPr id="1676" name="Google Shape;1676;p218"/>
          <p:cNvSpPr/>
          <p:nvPr/>
        </p:nvSpPr>
        <p:spPr>
          <a:xfrm>
            <a:off x="3909225" y="3863425"/>
            <a:ext cx="4467600" cy="8220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18"/>
          <p:cNvSpPr/>
          <p:nvPr/>
        </p:nvSpPr>
        <p:spPr>
          <a:xfrm>
            <a:off x="4050075" y="3852550"/>
            <a:ext cx="4246200" cy="804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Deliver and manage end-user hardware (laptops, phones, etc); including inventory management, staging, configuration, testing, assembly, retrieval, secure disposal, and more.</a:t>
            </a:r>
            <a:endParaRPr sz="1000">
              <a:solidFill>
                <a:schemeClr val="lt1"/>
              </a:solidFill>
              <a:latin typeface="Inter Light"/>
              <a:ea typeface="Inter Light"/>
              <a:cs typeface="Inter Light"/>
              <a:sym typeface="Inter Light"/>
            </a:endParaRPr>
          </a:p>
        </p:txBody>
      </p:sp>
      <p:sp>
        <p:nvSpPr>
          <p:cNvPr id="1678" name="Google Shape;1678;p218"/>
          <p:cNvSpPr/>
          <p:nvPr/>
        </p:nvSpPr>
        <p:spPr>
          <a:xfrm>
            <a:off x="1734794" y="39607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HARDWARE &amp; LOGISTICS</a:t>
            </a:r>
            <a:endParaRPr b="1" sz="1200">
              <a:solidFill>
                <a:schemeClr val="dk2"/>
              </a:solidFill>
              <a:latin typeface="Inter"/>
              <a:ea typeface="Inter"/>
              <a:cs typeface="Inter"/>
              <a:sym typeface="Inter"/>
            </a:endParaRPr>
          </a:p>
        </p:txBody>
      </p:sp>
      <p:grpSp>
        <p:nvGrpSpPr>
          <p:cNvPr id="1679" name="Google Shape;1679;p218"/>
          <p:cNvGrpSpPr/>
          <p:nvPr/>
        </p:nvGrpSpPr>
        <p:grpSpPr>
          <a:xfrm>
            <a:off x="980711" y="2931702"/>
            <a:ext cx="636300" cy="628200"/>
            <a:chOff x="1008923" y="3018252"/>
            <a:chExt cx="636300" cy="628200"/>
          </a:xfrm>
        </p:grpSpPr>
        <p:sp>
          <p:nvSpPr>
            <p:cNvPr id="1680" name="Google Shape;1680;p218"/>
            <p:cNvSpPr/>
            <p:nvPr/>
          </p:nvSpPr>
          <p:spPr>
            <a:xfrm>
              <a:off x="1008923" y="3018252"/>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81" name="Google Shape;1681;p218"/>
            <p:cNvPicPr preferRelativeResize="0"/>
            <p:nvPr/>
          </p:nvPicPr>
          <p:blipFill>
            <a:blip r:embed="rId5">
              <a:alphaModFix/>
            </a:blip>
            <a:stretch>
              <a:fillRect/>
            </a:stretch>
          </p:blipFill>
          <p:spPr>
            <a:xfrm>
              <a:off x="1129692" y="3122561"/>
              <a:ext cx="419580" cy="419581"/>
            </a:xfrm>
            <a:prstGeom prst="rect">
              <a:avLst/>
            </a:prstGeom>
            <a:noFill/>
            <a:ln>
              <a:noFill/>
            </a:ln>
          </p:spPr>
        </p:pic>
      </p:grpSp>
      <p:grpSp>
        <p:nvGrpSpPr>
          <p:cNvPr id="1682" name="Google Shape;1682;p218"/>
          <p:cNvGrpSpPr/>
          <p:nvPr/>
        </p:nvGrpSpPr>
        <p:grpSpPr>
          <a:xfrm>
            <a:off x="980711" y="1902627"/>
            <a:ext cx="636300" cy="628200"/>
            <a:chOff x="1104898" y="1945902"/>
            <a:chExt cx="636300" cy="628200"/>
          </a:xfrm>
        </p:grpSpPr>
        <p:sp>
          <p:nvSpPr>
            <p:cNvPr id="1683" name="Google Shape;1683;p218"/>
            <p:cNvSpPr/>
            <p:nvPr/>
          </p:nvSpPr>
          <p:spPr>
            <a:xfrm>
              <a:off x="1104898" y="1945902"/>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84" name="Google Shape;1684;p218"/>
            <p:cNvPicPr preferRelativeResize="0"/>
            <p:nvPr/>
          </p:nvPicPr>
          <p:blipFill>
            <a:blip r:embed="rId6">
              <a:alphaModFix/>
            </a:blip>
            <a:stretch>
              <a:fillRect/>
            </a:stretch>
          </p:blipFill>
          <p:spPr>
            <a:xfrm>
              <a:off x="1226248" y="2063199"/>
              <a:ext cx="393600" cy="393600"/>
            </a:xfrm>
            <a:prstGeom prst="rect">
              <a:avLst/>
            </a:prstGeom>
            <a:noFill/>
            <a:ln>
              <a:noFill/>
            </a:ln>
          </p:spPr>
        </p:pic>
      </p:grpSp>
      <p:grpSp>
        <p:nvGrpSpPr>
          <p:cNvPr id="1685" name="Google Shape;1685;p218"/>
          <p:cNvGrpSpPr/>
          <p:nvPr/>
        </p:nvGrpSpPr>
        <p:grpSpPr>
          <a:xfrm>
            <a:off x="980711" y="3960777"/>
            <a:ext cx="636300" cy="628200"/>
            <a:chOff x="1008936" y="3960777"/>
            <a:chExt cx="636300" cy="628200"/>
          </a:xfrm>
        </p:grpSpPr>
        <p:sp>
          <p:nvSpPr>
            <p:cNvPr id="1686" name="Google Shape;1686;p218"/>
            <p:cNvSpPr/>
            <p:nvPr/>
          </p:nvSpPr>
          <p:spPr>
            <a:xfrm>
              <a:off x="1008936" y="3960777"/>
              <a:ext cx="636300" cy="6282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687" name="Google Shape;1687;p218"/>
            <p:cNvPicPr preferRelativeResize="0"/>
            <p:nvPr/>
          </p:nvPicPr>
          <p:blipFill>
            <a:blip r:embed="rId7">
              <a:alphaModFix/>
            </a:blip>
            <a:stretch>
              <a:fillRect/>
            </a:stretch>
          </p:blipFill>
          <p:spPr>
            <a:xfrm>
              <a:off x="1130286" y="4078077"/>
              <a:ext cx="393600" cy="393600"/>
            </a:xfrm>
            <a:prstGeom prst="rect">
              <a:avLst/>
            </a:prstGeom>
            <a:noFill/>
            <a:ln>
              <a:noFill/>
            </a:ln>
          </p:spPr>
        </p:pic>
      </p:grpSp>
      <p:cxnSp>
        <p:nvCxnSpPr>
          <p:cNvPr id="1688" name="Google Shape;1688;p218"/>
          <p:cNvCxnSpPr/>
          <p:nvPr/>
        </p:nvCxnSpPr>
        <p:spPr>
          <a:xfrm>
            <a:off x="3697350" y="2813875"/>
            <a:ext cx="0" cy="822000"/>
          </a:xfrm>
          <a:prstGeom prst="straightConnector1">
            <a:avLst/>
          </a:prstGeom>
          <a:noFill/>
          <a:ln cap="flat" cmpd="sng" w="19050">
            <a:solidFill>
              <a:schemeClr val="dk2"/>
            </a:solidFill>
            <a:prstDash val="solid"/>
            <a:round/>
            <a:headEnd len="med" w="med" type="none"/>
            <a:tailEnd len="med" w="med" type="none"/>
          </a:ln>
        </p:spPr>
      </p:cxnSp>
      <p:cxnSp>
        <p:nvCxnSpPr>
          <p:cNvPr id="1689" name="Google Shape;1689;p218"/>
          <p:cNvCxnSpPr/>
          <p:nvPr/>
        </p:nvCxnSpPr>
        <p:spPr>
          <a:xfrm>
            <a:off x="3697350" y="3863425"/>
            <a:ext cx="0" cy="822000"/>
          </a:xfrm>
          <a:prstGeom prst="straightConnector1">
            <a:avLst/>
          </a:prstGeom>
          <a:noFill/>
          <a:ln cap="flat" cmpd="sng" w="19050">
            <a:solidFill>
              <a:schemeClr val="dk2"/>
            </a:solidFill>
            <a:prstDash val="solid"/>
            <a:round/>
            <a:headEnd len="med" w="med" type="none"/>
            <a:tailEnd len="med" w="med" type="none"/>
          </a:ln>
        </p:spPr>
      </p:cxnSp>
      <p:cxnSp>
        <p:nvCxnSpPr>
          <p:cNvPr id="1690" name="Google Shape;1690;p218"/>
          <p:cNvCxnSpPr/>
          <p:nvPr/>
        </p:nvCxnSpPr>
        <p:spPr>
          <a:xfrm>
            <a:off x="3697350" y="806575"/>
            <a:ext cx="0" cy="8220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pic>
        <p:nvPicPr>
          <p:cNvPr id="1695" name="Google Shape;1695;p219"/>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1696" name="Google Shape;1696;p219"/>
          <p:cNvSpPr/>
          <p:nvPr/>
        </p:nvSpPr>
        <p:spPr>
          <a:xfrm>
            <a:off x="1900176" y="4141988"/>
            <a:ext cx="2557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Boost solution designs with technical expertise in customer discovery and qualification.</a:t>
            </a:r>
            <a:endParaRPr sz="12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50">
              <a:solidFill>
                <a:schemeClr val="lt1"/>
              </a:solidFill>
              <a:latin typeface="Inter Light"/>
              <a:ea typeface="Inter Light"/>
              <a:cs typeface="Inter Light"/>
              <a:sym typeface="Inter Light"/>
            </a:endParaRPr>
          </a:p>
        </p:txBody>
      </p:sp>
      <p:sp>
        <p:nvSpPr>
          <p:cNvPr id="1697" name="Google Shape;1697;p219"/>
          <p:cNvSpPr/>
          <p:nvPr/>
        </p:nvSpPr>
        <p:spPr>
          <a:xfrm>
            <a:off x="1877272" y="3763301"/>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Engineers</a:t>
            </a:r>
            <a:endParaRPr sz="1200">
              <a:solidFill>
                <a:schemeClr val="lt1"/>
              </a:solidFill>
              <a:latin typeface="Open Sans"/>
              <a:ea typeface="Open Sans"/>
              <a:cs typeface="Open Sans"/>
              <a:sym typeface="Open Sans"/>
            </a:endParaRPr>
          </a:p>
        </p:txBody>
      </p:sp>
      <p:pic>
        <p:nvPicPr>
          <p:cNvPr id="1698" name="Google Shape;1698;p219"/>
          <p:cNvPicPr preferRelativeResize="0"/>
          <p:nvPr/>
        </p:nvPicPr>
        <p:blipFill>
          <a:blip r:embed="rId4">
            <a:alphaModFix/>
          </a:blip>
          <a:stretch>
            <a:fillRect/>
          </a:stretch>
        </p:blipFill>
        <p:spPr>
          <a:xfrm>
            <a:off x="460700" y="467912"/>
            <a:ext cx="1610227" cy="393330"/>
          </a:xfrm>
          <a:prstGeom prst="rect">
            <a:avLst/>
          </a:prstGeom>
          <a:noFill/>
          <a:ln>
            <a:noFill/>
          </a:ln>
        </p:spPr>
      </p:pic>
      <p:pic>
        <p:nvPicPr>
          <p:cNvPr id="1699" name="Google Shape;1699;p219"/>
          <p:cNvPicPr preferRelativeResize="0"/>
          <p:nvPr/>
        </p:nvPicPr>
        <p:blipFill>
          <a:blip r:embed="rId5">
            <a:alphaModFix/>
          </a:blip>
          <a:stretch>
            <a:fillRect/>
          </a:stretch>
        </p:blipFill>
        <p:spPr>
          <a:xfrm>
            <a:off x="4997775" y="511925"/>
            <a:ext cx="3689027" cy="2458754"/>
          </a:xfrm>
          <a:prstGeom prst="rect">
            <a:avLst/>
          </a:prstGeom>
          <a:noFill/>
          <a:ln>
            <a:noFill/>
          </a:ln>
        </p:spPr>
      </p:pic>
      <p:sp>
        <p:nvSpPr>
          <p:cNvPr id="1700" name="Google Shape;1700;p219"/>
          <p:cNvSpPr txBox="1"/>
          <p:nvPr>
            <p:ph type="title"/>
          </p:nvPr>
        </p:nvSpPr>
        <p:spPr>
          <a:xfrm>
            <a:off x="457200" y="1336938"/>
            <a:ext cx="55092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Extend your team with </a:t>
            </a:r>
            <a:br>
              <a:rPr lang="en" sz="2700"/>
            </a:br>
            <a:r>
              <a:rPr lang="en" sz="2700"/>
              <a:t>our </a:t>
            </a:r>
            <a:r>
              <a:rPr lang="en" sz="2700"/>
              <a:t>specialists</a:t>
            </a:r>
            <a:endParaRPr sz="2700"/>
          </a:p>
        </p:txBody>
      </p:sp>
      <p:pic>
        <p:nvPicPr>
          <p:cNvPr id="1701" name="Google Shape;1701;p219"/>
          <p:cNvPicPr preferRelativeResize="0"/>
          <p:nvPr/>
        </p:nvPicPr>
        <p:blipFill rotWithShape="1">
          <a:blip r:embed="rId6">
            <a:alphaModFix/>
          </a:blip>
          <a:srcRect b="0" l="0" r="0" t="0"/>
          <a:stretch/>
        </p:blipFill>
        <p:spPr>
          <a:xfrm>
            <a:off x="1265825" y="3763312"/>
            <a:ext cx="486450" cy="486450"/>
          </a:xfrm>
          <a:prstGeom prst="rect">
            <a:avLst/>
          </a:prstGeom>
          <a:noFill/>
          <a:ln>
            <a:noFill/>
          </a:ln>
        </p:spPr>
      </p:pic>
      <p:pic>
        <p:nvPicPr>
          <p:cNvPr id="1702" name="Google Shape;1702;p219"/>
          <p:cNvPicPr preferRelativeResize="0"/>
          <p:nvPr/>
        </p:nvPicPr>
        <p:blipFill rotWithShape="1">
          <a:blip r:embed="rId7">
            <a:alphaModFix/>
          </a:blip>
          <a:srcRect b="0" l="0" r="0" t="0"/>
          <a:stretch/>
        </p:blipFill>
        <p:spPr>
          <a:xfrm>
            <a:off x="4816978" y="3753700"/>
            <a:ext cx="486450" cy="486450"/>
          </a:xfrm>
          <a:prstGeom prst="rect">
            <a:avLst/>
          </a:prstGeom>
          <a:noFill/>
          <a:ln>
            <a:noFill/>
          </a:ln>
        </p:spPr>
      </p:pic>
      <p:sp>
        <p:nvSpPr>
          <p:cNvPr id="1703" name="Google Shape;1703;p219"/>
          <p:cNvSpPr/>
          <p:nvPr/>
        </p:nvSpPr>
        <p:spPr>
          <a:xfrm>
            <a:off x="5366797" y="37536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Architects</a:t>
            </a:r>
            <a:endParaRPr sz="1200">
              <a:solidFill>
                <a:schemeClr val="lt1"/>
              </a:solidFill>
              <a:latin typeface="Open Sans"/>
              <a:ea typeface="Open Sans"/>
              <a:cs typeface="Open Sans"/>
              <a:sym typeface="Open Sans"/>
            </a:endParaRPr>
          </a:p>
        </p:txBody>
      </p:sp>
      <p:sp>
        <p:nvSpPr>
          <p:cNvPr id="1704" name="Google Shape;1704;p219"/>
          <p:cNvSpPr/>
          <p:nvPr/>
        </p:nvSpPr>
        <p:spPr>
          <a:xfrm>
            <a:off x="5366801" y="4132375"/>
            <a:ext cx="2608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Confidently present solutions scoped, designed, and vetted by experts.</a:t>
            </a:r>
            <a:endParaRPr sz="1200">
              <a:solidFill>
                <a:schemeClr val="lt1"/>
              </a:solidFill>
              <a:latin typeface="Inter ExtraLight"/>
              <a:ea typeface="Inter ExtraLight"/>
              <a:cs typeface="Inter ExtraLight"/>
              <a:sym typeface="Inter Extra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220"/>
          <p:cNvSpPr txBox="1"/>
          <p:nvPr>
            <p:ph type="title"/>
          </p:nvPr>
        </p:nvSpPr>
        <p:spPr>
          <a:xfrm>
            <a:off x="457200" y="2153325"/>
            <a:ext cx="8229600" cy="516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a:t>Case studies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221"/>
          <p:cNvSpPr/>
          <p:nvPr/>
        </p:nvSpPr>
        <p:spPr>
          <a:xfrm>
            <a:off x="321" y="50688"/>
            <a:ext cx="9163800" cy="4800600"/>
          </a:xfrm>
          <a:prstGeom prst="rect">
            <a:avLst/>
          </a:prstGeom>
          <a:gradFill>
            <a:gsLst>
              <a:gs pos="0">
                <a:srgbClr val="EDE9DE"/>
              </a:gs>
              <a:gs pos="66000">
                <a:schemeClr val="lt1"/>
              </a:gs>
              <a:gs pos="100000">
                <a:schemeClr val="lt1"/>
              </a:gs>
            </a:gsLst>
            <a:lin ang="13500032"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15" name="Google Shape;1715;p221"/>
          <p:cNvSpPr/>
          <p:nvPr/>
        </p:nvSpPr>
        <p:spPr>
          <a:xfrm>
            <a:off x="1110" y="-6359"/>
            <a:ext cx="9163800" cy="1407000"/>
          </a:xfrm>
          <a:prstGeom prst="rect">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16" name="Google Shape;1716;p221"/>
          <p:cNvPicPr preferRelativeResize="0"/>
          <p:nvPr/>
        </p:nvPicPr>
        <p:blipFill rotWithShape="1">
          <a:blip r:embed="rId3">
            <a:alphaModFix amt="5000"/>
          </a:blip>
          <a:srcRect b="0" l="0" r="0" t="0"/>
          <a:stretch/>
        </p:blipFill>
        <p:spPr>
          <a:xfrm>
            <a:off x="5077619" y="-1814996"/>
            <a:ext cx="5914151" cy="7072156"/>
          </a:xfrm>
          <a:prstGeom prst="rect">
            <a:avLst/>
          </a:prstGeom>
          <a:noFill/>
          <a:ln>
            <a:noFill/>
          </a:ln>
        </p:spPr>
      </p:pic>
      <p:sp>
        <p:nvSpPr>
          <p:cNvPr id="1717" name="Google Shape;1717;p221"/>
          <p:cNvSpPr txBox="1"/>
          <p:nvPr/>
        </p:nvSpPr>
        <p:spPr>
          <a:xfrm>
            <a:off x="447169" y="591339"/>
            <a:ext cx="8087700" cy="546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3300"/>
              <a:buFont typeface="Plus Jakarta Sans ExtraBold"/>
              <a:buNone/>
            </a:pPr>
            <a:r>
              <a:rPr b="1" i="0" lang="en" sz="3300" u="none" cap="none" strike="noStrike">
                <a:solidFill>
                  <a:srgbClr val="FFFFFF"/>
                </a:solidFill>
                <a:latin typeface="Plus Jakarta Sans ExtraBold"/>
                <a:ea typeface="Plus Jakarta Sans ExtraBold"/>
                <a:cs typeface="Plus Jakarta Sans ExtraBold"/>
                <a:sym typeface="Plus Jakarta Sans ExtraBold"/>
              </a:rPr>
              <a:t>Success Story: CPI Security</a:t>
            </a:r>
            <a:endParaRPr sz="500"/>
          </a:p>
        </p:txBody>
      </p:sp>
      <p:sp>
        <p:nvSpPr>
          <p:cNvPr id="1718" name="Google Shape;1718;p221"/>
          <p:cNvSpPr txBox="1"/>
          <p:nvPr/>
        </p:nvSpPr>
        <p:spPr>
          <a:xfrm>
            <a:off x="1282366" y="1571226"/>
            <a:ext cx="4196400" cy="885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1100"/>
              <a:buFont typeface="Plus Jakarta Sans ExtraBold"/>
              <a:buNone/>
            </a:pPr>
            <a:r>
              <a:rPr b="1" i="0" lang="en" sz="1100" u="none" cap="none" strike="noStrike">
                <a:solidFill>
                  <a:srgbClr val="151515"/>
                </a:solidFill>
                <a:latin typeface="Plus Jakarta Sans ExtraBold"/>
                <a:ea typeface="Plus Jakarta Sans ExtraBold"/>
                <a:cs typeface="Plus Jakarta Sans ExtraBold"/>
                <a:sym typeface="Plus Jakarta Sans ExtraBold"/>
              </a:rPr>
              <a:t>CPI Security, a leading provider of home monitoring and alarm solutions, offers an all-in-one integrated system for its customers. However, their IT environment lacked a similarly unified solution.</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1" i="0" sz="1100" u="none" cap="none" strike="noStrike">
              <a:solidFill>
                <a:srgbClr val="151515"/>
              </a:solidFill>
              <a:latin typeface="Plus Jakarta Sans ExtraBold"/>
              <a:ea typeface="Plus Jakarta Sans ExtraBold"/>
              <a:cs typeface="Plus Jakarta Sans ExtraBold"/>
              <a:sym typeface="Plus Jakarta Sans ExtraBold"/>
            </a:endParaRPr>
          </a:p>
        </p:txBody>
      </p:sp>
      <p:sp>
        <p:nvSpPr>
          <p:cNvPr id="1719" name="Google Shape;1719;p221"/>
          <p:cNvSpPr/>
          <p:nvPr/>
        </p:nvSpPr>
        <p:spPr>
          <a:xfrm>
            <a:off x="321" y="4780595"/>
            <a:ext cx="9163800" cy="362700"/>
          </a:xfrm>
          <a:prstGeom prst="rect">
            <a:avLst/>
          </a:prstGeom>
          <a:gradFill>
            <a:gsLst>
              <a:gs pos="0">
                <a:srgbClr val="5EBEEE"/>
              </a:gs>
              <a:gs pos="100000">
                <a:srgbClr val="1877AB"/>
              </a:gs>
            </a:gsLst>
            <a:lin ang="11006978" scaled="0"/>
          </a:gra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94C76"/>
              </a:buClr>
              <a:buSzPts val="1200"/>
              <a:buFont typeface="Helvetica Neue"/>
              <a:buNone/>
            </a:pPr>
            <a:r>
              <a:t/>
            </a:r>
            <a:endParaRPr b="0" i="0" sz="1200" u="none" cap="none" strike="noStrike">
              <a:solidFill>
                <a:srgbClr val="094C76"/>
              </a:solidFill>
              <a:latin typeface="Helvetica Neue"/>
              <a:ea typeface="Helvetica Neue"/>
              <a:cs typeface="Helvetica Neue"/>
              <a:sym typeface="Helvetica Neue"/>
            </a:endParaRPr>
          </a:p>
        </p:txBody>
      </p:sp>
      <p:grpSp>
        <p:nvGrpSpPr>
          <p:cNvPr id="1720" name="Google Shape;1720;p221"/>
          <p:cNvGrpSpPr/>
          <p:nvPr/>
        </p:nvGrpSpPr>
        <p:grpSpPr>
          <a:xfrm>
            <a:off x="7326879" y="4134803"/>
            <a:ext cx="2269238" cy="851175"/>
            <a:chOff x="19537486" y="11025662"/>
            <a:chExt cx="6051300" cy="2269800"/>
          </a:xfrm>
        </p:grpSpPr>
        <p:sp>
          <p:nvSpPr>
            <p:cNvPr id="1721" name="Google Shape;1721;p221"/>
            <p:cNvSpPr/>
            <p:nvPr/>
          </p:nvSpPr>
          <p:spPr>
            <a:xfrm>
              <a:off x="19537486" y="11025662"/>
              <a:ext cx="6051300" cy="2269800"/>
            </a:xfrm>
            <a:prstGeom prst="roundRect">
              <a:avLst>
                <a:gd fmla="val 18174"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22" name="Google Shape;1722;p221"/>
            <p:cNvPicPr preferRelativeResize="0"/>
            <p:nvPr/>
          </p:nvPicPr>
          <p:blipFill rotWithShape="1">
            <a:blip r:embed="rId4">
              <a:alphaModFix/>
            </a:blip>
            <a:srcRect b="0" l="0" r="0" t="0"/>
            <a:stretch/>
          </p:blipFill>
          <p:spPr>
            <a:xfrm>
              <a:off x="20042312" y="11520059"/>
              <a:ext cx="3846753" cy="1280970"/>
            </a:xfrm>
            <a:prstGeom prst="rect">
              <a:avLst/>
            </a:prstGeom>
            <a:noFill/>
            <a:ln>
              <a:noFill/>
            </a:ln>
          </p:spPr>
        </p:pic>
      </p:grpSp>
      <p:sp>
        <p:nvSpPr>
          <p:cNvPr id="1723" name="Google Shape;1723;p221"/>
          <p:cNvSpPr/>
          <p:nvPr/>
        </p:nvSpPr>
        <p:spPr>
          <a:xfrm>
            <a:off x="-2195031" y="-2001877"/>
            <a:ext cx="4607100" cy="313800"/>
          </a:xfrm>
          <a:prstGeom prst="ellipse">
            <a:avLst/>
          </a:prstGeom>
          <a:solidFill>
            <a:schemeClr val="lt1">
              <a:alpha val="4710"/>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24" name="Google Shape;1724;p221"/>
          <p:cNvSpPr txBox="1"/>
          <p:nvPr/>
        </p:nvSpPr>
        <p:spPr>
          <a:xfrm>
            <a:off x="427327" y="3093440"/>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Customer Challenges</a:t>
            </a:r>
            <a:endParaRPr sz="500"/>
          </a:p>
        </p:txBody>
      </p:sp>
      <p:pic>
        <p:nvPicPr>
          <p:cNvPr descr="A green circle with a black tick&#10;&#10;Description automatically generated" id="1725" name="Google Shape;1725;p221"/>
          <p:cNvPicPr preferRelativeResize="0"/>
          <p:nvPr/>
        </p:nvPicPr>
        <p:blipFill rotWithShape="1">
          <a:blip r:embed="rId5">
            <a:alphaModFix/>
          </a:blip>
          <a:srcRect b="0" l="0" r="0" t="0"/>
          <a:stretch/>
        </p:blipFill>
        <p:spPr>
          <a:xfrm>
            <a:off x="447169" y="3387728"/>
            <a:ext cx="143441" cy="143441"/>
          </a:xfrm>
          <a:prstGeom prst="rect">
            <a:avLst/>
          </a:prstGeom>
          <a:noFill/>
          <a:ln>
            <a:noFill/>
          </a:ln>
        </p:spPr>
      </p:pic>
      <p:pic>
        <p:nvPicPr>
          <p:cNvPr descr="A blue circle with a black check mark&#10;&#10;Description automatically generated" id="1726" name="Google Shape;1726;p221"/>
          <p:cNvPicPr preferRelativeResize="0"/>
          <p:nvPr/>
        </p:nvPicPr>
        <p:blipFill rotWithShape="1">
          <a:blip r:embed="rId6">
            <a:alphaModFix/>
          </a:blip>
          <a:srcRect b="0" l="0" r="0" t="0"/>
          <a:stretch/>
        </p:blipFill>
        <p:spPr>
          <a:xfrm>
            <a:off x="440150" y="3816997"/>
            <a:ext cx="143441" cy="143441"/>
          </a:xfrm>
          <a:prstGeom prst="rect">
            <a:avLst/>
          </a:prstGeom>
          <a:noFill/>
          <a:ln>
            <a:noFill/>
          </a:ln>
        </p:spPr>
      </p:pic>
      <p:pic>
        <p:nvPicPr>
          <p:cNvPr descr="A yellow circle with a black tick in it&#10;&#10;Description automatically generated" id="1727" name="Google Shape;1727;p221"/>
          <p:cNvPicPr preferRelativeResize="0"/>
          <p:nvPr/>
        </p:nvPicPr>
        <p:blipFill rotWithShape="1">
          <a:blip r:embed="rId7">
            <a:alphaModFix/>
          </a:blip>
          <a:srcRect b="0" l="0" r="0" t="0"/>
          <a:stretch/>
        </p:blipFill>
        <p:spPr>
          <a:xfrm>
            <a:off x="444944" y="4253584"/>
            <a:ext cx="147891" cy="147891"/>
          </a:xfrm>
          <a:prstGeom prst="rect">
            <a:avLst/>
          </a:prstGeom>
          <a:noFill/>
          <a:ln>
            <a:noFill/>
          </a:ln>
        </p:spPr>
      </p:pic>
      <p:pic>
        <p:nvPicPr>
          <p:cNvPr descr="Best Home Security Systems &amp; 24/7 Alarm Monitoring | CPI ..." id="1728" name="Google Shape;1728;p221"/>
          <p:cNvPicPr preferRelativeResize="0"/>
          <p:nvPr/>
        </p:nvPicPr>
        <p:blipFill rotWithShape="1">
          <a:blip r:embed="rId8">
            <a:alphaModFix/>
          </a:blip>
          <a:srcRect b="0" l="0" r="0" t="0"/>
          <a:stretch/>
        </p:blipFill>
        <p:spPr>
          <a:xfrm>
            <a:off x="447169" y="1598027"/>
            <a:ext cx="566140" cy="566140"/>
          </a:xfrm>
          <a:prstGeom prst="rect">
            <a:avLst/>
          </a:prstGeom>
          <a:noFill/>
          <a:ln>
            <a:noFill/>
          </a:ln>
        </p:spPr>
      </p:pic>
      <p:pic>
        <p:nvPicPr>
          <p:cNvPr descr="A camera on a wall&#10;&#10;Description automatically generated" id="1729" name="Google Shape;1729;p221"/>
          <p:cNvPicPr preferRelativeResize="0"/>
          <p:nvPr/>
        </p:nvPicPr>
        <p:blipFill rotWithShape="1">
          <a:blip r:embed="rId9">
            <a:alphaModFix/>
          </a:blip>
          <a:srcRect b="0" l="0" r="0" t="0"/>
          <a:stretch/>
        </p:blipFill>
        <p:spPr>
          <a:xfrm>
            <a:off x="5894666" y="1585976"/>
            <a:ext cx="3130800" cy="2087100"/>
          </a:xfrm>
          <a:prstGeom prst="roundRect">
            <a:avLst>
              <a:gd fmla="val 8594" name="adj"/>
            </a:avLst>
          </a:prstGeom>
          <a:solidFill>
            <a:srgbClr val="ECECEC"/>
          </a:solidFill>
          <a:ln>
            <a:noFill/>
          </a:ln>
        </p:spPr>
      </p:pic>
      <p:sp>
        <p:nvSpPr>
          <p:cNvPr id="1730" name="Google Shape;1730;p221"/>
          <p:cNvSpPr txBox="1"/>
          <p:nvPr/>
        </p:nvSpPr>
        <p:spPr>
          <a:xfrm>
            <a:off x="730239" y="3329103"/>
            <a:ext cx="43524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Other engaged vendors demanded significant effort from an already overstretched IT team</a:t>
            </a:r>
            <a:endParaRPr sz="500"/>
          </a:p>
        </p:txBody>
      </p:sp>
      <p:sp>
        <p:nvSpPr>
          <p:cNvPr id="1731" name="Google Shape;1731;p221"/>
          <p:cNvSpPr txBox="1"/>
          <p:nvPr/>
        </p:nvSpPr>
        <p:spPr>
          <a:xfrm>
            <a:off x="730239" y="3766408"/>
            <a:ext cx="44283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Limited visibility into the mobile environment, resulted in overspending on unused lines</a:t>
            </a:r>
            <a:endParaRPr sz="500"/>
          </a:p>
        </p:txBody>
      </p:sp>
      <p:sp>
        <p:nvSpPr>
          <p:cNvPr id="1732" name="Google Shape;1732;p221"/>
          <p:cNvSpPr txBox="1"/>
          <p:nvPr/>
        </p:nvSpPr>
        <p:spPr>
          <a:xfrm>
            <a:off x="721516" y="4191705"/>
            <a:ext cx="4298400" cy="308700"/>
          </a:xfrm>
          <a:prstGeom prst="rect">
            <a:avLst/>
          </a:prstGeom>
          <a:noFill/>
          <a:ln>
            <a:noFill/>
          </a:ln>
        </p:spPr>
        <p:txBody>
          <a:bodyPr anchorCtr="0" anchor="ctr" bIns="15700" lIns="15700" spcFirstLastPara="1" rIns="15700" wrap="square" tIns="15700">
            <a:spAutoFit/>
          </a:bodyPr>
          <a:lstStyle/>
          <a:p>
            <a:pPr indent="0" lvl="0" marL="0" marR="0" rtl="0" algn="l">
              <a:lnSpc>
                <a:spcPct val="100000"/>
              </a:lnSpc>
              <a:spcBef>
                <a:spcPts val="0"/>
              </a:spcBef>
              <a:spcAft>
                <a:spcPts val="0"/>
              </a:spcAft>
              <a:buClr>
                <a:srgbClr val="333333"/>
              </a:buClr>
              <a:buSzPts val="900"/>
              <a:buFont typeface="Plus Jakarta Sans Medium"/>
              <a:buNone/>
            </a:pPr>
            <a:r>
              <a:rPr b="0" i="0" lang="en" sz="900" u="none" cap="none" strike="noStrike">
                <a:solidFill>
                  <a:srgbClr val="333333"/>
                </a:solidFill>
                <a:latin typeface="Plus Jakarta Sans Medium"/>
                <a:ea typeface="Plus Jakarta Sans Medium"/>
                <a:cs typeface="Plus Jakarta Sans Medium"/>
                <a:sym typeface="Plus Jakarta Sans Medium"/>
              </a:rPr>
              <a:t>Managing MACD (Moves, Adds, Changes, Deletes) processes consumed valuable time and resources</a:t>
            </a:r>
            <a:endParaRPr sz="500"/>
          </a:p>
        </p:txBody>
      </p:sp>
      <p:sp>
        <p:nvSpPr>
          <p:cNvPr id="1733" name="Google Shape;1733;p221"/>
          <p:cNvSpPr txBox="1"/>
          <p:nvPr/>
        </p:nvSpPr>
        <p:spPr>
          <a:xfrm>
            <a:off x="427328" y="2733317"/>
            <a:ext cx="39678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1,500 Mobile Devices</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734" name="Google Shape;1734;p221"/>
          <p:cNvSpPr txBox="1"/>
          <p:nvPr/>
        </p:nvSpPr>
        <p:spPr>
          <a:xfrm>
            <a:off x="427327" y="2486941"/>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IT Assets Included</a:t>
            </a:r>
            <a:endParaRPr sz="500"/>
          </a:p>
        </p:txBody>
      </p:sp>
      <p:sp>
        <p:nvSpPr>
          <p:cNvPr id="1735" name="Google Shape;1735;p221"/>
          <p:cNvSpPr txBox="1"/>
          <p:nvPr/>
        </p:nvSpPr>
        <p:spPr>
          <a:xfrm>
            <a:off x="2752473" y="2473051"/>
            <a:ext cx="16746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vCom Partner Advisor</a:t>
            </a:r>
            <a:endParaRPr sz="500"/>
          </a:p>
        </p:txBody>
      </p:sp>
      <p:pic>
        <p:nvPicPr>
          <p:cNvPr descr="A close-up of a logo&#10;&#10;Description automatically generated" id="1736" name="Google Shape;1736;p221"/>
          <p:cNvPicPr preferRelativeResize="0"/>
          <p:nvPr/>
        </p:nvPicPr>
        <p:blipFill rotWithShape="1">
          <a:blip r:embed="rId10">
            <a:alphaModFix/>
          </a:blip>
          <a:srcRect b="0" l="0" r="0" t="0"/>
          <a:stretch/>
        </p:blipFill>
        <p:spPr>
          <a:xfrm>
            <a:off x="2739699" y="2681031"/>
            <a:ext cx="1005197" cy="30155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204"/>
          <p:cNvSpPr txBox="1"/>
          <p:nvPr>
            <p:ph type="title"/>
          </p:nvPr>
        </p:nvSpPr>
        <p:spPr>
          <a:xfrm>
            <a:off x="457200" y="2238600"/>
            <a:ext cx="8229600" cy="666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222"/>
          <p:cNvSpPr/>
          <p:nvPr/>
        </p:nvSpPr>
        <p:spPr>
          <a:xfrm>
            <a:off x="321" y="35318"/>
            <a:ext cx="9163800" cy="4903500"/>
          </a:xfrm>
          <a:prstGeom prst="rect">
            <a:avLst/>
          </a:prstGeom>
          <a:gradFill>
            <a:gsLst>
              <a:gs pos="0">
                <a:srgbClr val="EDE9DE"/>
              </a:gs>
              <a:gs pos="66000">
                <a:schemeClr val="lt1"/>
              </a:gs>
              <a:gs pos="100000">
                <a:schemeClr val="lt1"/>
              </a:gs>
            </a:gsLst>
            <a:lin ang="13500032"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42" name="Google Shape;1742;p222"/>
          <p:cNvSpPr/>
          <p:nvPr/>
        </p:nvSpPr>
        <p:spPr>
          <a:xfrm>
            <a:off x="1110" y="-6359"/>
            <a:ext cx="9163800" cy="1407000"/>
          </a:xfrm>
          <a:prstGeom prst="rect">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43" name="Google Shape;1743;p222"/>
          <p:cNvPicPr preferRelativeResize="0"/>
          <p:nvPr/>
        </p:nvPicPr>
        <p:blipFill rotWithShape="1">
          <a:blip r:embed="rId3">
            <a:alphaModFix amt="5000"/>
          </a:blip>
          <a:srcRect b="0" l="0" r="0" t="0"/>
          <a:stretch/>
        </p:blipFill>
        <p:spPr>
          <a:xfrm>
            <a:off x="5077619" y="-1814996"/>
            <a:ext cx="5914151" cy="7072156"/>
          </a:xfrm>
          <a:prstGeom prst="rect">
            <a:avLst/>
          </a:prstGeom>
          <a:noFill/>
          <a:ln>
            <a:noFill/>
          </a:ln>
        </p:spPr>
      </p:pic>
      <p:sp>
        <p:nvSpPr>
          <p:cNvPr id="1744" name="Google Shape;1744;p222"/>
          <p:cNvSpPr/>
          <p:nvPr/>
        </p:nvSpPr>
        <p:spPr>
          <a:xfrm>
            <a:off x="321" y="4780595"/>
            <a:ext cx="9163800" cy="362700"/>
          </a:xfrm>
          <a:prstGeom prst="rect">
            <a:avLst/>
          </a:prstGeom>
          <a:gradFill>
            <a:gsLst>
              <a:gs pos="0">
                <a:srgbClr val="5EBEEE"/>
              </a:gs>
              <a:gs pos="100000">
                <a:srgbClr val="1877AB"/>
              </a:gs>
            </a:gsLst>
            <a:lin ang="11006978" scaled="0"/>
          </a:grad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094C76"/>
              </a:buClr>
              <a:buSzPts val="1200"/>
              <a:buFont typeface="Helvetica Neue"/>
              <a:buNone/>
            </a:pPr>
            <a:r>
              <a:t/>
            </a:r>
            <a:endParaRPr b="0" i="0" sz="1200" u="none" cap="none" strike="noStrike">
              <a:solidFill>
                <a:srgbClr val="094C76"/>
              </a:solidFill>
              <a:latin typeface="Helvetica Neue"/>
              <a:ea typeface="Helvetica Neue"/>
              <a:cs typeface="Helvetica Neue"/>
              <a:sym typeface="Helvetica Neue"/>
            </a:endParaRPr>
          </a:p>
        </p:txBody>
      </p:sp>
      <p:grpSp>
        <p:nvGrpSpPr>
          <p:cNvPr id="1745" name="Google Shape;1745;p222"/>
          <p:cNvGrpSpPr/>
          <p:nvPr/>
        </p:nvGrpSpPr>
        <p:grpSpPr>
          <a:xfrm>
            <a:off x="7326879" y="4134803"/>
            <a:ext cx="2269238" cy="851175"/>
            <a:chOff x="19537486" y="11025662"/>
            <a:chExt cx="6051300" cy="2269800"/>
          </a:xfrm>
        </p:grpSpPr>
        <p:sp>
          <p:nvSpPr>
            <p:cNvPr id="1746" name="Google Shape;1746;p222"/>
            <p:cNvSpPr/>
            <p:nvPr/>
          </p:nvSpPr>
          <p:spPr>
            <a:xfrm>
              <a:off x="19537486" y="11025662"/>
              <a:ext cx="6051300" cy="2269800"/>
            </a:xfrm>
            <a:prstGeom prst="roundRect">
              <a:avLst>
                <a:gd fmla="val 18174" name="adj"/>
              </a:avLst>
            </a:prstGeom>
            <a:gradFill>
              <a:gsLst>
                <a:gs pos="0">
                  <a:srgbClr val="094C76"/>
                </a:gs>
                <a:gs pos="100000">
                  <a:srgbClr val="05273D"/>
                </a:gs>
              </a:gsLst>
              <a:lin ang="10800025"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pic>
          <p:nvPicPr>
            <p:cNvPr descr="Image" id="1747" name="Google Shape;1747;p222"/>
            <p:cNvPicPr preferRelativeResize="0"/>
            <p:nvPr/>
          </p:nvPicPr>
          <p:blipFill rotWithShape="1">
            <a:blip r:embed="rId4">
              <a:alphaModFix/>
            </a:blip>
            <a:srcRect b="0" l="0" r="0" t="0"/>
            <a:stretch/>
          </p:blipFill>
          <p:spPr>
            <a:xfrm>
              <a:off x="20042312" y="11520059"/>
              <a:ext cx="3846753" cy="1280970"/>
            </a:xfrm>
            <a:prstGeom prst="rect">
              <a:avLst/>
            </a:prstGeom>
            <a:noFill/>
            <a:ln>
              <a:noFill/>
            </a:ln>
          </p:spPr>
        </p:pic>
      </p:grpSp>
      <p:sp>
        <p:nvSpPr>
          <p:cNvPr id="1748" name="Google Shape;1748;p222"/>
          <p:cNvSpPr/>
          <p:nvPr/>
        </p:nvSpPr>
        <p:spPr>
          <a:xfrm>
            <a:off x="-2195031" y="-2001877"/>
            <a:ext cx="4607100" cy="313800"/>
          </a:xfrm>
          <a:prstGeom prst="ellipse">
            <a:avLst/>
          </a:prstGeom>
          <a:solidFill>
            <a:schemeClr val="lt1">
              <a:alpha val="4710"/>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5E5E5E"/>
              </a:buClr>
              <a:buSzPts val="1200"/>
              <a:buFont typeface="Plus Jakarta Sans"/>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49" name="Google Shape;1749;p222"/>
          <p:cNvSpPr txBox="1"/>
          <p:nvPr/>
        </p:nvSpPr>
        <p:spPr>
          <a:xfrm>
            <a:off x="483356" y="311984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Solution</a:t>
            </a:r>
            <a:endParaRPr sz="500"/>
          </a:p>
        </p:txBody>
      </p:sp>
      <p:sp>
        <p:nvSpPr>
          <p:cNvPr id="1750" name="Google Shape;1750;p222"/>
          <p:cNvSpPr txBox="1"/>
          <p:nvPr/>
        </p:nvSpPr>
        <p:spPr>
          <a:xfrm>
            <a:off x="732185" y="3387697"/>
            <a:ext cx="33783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Initial management of existing environment assumed by vCom with future-focused transition plan</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751" name="Google Shape;1751;p222"/>
          <p:cNvSpPr txBox="1"/>
          <p:nvPr/>
        </p:nvSpPr>
        <p:spPr>
          <a:xfrm>
            <a:off x="729398" y="3787624"/>
            <a:ext cx="31341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Immediate visibility into current environment to identify overspend and unnecessary plans</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pic>
        <p:nvPicPr>
          <p:cNvPr descr="A blue circle with a black tick in it&#10;&#10;Description automatically generated" id="1752" name="Google Shape;1752;p222"/>
          <p:cNvPicPr preferRelativeResize="0"/>
          <p:nvPr/>
        </p:nvPicPr>
        <p:blipFill rotWithShape="1">
          <a:blip r:embed="rId5">
            <a:alphaModFix/>
          </a:blip>
          <a:srcRect b="0" l="0" r="0" t="0"/>
          <a:stretch/>
        </p:blipFill>
        <p:spPr>
          <a:xfrm>
            <a:off x="498431" y="3439611"/>
            <a:ext cx="143441" cy="143441"/>
          </a:xfrm>
          <a:prstGeom prst="rect">
            <a:avLst/>
          </a:prstGeom>
          <a:noFill/>
          <a:ln>
            <a:noFill/>
          </a:ln>
        </p:spPr>
      </p:pic>
      <p:pic>
        <p:nvPicPr>
          <p:cNvPr descr="A green circle with a black tick&#10;&#10;Description automatically generated" id="1753" name="Google Shape;1753;p222"/>
          <p:cNvPicPr preferRelativeResize="0"/>
          <p:nvPr/>
        </p:nvPicPr>
        <p:blipFill rotWithShape="1">
          <a:blip r:embed="rId6">
            <a:alphaModFix/>
          </a:blip>
          <a:srcRect b="0" l="0" r="0" t="0"/>
          <a:stretch/>
        </p:blipFill>
        <p:spPr>
          <a:xfrm>
            <a:off x="491288" y="3847217"/>
            <a:ext cx="143441" cy="143441"/>
          </a:xfrm>
          <a:prstGeom prst="rect">
            <a:avLst/>
          </a:prstGeom>
          <a:noFill/>
          <a:ln>
            <a:noFill/>
          </a:ln>
        </p:spPr>
      </p:pic>
      <p:pic>
        <p:nvPicPr>
          <p:cNvPr descr="A blue circle with a black check mark&#10;&#10;Description automatically generated" id="1754" name="Google Shape;1754;p222"/>
          <p:cNvPicPr preferRelativeResize="0"/>
          <p:nvPr/>
        </p:nvPicPr>
        <p:blipFill rotWithShape="1">
          <a:blip r:embed="rId7">
            <a:alphaModFix/>
          </a:blip>
          <a:srcRect b="0" l="0" r="0" t="0"/>
          <a:stretch/>
        </p:blipFill>
        <p:spPr>
          <a:xfrm>
            <a:off x="498431" y="4241729"/>
            <a:ext cx="143441" cy="143441"/>
          </a:xfrm>
          <a:prstGeom prst="rect">
            <a:avLst/>
          </a:prstGeom>
          <a:noFill/>
          <a:ln>
            <a:noFill/>
          </a:ln>
        </p:spPr>
      </p:pic>
      <p:sp>
        <p:nvSpPr>
          <p:cNvPr id="1755" name="Google Shape;1755;p222"/>
          <p:cNvSpPr txBox="1"/>
          <p:nvPr/>
        </p:nvSpPr>
        <p:spPr>
          <a:xfrm>
            <a:off x="721258" y="4184883"/>
            <a:ext cx="35118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MACD order management and automated financial reporting from day one in vManager</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0" i="0" sz="900" u="none" cap="none" strike="noStrike">
              <a:solidFill>
                <a:srgbClr val="151515"/>
              </a:solidFill>
              <a:latin typeface="Plus Jakarta Sans Medium"/>
              <a:ea typeface="Plus Jakarta Sans Medium"/>
              <a:cs typeface="Plus Jakarta Sans Medium"/>
              <a:sym typeface="Plus Jakarta Sans Medium"/>
            </a:endParaRPr>
          </a:p>
        </p:txBody>
      </p:sp>
      <p:sp>
        <p:nvSpPr>
          <p:cNvPr id="1756" name="Google Shape;1756;p222"/>
          <p:cNvSpPr/>
          <p:nvPr/>
        </p:nvSpPr>
        <p:spPr>
          <a:xfrm>
            <a:off x="4289523" y="670756"/>
            <a:ext cx="5182200" cy="2096700"/>
          </a:xfrm>
          <a:prstGeom prst="roundRect">
            <a:avLst>
              <a:gd fmla="val 6567" name="adj"/>
            </a:avLst>
          </a:prstGeom>
          <a:gradFill>
            <a:gsLst>
              <a:gs pos="0">
                <a:srgbClr val="EE7C13"/>
              </a:gs>
              <a:gs pos="100000">
                <a:srgbClr val="F6B03E"/>
              </a:gs>
            </a:gsLst>
            <a:lin ang="0" scaled="0"/>
          </a:gra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1757" name="Google Shape;1757;p222"/>
          <p:cNvSpPr txBox="1"/>
          <p:nvPr/>
        </p:nvSpPr>
        <p:spPr>
          <a:xfrm>
            <a:off x="4441090" y="818158"/>
            <a:ext cx="47577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758" name="Google Shape;1758;p222"/>
          <p:cNvSpPr txBox="1"/>
          <p:nvPr/>
        </p:nvSpPr>
        <p:spPr>
          <a:xfrm>
            <a:off x="4869020" y="1262927"/>
            <a:ext cx="3609900" cy="2079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Over $11K in monthly mobile savings for customer</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sp>
        <p:nvSpPr>
          <p:cNvPr id="1759" name="Google Shape;1759;p222"/>
          <p:cNvSpPr txBox="1"/>
          <p:nvPr/>
        </p:nvSpPr>
        <p:spPr>
          <a:xfrm>
            <a:off x="4869020" y="1618377"/>
            <a:ext cx="3523500" cy="377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More efficient mobile management for orders/changes and expenses</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760" name="Google Shape;1760;p222"/>
          <p:cNvPicPr preferRelativeResize="0"/>
          <p:nvPr/>
        </p:nvPicPr>
        <p:blipFill rotWithShape="1">
          <a:blip r:embed="rId8">
            <a:alphaModFix/>
          </a:blip>
          <a:srcRect b="0" l="0" r="0" t="0"/>
          <a:stretch/>
        </p:blipFill>
        <p:spPr>
          <a:xfrm>
            <a:off x="4671811" y="1287390"/>
            <a:ext cx="151526" cy="151526"/>
          </a:xfrm>
          <a:prstGeom prst="rect">
            <a:avLst/>
          </a:prstGeom>
          <a:noFill/>
          <a:ln>
            <a:noFill/>
          </a:ln>
        </p:spPr>
      </p:pic>
      <p:pic>
        <p:nvPicPr>
          <p:cNvPr descr="A black tick in a white circle&#10;&#10;Description automatically generated" id="1761" name="Google Shape;1761;p222"/>
          <p:cNvPicPr preferRelativeResize="0"/>
          <p:nvPr/>
        </p:nvPicPr>
        <p:blipFill rotWithShape="1">
          <a:blip r:embed="rId8">
            <a:alphaModFix/>
          </a:blip>
          <a:srcRect b="0" l="0" r="0" t="0"/>
          <a:stretch/>
        </p:blipFill>
        <p:spPr>
          <a:xfrm>
            <a:off x="4671811" y="1721934"/>
            <a:ext cx="151526" cy="151526"/>
          </a:xfrm>
          <a:prstGeom prst="rect">
            <a:avLst/>
          </a:prstGeom>
          <a:noFill/>
          <a:ln>
            <a:noFill/>
          </a:ln>
        </p:spPr>
      </p:pic>
      <p:pic>
        <p:nvPicPr>
          <p:cNvPr descr="A black tick in a white circle&#10;&#10;Description automatically generated" id="1762" name="Google Shape;1762;p222"/>
          <p:cNvPicPr preferRelativeResize="0"/>
          <p:nvPr/>
        </p:nvPicPr>
        <p:blipFill rotWithShape="1">
          <a:blip r:embed="rId8">
            <a:alphaModFix/>
          </a:blip>
          <a:srcRect b="0" l="0" r="0" t="0"/>
          <a:stretch/>
        </p:blipFill>
        <p:spPr>
          <a:xfrm>
            <a:off x="4671811" y="2232182"/>
            <a:ext cx="151526" cy="151526"/>
          </a:xfrm>
          <a:prstGeom prst="rect">
            <a:avLst/>
          </a:prstGeom>
          <a:noFill/>
          <a:ln>
            <a:noFill/>
          </a:ln>
        </p:spPr>
      </p:pic>
      <p:sp>
        <p:nvSpPr>
          <p:cNvPr id="1763" name="Google Shape;1763;p222"/>
          <p:cNvSpPr txBox="1"/>
          <p:nvPr/>
        </p:nvSpPr>
        <p:spPr>
          <a:xfrm>
            <a:off x="4869020" y="2176394"/>
            <a:ext cx="3948000" cy="5463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100"/>
              <a:buFont typeface="Plus Jakarta Sans Medium"/>
              <a:buNone/>
            </a:pPr>
            <a:r>
              <a:rPr b="0" i="0" lang="en" sz="1100" u="none" cap="none" strike="noStrike">
                <a:solidFill>
                  <a:srgbClr val="FFFFFF"/>
                </a:solidFill>
                <a:latin typeface="Plus Jakarta Sans Medium"/>
                <a:ea typeface="Plus Jakarta Sans Medium"/>
                <a:cs typeface="Plus Jakarta Sans Medium"/>
                <a:sym typeface="Plus Jakarta Sans Medium"/>
              </a:rPr>
              <a:t>$5,899.99  in partner monthly commissions earned, with more coming as services transferred to QuantumShift</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0" i="0" sz="1100" u="none" cap="none" strike="noStrike">
              <a:solidFill>
                <a:srgbClr val="FFFFFF"/>
              </a:solidFill>
              <a:latin typeface="Plus Jakarta Sans Medium"/>
              <a:ea typeface="Plus Jakarta Sans Medium"/>
              <a:cs typeface="Plus Jakarta Sans Medium"/>
              <a:sym typeface="Plus Jakarta Sans Medium"/>
            </a:endParaRPr>
          </a:p>
        </p:txBody>
      </p:sp>
      <p:sp>
        <p:nvSpPr>
          <p:cNvPr id="1764" name="Google Shape;1764;p222"/>
          <p:cNvSpPr txBox="1"/>
          <p:nvPr/>
        </p:nvSpPr>
        <p:spPr>
          <a:xfrm>
            <a:off x="4671811" y="3006772"/>
            <a:ext cx="4268100" cy="854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1100"/>
              <a:buFont typeface="Plus Jakarta Sans ExtraBold"/>
              <a:buNone/>
            </a:pPr>
            <a:r>
              <a:rPr b="0" i="0" lang="en" sz="1100" u="none" cap="none" strike="noStrike">
                <a:solidFill>
                  <a:srgbClr val="151515"/>
                </a:solidFill>
                <a:latin typeface="Plus Jakarta Sans ExtraBold"/>
                <a:ea typeface="Plus Jakarta Sans ExtraBold"/>
                <a:cs typeface="Plus Jakarta Sans ExtraBold"/>
                <a:sym typeface="Plus Jakarta Sans ExtraBold"/>
              </a:rPr>
              <a:t>“We’ve been working with multiple mobility solutions for years… I think vCom has an AWESOME ability and we’re looking for more ways to engage vCom.”</a:t>
            </a:r>
            <a:endParaRPr sz="500"/>
          </a:p>
          <a:p>
            <a:pPr indent="0" lvl="0" marL="0" marR="0" rtl="0" algn="l">
              <a:lnSpc>
                <a:spcPct val="100000"/>
              </a:lnSpc>
              <a:spcBef>
                <a:spcPts val="0"/>
              </a:spcBef>
              <a:spcAft>
                <a:spcPts val="0"/>
              </a:spcAft>
              <a:buClr>
                <a:srgbClr val="FFFFFF"/>
              </a:buClr>
              <a:buSzPts val="1100"/>
              <a:buFont typeface="Plus Jakarta Sans ExtraBold"/>
              <a:buNone/>
            </a:pPr>
            <a:r>
              <a:t/>
            </a:r>
            <a:endParaRPr b="0" i="0" sz="1100" u="none" cap="none" strike="noStrike">
              <a:solidFill>
                <a:srgbClr val="151515"/>
              </a:solidFill>
              <a:latin typeface="Plus Jakarta Sans ExtraBold"/>
              <a:ea typeface="Plus Jakarta Sans ExtraBold"/>
              <a:cs typeface="Plus Jakarta Sans ExtraBold"/>
              <a:sym typeface="Plus Jakarta Sans ExtraBold"/>
            </a:endParaRPr>
          </a:p>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 Aaron Bock, OPKALLA Managing Partner</a:t>
            </a:r>
            <a:endParaRPr sz="500"/>
          </a:p>
        </p:txBody>
      </p:sp>
      <p:sp>
        <p:nvSpPr>
          <p:cNvPr id="1765" name="Google Shape;1765;p222"/>
          <p:cNvSpPr txBox="1"/>
          <p:nvPr/>
        </p:nvSpPr>
        <p:spPr>
          <a:xfrm>
            <a:off x="498432" y="1645070"/>
            <a:ext cx="30450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ExtraBold"/>
              <a:buNone/>
            </a:pPr>
            <a:r>
              <a:rPr b="1" i="0" lang="en" sz="900" u="none" cap="none" strike="noStrike">
                <a:solidFill>
                  <a:srgbClr val="151515"/>
                </a:solidFill>
                <a:latin typeface="Plus Jakarta Sans ExtraBold"/>
                <a:ea typeface="Plus Jakarta Sans ExtraBold"/>
                <a:cs typeface="Plus Jakarta Sans ExtraBold"/>
                <a:sym typeface="Plus Jakarta Sans ExtraBold"/>
              </a:rPr>
              <a:t>Partner Opportunity and Engagement</a:t>
            </a:r>
            <a:endParaRPr sz="500"/>
          </a:p>
        </p:txBody>
      </p:sp>
      <p:pic>
        <p:nvPicPr>
          <p:cNvPr descr="A green circle with a black tick&#10;&#10;Description automatically generated" id="1766" name="Google Shape;1766;p222"/>
          <p:cNvPicPr preferRelativeResize="0"/>
          <p:nvPr/>
        </p:nvPicPr>
        <p:blipFill rotWithShape="1">
          <a:blip r:embed="rId6">
            <a:alphaModFix/>
          </a:blip>
          <a:srcRect b="0" l="0" r="0" t="0"/>
          <a:stretch/>
        </p:blipFill>
        <p:spPr>
          <a:xfrm>
            <a:off x="502881" y="1938375"/>
            <a:ext cx="143441" cy="143441"/>
          </a:xfrm>
          <a:prstGeom prst="rect">
            <a:avLst/>
          </a:prstGeom>
          <a:noFill/>
          <a:ln>
            <a:noFill/>
          </a:ln>
        </p:spPr>
      </p:pic>
      <p:pic>
        <p:nvPicPr>
          <p:cNvPr descr="A blue circle with a black check mark&#10;&#10;Description automatically generated" id="1767" name="Google Shape;1767;p222"/>
          <p:cNvPicPr preferRelativeResize="0"/>
          <p:nvPr/>
        </p:nvPicPr>
        <p:blipFill rotWithShape="1">
          <a:blip r:embed="rId7">
            <a:alphaModFix/>
          </a:blip>
          <a:srcRect b="0" l="0" r="0" t="0"/>
          <a:stretch/>
        </p:blipFill>
        <p:spPr>
          <a:xfrm>
            <a:off x="504797" y="2253118"/>
            <a:ext cx="143441" cy="143441"/>
          </a:xfrm>
          <a:prstGeom prst="rect">
            <a:avLst/>
          </a:prstGeom>
          <a:noFill/>
          <a:ln>
            <a:noFill/>
          </a:ln>
        </p:spPr>
      </p:pic>
      <p:pic>
        <p:nvPicPr>
          <p:cNvPr descr="A yellow circle with a black tick in it&#10;&#10;Description automatically generated" id="1768" name="Google Shape;1768;p222"/>
          <p:cNvPicPr preferRelativeResize="0"/>
          <p:nvPr/>
        </p:nvPicPr>
        <p:blipFill rotWithShape="1">
          <a:blip r:embed="rId9">
            <a:alphaModFix/>
          </a:blip>
          <a:srcRect b="0" l="0" r="0" t="0"/>
          <a:stretch/>
        </p:blipFill>
        <p:spPr>
          <a:xfrm>
            <a:off x="498432" y="2554681"/>
            <a:ext cx="147891" cy="147891"/>
          </a:xfrm>
          <a:prstGeom prst="rect">
            <a:avLst/>
          </a:prstGeom>
          <a:noFill/>
          <a:ln>
            <a:noFill/>
          </a:ln>
        </p:spPr>
      </p:pic>
      <p:sp>
        <p:nvSpPr>
          <p:cNvPr id="1769" name="Google Shape;1769;p222"/>
          <p:cNvSpPr txBox="1"/>
          <p:nvPr/>
        </p:nvSpPr>
        <p:spPr>
          <a:xfrm>
            <a:off x="746472" y="1926442"/>
            <a:ext cx="26802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OPKALLA was originally engaged by TSD</a:t>
            </a:r>
            <a:endParaRPr sz="500"/>
          </a:p>
        </p:txBody>
      </p:sp>
      <p:sp>
        <p:nvSpPr>
          <p:cNvPr id="1770" name="Google Shape;1770;p222"/>
          <p:cNvSpPr txBox="1"/>
          <p:nvPr/>
        </p:nvSpPr>
        <p:spPr>
          <a:xfrm>
            <a:off x="776916" y="2171585"/>
            <a:ext cx="26802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Two dedicated prep calls reviewing function and customer needs</a:t>
            </a:r>
            <a:endParaRPr sz="500"/>
          </a:p>
        </p:txBody>
      </p:sp>
      <p:sp>
        <p:nvSpPr>
          <p:cNvPr id="1771" name="Google Shape;1771;p222"/>
          <p:cNvSpPr txBox="1"/>
          <p:nvPr/>
        </p:nvSpPr>
        <p:spPr>
          <a:xfrm>
            <a:off x="776916" y="2477795"/>
            <a:ext cx="2680200" cy="315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900"/>
              <a:buFont typeface="Plus Jakarta Sans Medium"/>
              <a:buNone/>
            </a:pPr>
            <a:r>
              <a:rPr b="0" i="0" lang="en" sz="900" u="none" cap="none" strike="noStrike">
                <a:solidFill>
                  <a:srgbClr val="151515"/>
                </a:solidFill>
                <a:latin typeface="Plus Jakarta Sans Medium"/>
                <a:ea typeface="Plus Jakarta Sans Medium"/>
                <a:cs typeface="Plus Jakarta Sans Medium"/>
                <a:sym typeface="Plus Jakarta Sans Medium"/>
              </a:rPr>
              <a:t>CPI was inconsistent to commit, but vCom team stayed engaged and ultimately closed the deal</a:t>
            </a:r>
            <a:endParaRPr sz="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5" name="Shape 1775"/>
        <p:cNvGrpSpPr/>
        <p:nvPr/>
      </p:nvGrpSpPr>
      <p:grpSpPr>
        <a:xfrm>
          <a:off x="0" y="0"/>
          <a:ext cx="0" cy="0"/>
          <a:chOff x="0" y="0"/>
          <a:chExt cx="0" cy="0"/>
        </a:xfrm>
      </p:grpSpPr>
      <p:sp>
        <p:nvSpPr>
          <p:cNvPr id="1776" name="Google Shape;1776;p223"/>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Challenges</a:t>
            </a:r>
            <a:endParaRPr sz="500"/>
          </a:p>
        </p:txBody>
      </p:sp>
      <p:sp>
        <p:nvSpPr>
          <p:cNvPr id="1777" name="Google Shape;1777;p223"/>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IT silos at 250 locations</a:t>
            </a:r>
            <a:endParaRPr sz="500"/>
          </a:p>
        </p:txBody>
      </p:sp>
      <p:sp>
        <p:nvSpPr>
          <p:cNvPr id="1778" name="Google Shape;1778;p223"/>
          <p:cNvSpPr txBox="1"/>
          <p:nvPr/>
        </p:nvSpPr>
        <p:spPr>
          <a:xfrm>
            <a:off x="1541062" y="2889200"/>
            <a:ext cx="2326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 centralized visibility into services or spend</a:t>
            </a:r>
            <a:endParaRPr sz="500"/>
          </a:p>
        </p:txBody>
      </p:sp>
      <p:pic>
        <p:nvPicPr>
          <p:cNvPr descr="A green circle with a black tick&#10;&#10;Description automatically generated" id="1779" name="Google Shape;1779;p223"/>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780" name="Google Shape;1780;p223"/>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781" name="Google Shape;1781;p223"/>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782" name="Google Shape;1782;p223"/>
          <p:cNvSpPr txBox="1"/>
          <p:nvPr/>
        </p:nvSpPr>
        <p:spPr>
          <a:xfrm>
            <a:off x="1541062" y="3124098"/>
            <a:ext cx="21030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Non-payment shut offs and late fees</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783" name="Google Shape;1783;p223"/>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Solution</a:t>
            </a:r>
            <a:endParaRPr sz="500"/>
          </a:p>
        </p:txBody>
      </p:sp>
      <p:sp>
        <p:nvSpPr>
          <p:cNvPr id="1784" name="Google Shape;1784;p223"/>
          <p:cNvSpPr txBox="1"/>
          <p:nvPr/>
        </p:nvSpPr>
        <p:spPr>
          <a:xfrm>
            <a:off x="1541062" y="3701006"/>
            <a:ext cx="2482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Centralized assets within vManager</a:t>
            </a:r>
            <a:endParaRPr sz="500"/>
          </a:p>
        </p:txBody>
      </p:sp>
      <p:sp>
        <p:nvSpPr>
          <p:cNvPr id="1785" name="Google Shape;1785;p223"/>
          <p:cNvSpPr txBox="1"/>
          <p:nvPr/>
        </p:nvSpPr>
        <p:spPr>
          <a:xfrm>
            <a:off x="1549869" y="3950802"/>
            <a:ext cx="18564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Standardization across branches to take advantage of pricing volumes</a:t>
            </a:r>
            <a:endParaRPr sz="500"/>
          </a:p>
        </p:txBody>
      </p:sp>
      <p:pic>
        <p:nvPicPr>
          <p:cNvPr descr="A blue circle with a black tick in it&#10;&#10;Description automatically generated" id="1786" name="Google Shape;1786;p223"/>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787" name="Google Shape;1787;p223"/>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788" name="Google Shape;1788;p223"/>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789" name="Google Shape;1789;p223"/>
          <p:cNvSpPr txBox="1"/>
          <p:nvPr/>
        </p:nvSpPr>
        <p:spPr>
          <a:xfrm>
            <a:off x="1548203" y="4218264"/>
            <a:ext cx="21663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Tactical execution and team extension</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790" name="Google Shape;1790;p223"/>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791" name="Google Shape;1791;p223"/>
          <p:cNvSpPr txBox="1"/>
          <p:nvPr>
            <p:ph idx="1" type="body"/>
          </p:nvPr>
        </p:nvSpPr>
        <p:spPr>
          <a:xfrm>
            <a:off x="1345797" y="1729108"/>
            <a:ext cx="2593800" cy="6279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Clr>
                <a:srgbClr val="333333"/>
              </a:buClr>
              <a:buSzPts val="800"/>
              <a:buNone/>
            </a:pPr>
            <a:r>
              <a:rPr b="1" lang="en" sz="800"/>
              <a:t>Family owned since 1921, Wilbur-Ellis is a leading international marketer and distributor of agricultural products, animal nutrition and specialty chemicals and ingredients.</a:t>
            </a:r>
            <a:endParaRPr/>
          </a:p>
        </p:txBody>
      </p:sp>
      <p:sp>
        <p:nvSpPr>
          <p:cNvPr id="1792" name="Google Shape;1792;p223"/>
          <p:cNvSpPr txBox="1"/>
          <p:nvPr>
            <p:ph idx="2" type="body"/>
          </p:nvPr>
        </p:nvSpPr>
        <p:spPr>
          <a:xfrm>
            <a:off x="4637192" y="3680324"/>
            <a:ext cx="2469900" cy="766800"/>
          </a:xfrm>
          <a:prstGeom prst="rect">
            <a:avLst/>
          </a:prstGeom>
          <a:noFill/>
          <a:ln>
            <a:noFill/>
          </a:ln>
        </p:spPr>
        <p:txBody>
          <a:bodyPr anchorCtr="0" anchor="t" bIns="17150" lIns="34275" spcFirstLastPara="1" rIns="34275" wrap="square" tIns="17150">
            <a:normAutofit lnSpcReduction="20000"/>
          </a:bodyPr>
          <a:lstStyle/>
          <a:p>
            <a:pPr indent="0" lvl="0" marL="0" rtl="0" algn="l">
              <a:lnSpc>
                <a:spcPct val="90000"/>
              </a:lnSpc>
              <a:spcBef>
                <a:spcPts val="0"/>
              </a:spcBef>
              <a:spcAft>
                <a:spcPts val="0"/>
              </a:spcAft>
              <a:buClr>
                <a:srgbClr val="333333"/>
              </a:buClr>
              <a:buSzPts val="1200"/>
              <a:buNone/>
            </a:pPr>
            <a:r>
              <a:rPr lang="en"/>
              <a:t>“vCom is a great resource, helping us service and source products, cutting costs and improving our ability to deliver.”</a:t>
            </a:r>
            <a:endParaRPr/>
          </a:p>
          <a:p>
            <a:pPr indent="0" lvl="0" marL="0" rtl="0" algn="l">
              <a:lnSpc>
                <a:spcPct val="90000"/>
              </a:lnSpc>
              <a:spcBef>
                <a:spcPts val="400"/>
              </a:spcBef>
              <a:spcAft>
                <a:spcPts val="0"/>
              </a:spcAft>
              <a:buClr>
                <a:srgbClr val="333333"/>
              </a:buClr>
              <a:buSzPts val="1200"/>
              <a:buNone/>
            </a:pPr>
            <a:r>
              <a:t/>
            </a:r>
            <a:endParaRPr/>
          </a:p>
        </p:txBody>
      </p:sp>
      <p:pic>
        <p:nvPicPr>
          <p:cNvPr descr="A close-up of a logo&#10;&#10;Description automatically generated" id="1793" name="Google Shape;1793;p223"/>
          <p:cNvPicPr preferRelativeResize="0"/>
          <p:nvPr/>
        </p:nvPicPr>
        <p:blipFill rotWithShape="1">
          <a:blip r:embed="rId8">
            <a:alphaModFix/>
          </a:blip>
          <a:srcRect b="0" l="0" r="0" t="0"/>
          <a:stretch/>
        </p:blipFill>
        <p:spPr>
          <a:xfrm>
            <a:off x="181752" y="1752424"/>
            <a:ext cx="1108075" cy="369358"/>
          </a:xfrm>
          <a:prstGeom prst="rect">
            <a:avLst/>
          </a:prstGeom>
          <a:noFill/>
          <a:ln>
            <a:noFill/>
          </a:ln>
        </p:spPr>
      </p:pic>
      <p:sp>
        <p:nvSpPr>
          <p:cNvPr id="1794" name="Google Shape;1794;p223"/>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795" name="Google Shape;1795;p223"/>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Reduced costs, improved network speeds and better governance</a:t>
            </a:r>
            <a:endParaRPr sz="500"/>
          </a:p>
        </p:txBody>
      </p:sp>
      <p:sp>
        <p:nvSpPr>
          <p:cNvPr id="1796" name="Google Shape;1796;p223"/>
          <p:cNvSpPr txBox="1"/>
          <p:nvPr/>
        </p:nvSpPr>
        <p:spPr>
          <a:xfrm>
            <a:off x="4996519" y="2104629"/>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Single support team with reduced downtime and improved satisfaction</a:t>
            </a:r>
            <a:endParaRPr sz="500"/>
          </a:p>
        </p:txBody>
      </p:sp>
      <p:sp>
        <p:nvSpPr>
          <p:cNvPr id="1797" name="Google Shape;1797;p223"/>
          <p:cNvSpPr txBox="1"/>
          <p:nvPr/>
        </p:nvSpPr>
        <p:spPr>
          <a:xfrm>
            <a:off x="4996519" y="2566927"/>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ack tick in a white circle&#10;&#10;Description automatically generated" id="1798" name="Google Shape;1798;p223"/>
          <p:cNvPicPr preferRelativeResize="0"/>
          <p:nvPr/>
        </p:nvPicPr>
        <p:blipFill rotWithShape="1">
          <a:blip r:embed="rId9">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799" name="Google Shape;1799;p223"/>
          <p:cNvPicPr preferRelativeResize="0"/>
          <p:nvPr/>
        </p:nvPicPr>
        <p:blipFill rotWithShape="1">
          <a:blip r:embed="rId9">
            <a:alphaModFix/>
          </a:blip>
          <a:srcRect b="0" l="0" r="0" t="0"/>
          <a:stretch/>
        </p:blipFill>
        <p:spPr>
          <a:xfrm>
            <a:off x="4812905" y="2153598"/>
            <a:ext cx="151536" cy="151536"/>
          </a:xfrm>
          <a:prstGeom prst="rect">
            <a:avLst/>
          </a:prstGeom>
          <a:noFill/>
          <a:ln>
            <a:noFill/>
          </a:ln>
        </p:spPr>
      </p:pic>
      <p:pic>
        <p:nvPicPr>
          <p:cNvPr descr="A black tick in a white circle&#10;&#10;Description automatically generated" id="1800" name="Google Shape;1800;p223"/>
          <p:cNvPicPr preferRelativeResize="0"/>
          <p:nvPr/>
        </p:nvPicPr>
        <p:blipFill rotWithShape="1">
          <a:blip r:embed="rId9">
            <a:alphaModFix/>
          </a:blip>
          <a:srcRect b="0" l="0" r="0" t="0"/>
          <a:stretch/>
        </p:blipFill>
        <p:spPr>
          <a:xfrm>
            <a:off x="4812905" y="2627396"/>
            <a:ext cx="151536" cy="15153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4" name="Shape 1804"/>
        <p:cNvGrpSpPr/>
        <p:nvPr/>
      </p:nvGrpSpPr>
      <p:grpSpPr>
        <a:xfrm>
          <a:off x="0" y="0"/>
          <a:ext cx="0" cy="0"/>
          <a:chOff x="0" y="0"/>
          <a:chExt cx="0" cy="0"/>
        </a:xfrm>
      </p:grpSpPr>
      <p:sp>
        <p:nvSpPr>
          <p:cNvPr id="1805" name="Google Shape;1805;p224"/>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Challenges</a:t>
            </a:r>
            <a:endParaRPr sz="500"/>
          </a:p>
        </p:txBody>
      </p:sp>
      <p:sp>
        <p:nvSpPr>
          <p:cNvPr id="1806" name="Google Shape;1806;p224"/>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Small IT team stretched to capacity</a:t>
            </a:r>
            <a:endParaRPr sz="500"/>
          </a:p>
        </p:txBody>
      </p:sp>
      <p:sp>
        <p:nvSpPr>
          <p:cNvPr id="1807" name="Google Shape;1807;p224"/>
          <p:cNvSpPr txBox="1"/>
          <p:nvPr/>
        </p:nvSpPr>
        <p:spPr>
          <a:xfrm>
            <a:off x="1541062" y="2889200"/>
            <a:ext cx="2482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Service tickets for 20 carriers covering 120 locations</a:t>
            </a:r>
            <a:endParaRPr sz="500"/>
          </a:p>
        </p:txBody>
      </p:sp>
      <p:pic>
        <p:nvPicPr>
          <p:cNvPr descr="A green circle with a black tick&#10;&#10;Description automatically generated" id="1808" name="Google Shape;1808;p224"/>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09" name="Google Shape;1809;p224"/>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10" name="Google Shape;1810;p224"/>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811" name="Google Shape;1811;p224"/>
          <p:cNvSpPr txBox="1"/>
          <p:nvPr/>
        </p:nvSpPr>
        <p:spPr>
          <a:xfrm>
            <a:off x="1541062" y="3124098"/>
            <a:ext cx="21030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Lack of visibility into inventory</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812" name="Google Shape;1812;p224"/>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Medium"/>
              <a:buNone/>
            </a:pPr>
            <a:r>
              <a:rPr b="1" i="0" lang="en" sz="900" u="none" cap="none" strike="noStrike">
                <a:solidFill>
                  <a:srgbClr val="171717"/>
                </a:solidFill>
                <a:latin typeface="Plus Jakarta Sans Medium"/>
                <a:ea typeface="Plus Jakarta Sans Medium"/>
                <a:cs typeface="Plus Jakarta Sans Medium"/>
                <a:sym typeface="Plus Jakarta Sans Medium"/>
              </a:rPr>
              <a:t>Solution</a:t>
            </a:r>
            <a:endParaRPr sz="500"/>
          </a:p>
        </p:txBody>
      </p:sp>
      <p:sp>
        <p:nvSpPr>
          <p:cNvPr id="1813" name="Google Shape;1813;p224"/>
          <p:cNvSpPr txBox="1"/>
          <p:nvPr/>
        </p:nvSpPr>
        <p:spPr>
          <a:xfrm>
            <a:off x="1541062" y="3701006"/>
            <a:ext cx="2482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Moved services under vCom management</a:t>
            </a:r>
            <a:endParaRPr sz="500"/>
          </a:p>
        </p:txBody>
      </p:sp>
      <p:sp>
        <p:nvSpPr>
          <p:cNvPr id="1814" name="Google Shape;1814;p224"/>
          <p:cNvSpPr txBox="1"/>
          <p:nvPr/>
        </p:nvSpPr>
        <p:spPr>
          <a:xfrm>
            <a:off x="1549869" y="3957946"/>
            <a:ext cx="18564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Assigned consistent, dedicated team to manage all trouble tickets</a:t>
            </a:r>
            <a:endParaRPr sz="500"/>
          </a:p>
        </p:txBody>
      </p:sp>
      <p:pic>
        <p:nvPicPr>
          <p:cNvPr descr="A blue circle with a black tick in it&#10;&#10;Description automatically generated" id="1815" name="Google Shape;1815;p224"/>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16" name="Google Shape;1816;p224"/>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17" name="Google Shape;1817;p224"/>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818" name="Google Shape;1818;p224"/>
          <p:cNvSpPr txBox="1"/>
          <p:nvPr/>
        </p:nvSpPr>
        <p:spPr>
          <a:xfrm>
            <a:off x="1548203" y="4213659"/>
            <a:ext cx="21663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51515"/>
              </a:buClr>
              <a:buSzPts val="800"/>
              <a:buFont typeface="Plus Jakarta Sans Medium"/>
              <a:buNone/>
            </a:pPr>
            <a:r>
              <a:rPr b="0" i="0" lang="en" sz="800" u="none" cap="none" strike="noStrike">
                <a:solidFill>
                  <a:srgbClr val="151515"/>
                </a:solidFill>
                <a:latin typeface="Plus Jakarta Sans Medium"/>
                <a:ea typeface="Plus Jakarta Sans Medium"/>
                <a:cs typeface="Plus Jakarta Sans Medium"/>
                <a:sym typeface="Plus Jakarta Sans Medium"/>
              </a:rPr>
              <a:t>Leveraged vManager for centralized control of spend</a:t>
            </a:r>
            <a:endParaRPr sz="500"/>
          </a:p>
        </p:txBody>
      </p:sp>
      <p:sp>
        <p:nvSpPr>
          <p:cNvPr id="1819" name="Google Shape;1819;p224"/>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20" name="Google Shape;1820;p224"/>
          <p:cNvSpPr txBox="1"/>
          <p:nvPr>
            <p:ph idx="1" type="body"/>
          </p:nvPr>
        </p:nvSpPr>
        <p:spPr>
          <a:xfrm>
            <a:off x="1345797" y="1729108"/>
            <a:ext cx="2454600" cy="653400"/>
          </a:xfrm>
          <a:prstGeom prst="rect">
            <a:avLst/>
          </a:prstGeom>
          <a:noFill/>
          <a:ln>
            <a:noFill/>
          </a:ln>
        </p:spPr>
        <p:txBody>
          <a:bodyPr anchorCtr="0" anchor="t" bIns="17150" lIns="34275" spcFirstLastPara="1" rIns="34275" wrap="square" tIns="17150">
            <a:noAutofit/>
          </a:bodyPr>
          <a:lstStyle/>
          <a:p>
            <a:pPr indent="0" lvl="0" marL="0" rtl="0" algn="l">
              <a:lnSpc>
                <a:spcPct val="100000"/>
              </a:lnSpc>
              <a:spcBef>
                <a:spcPts val="0"/>
              </a:spcBef>
              <a:spcAft>
                <a:spcPts val="0"/>
              </a:spcAft>
              <a:buClr>
                <a:srgbClr val="333333"/>
              </a:buClr>
              <a:buSzPts val="800"/>
              <a:buNone/>
            </a:pPr>
            <a:r>
              <a:rPr b="1" lang="en" sz="800"/>
              <a:t>Goodwill of Central and Southern Indiana operates more than 70 retail locations, charter schools for adults and youth, a maternal-child health program, a childcare center, and more.</a:t>
            </a:r>
            <a:endParaRPr/>
          </a:p>
          <a:p>
            <a:pPr indent="0" lvl="0" marL="0" rtl="0" algn="l">
              <a:lnSpc>
                <a:spcPct val="100000"/>
              </a:lnSpc>
              <a:spcBef>
                <a:spcPts val="400"/>
              </a:spcBef>
              <a:spcAft>
                <a:spcPts val="0"/>
              </a:spcAft>
              <a:buClr>
                <a:srgbClr val="333333"/>
              </a:buClr>
              <a:buSzPts val="800"/>
              <a:buNone/>
            </a:pPr>
            <a:r>
              <a:t/>
            </a:r>
            <a:endParaRPr b="1" sz="800"/>
          </a:p>
        </p:txBody>
      </p:sp>
      <p:sp>
        <p:nvSpPr>
          <p:cNvPr id="1821" name="Google Shape;1821;p224"/>
          <p:cNvSpPr txBox="1"/>
          <p:nvPr>
            <p:ph idx="2" type="body"/>
          </p:nvPr>
        </p:nvSpPr>
        <p:spPr>
          <a:xfrm>
            <a:off x="4641446" y="3409907"/>
            <a:ext cx="2469900" cy="1276500"/>
          </a:xfrm>
          <a:prstGeom prst="rect">
            <a:avLst/>
          </a:prstGeom>
          <a:noFill/>
          <a:ln>
            <a:noFill/>
          </a:ln>
        </p:spPr>
        <p:txBody>
          <a:bodyPr anchorCtr="0" anchor="t" bIns="17150" lIns="34275" spcFirstLastPara="1" rIns="34275" wrap="square" tIns="17150">
            <a:normAutofit lnSpcReduction="20000"/>
          </a:bodyPr>
          <a:lstStyle/>
          <a:p>
            <a:pPr indent="0" lvl="0" marL="0" marR="0" rtl="0" algn="l">
              <a:lnSpc>
                <a:spcPct val="100000"/>
              </a:lnSpc>
              <a:spcBef>
                <a:spcPts val="0"/>
              </a:spcBef>
              <a:spcAft>
                <a:spcPts val="0"/>
              </a:spcAft>
              <a:buClr>
                <a:srgbClr val="151515"/>
              </a:buClr>
              <a:buSzPts val="1200"/>
              <a:buFont typeface="Plus Jakarta Sans Medium"/>
              <a:buNone/>
            </a:pPr>
            <a:r>
              <a:rPr b="0" lang="en" sz="1200" u="none" cap="none" strike="noStrike">
                <a:solidFill>
                  <a:srgbClr val="151515"/>
                </a:solidFill>
                <a:latin typeface="Plus Jakarta Sans Medium"/>
                <a:ea typeface="Plus Jakarta Sans Medium"/>
                <a:cs typeface="Plus Jakarta Sans Medium"/>
                <a:sym typeface="Plus Jakarta Sans Medium"/>
              </a:rPr>
              <a:t>“vCom is the gold standard for our IT service vendor partnerships. Our support headaches went away because vCom takes care of it and chases our tickets. Plus, we know that we’re going to get the best prices that we can get.”</a:t>
            </a:r>
            <a:endParaRPr/>
          </a:p>
        </p:txBody>
      </p:sp>
      <p:pic>
        <p:nvPicPr>
          <p:cNvPr descr="A close-up of a logo&#10;&#10;Description automatically generated" id="1822" name="Google Shape;1822;p224"/>
          <p:cNvPicPr preferRelativeResize="0"/>
          <p:nvPr/>
        </p:nvPicPr>
        <p:blipFill rotWithShape="1">
          <a:blip r:embed="rId8">
            <a:alphaModFix/>
          </a:blip>
          <a:srcRect b="0" l="0" r="0" t="0"/>
          <a:stretch/>
        </p:blipFill>
        <p:spPr>
          <a:xfrm>
            <a:off x="65549" y="1535487"/>
            <a:ext cx="1280248" cy="640124"/>
          </a:xfrm>
          <a:prstGeom prst="rect">
            <a:avLst/>
          </a:prstGeom>
          <a:noFill/>
          <a:ln>
            <a:noFill/>
          </a:ln>
        </p:spPr>
      </p:pic>
      <p:sp>
        <p:nvSpPr>
          <p:cNvPr id="1823" name="Google Shape;1823;p224"/>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24" name="Google Shape;1824;p224"/>
          <p:cNvSpPr txBox="1"/>
          <p:nvPr/>
        </p:nvSpPr>
        <p:spPr>
          <a:xfrm>
            <a:off x="5010127" y="1628691"/>
            <a:ext cx="30519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Single invoice for all locations, carriers and products</a:t>
            </a:r>
            <a:endParaRPr sz="500"/>
          </a:p>
        </p:txBody>
      </p:sp>
      <p:sp>
        <p:nvSpPr>
          <p:cNvPr id="1825" name="Google Shape;1825;p224"/>
          <p:cNvSpPr txBox="1"/>
          <p:nvPr/>
        </p:nvSpPr>
        <p:spPr>
          <a:xfrm>
            <a:off x="5006769" y="2138918"/>
            <a:ext cx="36387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Streamlined support with one team for all issues</a:t>
            </a:r>
            <a:endParaRPr sz="500"/>
          </a:p>
        </p:txBody>
      </p:sp>
      <p:sp>
        <p:nvSpPr>
          <p:cNvPr id="1826" name="Google Shape;1826;p224"/>
          <p:cNvSpPr txBox="1"/>
          <p:nvPr/>
        </p:nvSpPr>
        <p:spPr>
          <a:xfrm>
            <a:off x="4996519" y="2464787"/>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FFFFFF"/>
              </a:buClr>
              <a:buSzPts val="1200"/>
              <a:buFont typeface="Plus Jakarta Sans Medium"/>
              <a:buNone/>
            </a:pPr>
            <a:r>
              <a:rPr b="1" i="0" lang="en" sz="1200" u="none" cap="none" strike="noStrike">
                <a:solidFill>
                  <a:srgbClr val="FFFFFF"/>
                </a:solidFill>
                <a:latin typeface="Plus Jakarta Sans Medium"/>
                <a:ea typeface="Plus Jakarta Sans Medium"/>
                <a:cs typeface="Plus Jakarta Sans Medium"/>
                <a:sym typeface="Plus Jakarta Sans Medium"/>
              </a:rPr>
              <a:t>Significant cost savings going back to the bottom line</a:t>
            </a:r>
            <a:endParaRPr sz="500"/>
          </a:p>
        </p:txBody>
      </p:sp>
      <p:pic>
        <p:nvPicPr>
          <p:cNvPr descr="A black tick in a white circle&#10;&#10;Description automatically generated" id="1827" name="Google Shape;1827;p224"/>
          <p:cNvPicPr preferRelativeResize="0"/>
          <p:nvPr/>
        </p:nvPicPr>
        <p:blipFill rotWithShape="1">
          <a:blip r:embed="rId9">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828" name="Google Shape;1828;p224"/>
          <p:cNvPicPr preferRelativeResize="0"/>
          <p:nvPr/>
        </p:nvPicPr>
        <p:blipFill rotWithShape="1">
          <a:blip r:embed="rId9">
            <a:alphaModFix/>
          </a:blip>
          <a:srcRect b="0" l="0" r="0" t="0"/>
          <a:stretch/>
        </p:blipFill>
        <p:spPr>
          <a:xfrm>
            <a:off x="4812905" y="2182782"/>
            <a:ext cx="151536" cy="151536"/>
          </a:xfrm>
          <a:prstGeom prst="rect">
            <a:avLst/>
          </a:prstGeom>
          <a:noFill/>
          <a:ln>
            <a:noFill/>
          </a:ln>
        </p:spPr>
      </p:pic>
      <p:pic>
        <p:nvPicPr>
          <p:cNvPr descr="A black tick in a white circle&#10;&#10;Description automatically generated" id="1829" name="Google Shape;1829;p224"/>
          <p:cNvPicPr preferRelativeResize="0"/>
          <p:nvPr/>
        </p:nvPicPr>
        <p:blipFill rotWithShape="1">
          <a:blip r:embed="rId9">
            <a:alphaModFix/>
          </a:blip>
          <a:srcRect b="0" l="0" r="0" t="0"/>
          <a:stretch/>
        </p:blipFill>
        <p:spPr>
          <a:xfrm>
            <a:off x="4812905" y="2525256"/>
            <a:ext cx="151536" cy="15153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3" name="Shape 1833"/>
        <p:cNvGrpSpPr/>
        <p:nvPr/>
      </p:nvGrpSpPr>
      <p:grpSpPr>
        <a:xfrm>
          <a:off x="0" y="0"/>
          <a:ext cx="0" cy="0"/>
          <a:chOff x="0" y="0"/>
          <a:chExt cx="0" cy="0"/>
        </a:xfrm>
      </p:grpSpPr>
      <p:sp>
        <p:nvSpPr>
          <p:cNvPr id="1834" name="Google Shape;1834;p225"/>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35" name="Google Shape;1835;p225"/>
          <p:cNvSpPr txBox="1"/>
          <p:nvPr/>
        </p:nvSpPr>
        <p:spPr>
          <a:xfrm>
            <a:off x="1351512" y="1581084"/>
            <a:ext cx="2819100" cy="731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Founded in 1971, Monterey Mushrooms is a leading vertically- integrated researcher, developer, grower, and marketer of premium mushrooms, mushroom genetics, and mushroom ingredients. </a:t>
            </a:r>
            <a:endParaRPr sz="500"/>
          </a:p>
        </p:txBody>
      </p:sp>
      <p:sp>
        <p:nvSpPr>
          <p:cNvPr id="1836" name="Google Shape;1836;p225"/>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837" name="Google Shape;1837;p225"/>
          <p:cNvSpPr txBox="1"/>
          <p:nvPr/>
        </p:nvSpPr>
        <p:spPr>
          <a:xfrm>
            <a:off x="1541062" y="2633351"/>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Lack of visibility and control over telecom expenses</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838" name="Google Shape;1838;p225"/>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Processing more than 150 bills per month</a:t>
            </a:r>
            <a:endParaRPr sz="500"/>
          </a:p>
        </p:txBody>
      </p:sp>
      <p:pic>
        <p:nvPicPr>
          <p:cNvPr descr="A green circle with a black tick&#10;&#10;Description automatically generated" id="1839" name="Google Shape;1839;p225"/>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40" name="Google Shape;1840;p225"/>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41" name="Google Shape;1841;p225"/>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842" name="Google Shape;1842;p225"/>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Facility managers unable to understand their costs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43" name="Google Shape;1843;p225"/>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844" name="Google Shape;1844;p225"/>
          <p:cNvSpPr txBox="1"/>
          <p:nvPr/>
        </p:nvSpPr>
        <p:spPr>
          <a:xfrm>
            <a:off x="1541062" y="3732981"/>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845" name="Google Shape;1845;p225"/>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Employed vManager to improve visibility and automate cost allocation</a:t>
            </a:r>
            <a:endParaRPr sz="500"/>
          </a:p>
        </p:txBody>
      </p:sp>
      <p:pic>
        <p:nvPicPr>
          <p:cNvPr descr="A blue circle with a black tick in it&#10;&#10;Description automatically generated" id="1846" name="Google Shape;1846;p225"/>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47" name="Google Shape;1847;p225"/>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48" name="Google Shape;1848;p225"/>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849" name="Google Shape;1849;p225"/>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Designed and managed migration to improved data network</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50" name="Google Shape;1850;p225"/>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51" name="Google Shape;1851;p225"/>
          <p:cNvSpPr txBox="1"/>
          <p:nvPr/>
        </p:nvSpPr>
        <p:spPr>
          <a:xfrm>
            <a:off x="5010127" y="162869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Increased visibility, doubled network capability and improved reliability</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852" name="Google Shape;1852;p225"/>
          <p:cNvSpPr txBox="1"/>
          <p:nvPr/>
        </p:nvSpPr>
        <p:spPr>
          <a:xfrm>
            <a:off x="5010127" y="2097499"/>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generation of GL-coded AP file for upload into accounting system</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853" name="Google Shape;1853;p225"/>
          <p:cNvPicPr preferRelativeResize="0"/>
          <p:nvPr/>
        </p:nvPicPr>
        <p:blipFill rotWithShape="1">
          <a:blip r:embed="rId8">
            <a:alphaModFix/>
          </a:blip>
          <a:srcRect b="0" l="0" r="0" t="0"/>
          <a:stretch/>
        </p:blipFill>
        <p:spPr>
          <a:xfrm>
            <a:off x="4812905" y="1675244"/>
            <a:ext cx="151536" cy="151536"/>
          </a:xfrm>
          <a:prstGeom prst="rect">
            <a:avLst/>
          </a:prstGeom>
          <a:noFill/>
          <a:ln>
            <a:noFill/>
          </a:ln>
        </p:spPr>
      </p:pic>
      <p:pic>
        <p:nvPicPr>
          <p:cNvPr descr="A black tick in a white circle&#10;&#10;Description automatically generated" id="1854" name="Google Shape;1854;p225"/>
          <p:cNvPicPr preferRelativeResize="0"/>
          <p:nvPr/>
        </p:nvPicPr>
        <p:blipFill rotWithShape="1">
          <a:blip r:embed="rId8">
            <a:alphaModFix/>
          </a:blip>
          <a:srcRect b="0" l="0" r="0" t="0"/>
          <a:stretch/>
        </p:blipFill>
        <p:spPr>
          <a:xfrm>
            <a:off x="4812905" y="2146301"/>
            <a:ext cx="151536" cy="151536"/>
          </a:xfrm>
          <a:prstGeom prst="rect">
            <a:avLst/>
          </a:prstGeom>
          <a:noFill/>
          <a:ln>
            <a:noFill/>
          </a:ln>
        </p:spPr>
      </p:pic>
      <p:pic>
        <p:nvPicPr>
          <p:cNvPr descr="A black tick in a white circle&#10;&#10;Description automatically generated" id="1855" name="Google Shape;1855;p225"/>
          <p:cNvPicPr preferRelativeResize="0"/>
          <p:nvPr/>
        </p:nvPicPr>
        <p:blipFill rotWithShape="1">
          <a:blip r:embed="rId8">
            <a:alphaModFix/>
          </a:blip>
          <a:srcRect b="0" l="0" r="0" t="0"/>
          <a:stretch/>
        </p:blipFill>
        <p:spPr>
          <a:xfrm>
            <a:off x="4812905" y="2620102"/>
            <a:ext cx="151536" cy="151536"/>
          </a:xfrm>
          <a:prstGeom prst="rect">
            <a:avLst/>
          </a:prstGeom>
          <a:noFill/>
          <a:ln>
            <a:noFill/>
          </a:ln>
        </p:spPr>
      </p:pic>
      <p:sp>
        <p:nvSpPr>
          <p:cNvPr id="1856" name="Google Shape;1856;p225"/>
          <p:cNvSpPr txBox="1"/>
          <p:nvPr/>
        </p:nvSpPr>
        <p:spPr>
          <a:xfrm>
            <a:off x="5010127" y="2566889"/>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More efficient management for orders/changes and repairs</a:t>
            </a:r>
            <a:endParaRPr sz="500"/>
          </a:p>
        </p:txBody>
      </p:sp>
      <p:sp>
        <p:nvSpPr>
          <p:cNvPr id="1857" name="Google Shape;1857;p225"/>
          <p:cNvSpPr txBox="1"/>
          <p:nvPr/>
        </p:nvSpPr>
        <p:spPr>
          <a:xfrm>
            <a:off x="4637192" y="3335465"/>
            <a:ext cx="26802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“Because we have the right management tools, we’ve been able to streamline our telecom environment to keep our costs flat, despite providing increased speed and volume for our users.”</a:t>
            </a:r>
            <a:endParaRPr sz="500"/>
          </a:p>
        </p:txBody>
      </p:sp>
      <p:pic>
        <p:nvPicPr>
          <p:cNvPr descr="A blue oval sign with yellow text&#10;&#10;Description automatically generated" id="1858" name="Google Shape;1858;p225"/>
          <p:cNvPicPr preferRelativeResize="0"/>
          <p:nvPr/>
        </p:nvPicPr>
        <p:blipFill rotWithShape="1">
          <a:blip r:embed="rId9">
            <a:alphaModFix/>
          </a:blip>
          <a:srcRect b="0" l="0" r="0" t="0"/>
          <a:stretch/>
        </p:blipFill>
        <p:spPr>
          <a:xfrm>
            <a:off x="87703" y="1579693"/>
            <a:ext cx="1263809" cy="6822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62" name="Shape 1862"/>
        <p:cNvGrpSpPr/>
        <p:nvPr/>
      </p:nvGrpSpPr>
      <p:grpSpPr>
        <a:xfrm>
          <a:off x="0" y="0"/>
          <a:ext cx="0" cy="0"/>
          <a:chOff x="0" y="0"/>
          <a:chExt cx="0" cy="0"/>
        </a:xfrm>
      </p:grpSpPr>
      <p:sp>
        <p:nvSpPr>
          <p:cNvPr id="1863" name="Google Shape;1863;p226"/>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64" name="Google Shape;1864;p226"/>
          <p:cNvSpPr txBox="1"/>
          <p:nvPr/>
        </p:nvSpPr>
        <p:spPr>
          <a:xfrm>
            <a:off x="1351512" y="1650333"/>
            <a:ext cx="26475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Among the 100 largest law firms in the world, Duane Morris LLP has more than 900 attorneys in offices across the United States and internationally.  </a:t>
            </a:r>
            <a:endParaRPr sz="500"/>
          </a:p>
        </p:txBody>
      </p:sp>
      <p:sp>
        <p:nvSpPr>
          <p:cNvPr id="1865" name="Google Shape;1865;p226"/>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866" name="Google Shape;1866;p226"/>
          <p:cNvSpPr txBox="1"/>
          <p:nvPr/>
        </p:nvSpPr>
        <p:spPr>
          <a:xfrm>
            <a:off x="1541062" y="2655238"/>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Multi-site and multi-carrier network infrastructure</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867" name="Google Shape;1867;p226"/>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Lack of visibility into technology spend and inventory</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868" name="Google Shape;1868;p226"/>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69" name="Google Shape;1869;p226"/>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70" name="Google Shape;1870;p226"/>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871" name="Google Shape;1871;p226"/>
          <p:cNvSpPr txBox="1"/>
          <p:nvPr/>
        </p:nvSpPr>
        <p:spPr>
          <a:xfrm>
            <a:off x="1541062" y="3124098"/>
            <a:ext cx="27825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150+ monthly invoices, including GL coding and AP posting</a:t>
            </a:r>
            <a:endParaRPr sz="500"/>
          </a:p>
        </p:txBody>
      </p:sp>
      <p:sp>
        <p:nvSpPr>
          <p:cNvPr id="1872" name="Google Shape;1872;p226"/>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873" name="Google Shape;1873;p226"/>
          <p:cNvSpPr txBox="1"/>
          <p:nvPr/>
        </p:nvSpPr>
        <p:spPr>
          <a:xfrm>
            <a:off x="1541062" y="3740277"/>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874" name="Google Shape;1874;p226"/>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Leveraged vManager for operational and accounting management of spend</a:t>
            </a:r>
            <a:endParaRPr sz="500"/>
          </a:p>
        </p:txBody>
      </p:sp>
      <p:pic>
        <p:nvPicPr>
          <p:cNvPr descr="A blue circle with a black tick in it&#10;&#10;Description automatically generated" id="1875" name="Google Shape;1875;p226"/>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876" name="Google Shape;1876;p226"/>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877" name="Google Shape;1877;p226"/>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878" name="Google Shape;1878;p226"/>
          <p:cNvSpPr txBox="1"/>
          <p:nvPr/>
        </p:nvSpPr>
        <p:spPr>
          <a:xfrm>
            <a:off x="1541062" y="4374123"/>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migration to new technology</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879" name="Google Shape;1879;p226"/>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880" name="Google Shape;1880;p226"/>
          <p:cNvSpPr txBox="1"/>
          <p:nvPr/>
        </p:nvSpPr>
        <p:spPr>
          <a:xfrm>
            <a:off x="5010127" y="162869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offices, carriers and products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881" name="Google Shape;1881;p226"/>
          <p:cNvSpPr txBox="1"/>
          <p:nvPr/>
        </p:nvSpPr>
        <p:spPr>
          <a:xfrm>
            <a:off x="5010127" y="2124171"/>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support team nationwide</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882" name="Google Shape;1882;p226"/>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883" name="Google Shape;1883;p226"/>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884" name="Google Shape;1884;p226"/>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885" name="Google Shape;1885;p226"/>
          <p:cNvSpPr txBox="1"/>
          <p:nvPr/>
        </p:nvSpPr>
        <p:spPr>
          <a:xfrm>
            <a:off x="5010127" y="2472044"/>
            <a:ext cx="31488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ue and white logo&#10;&#10;Description automatically generated" id="1886" name="Google Shape;1886;p226"/>
          <p:cNvPicPr preferRelativeResize="0"/>
          <p:nvPr/>
        </p:nvPicPr>
        <p:blipFill rotWithShape="1">
          <a:blip r:embed="rId9">
            <a:alphaModFix/>
          </a:blip>
          <a:srcRect b="0" l="0" r="0" t="0"/>
          <a:stretch/>
        </p:blipFill>
        <p:spPr>
          <a:xfrm>
            <a:off x="208732" y="1648098"/>
            <a:ext cx="1027263" cy="577835"/>
          </a:xfrm>
          <a:prstGeom prst="rect">
            <a:avLst/>
          </a:prstGeom>
          <a:noFill/>
          <a:ln>
            <a:noFill/>
          </a:ln>
        </p:spPr>
      </p:pic>
      <p:sp>
        <p:nvSpPr>
          <p:cNvPr id="1887" name="Google Shape;1887;p226"/>
          <p:cNvSpPr txBox="1"/>
          <p:nvPr/>
        </p:nvSpPr>
        <p:spPr>
          <a:xfrm>
            <a:off x="4637192" y="3348958"/>
            <a:ext cx="26802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helps us greatly streamline our own process and handle far more work with the same resources. We also know exactly what services we have across the enterprise and what our cost truly is.”</a:t>
            </a:r>
            <a:endParaRPr sz="5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1" name="Shape 1891"/>
        <p:cNvGrpSpPr/>
        <p:nvPr/>
      </p:nvGrpSpPr>
      <p:grpSpPr>
        <a:xfrm>
          <a:off x="0" y="0"/>
          <a:ext cx="0" cy="0"/>
          <a:chOff x="0" y="0"/>
          <a:chExt cx="0" cy="0"/>
        </a:xfrm>
      </p:grpSpPr>
      <p:sp>
        <p:nvSpPr>
          <p:cNvPr id="1892" name="Google Shape;1892;p227"/>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893" name="Google Shape;1893;p227"/>
          <p:cNvSpPr txBox="1"/>
          <p:nvPr/>
        </p:nvSpPr>
        <p:spPr>
          <a:xfrm>
            <a:off x="1351512" y="1581084"/>
            <a:ext cx="2861100" cy="731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Stanford Health Care is part of Stanford Medicine, a leading academic health system that includes the Stanford University School of Medicine, Stanford Health Care, and Stanford Children’s Health, with Lucile Packard Children's Hospital.  </a:t>
            </a:r>
            <a:endParaRPr sz="500"/>
          </a:p>
        </p:txBody>
      </p:sp>
      <p:sp>
        <p:nvSpPr>
          <p:cNvPr id="1894" name="Google Shape;1894;p227"/>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895" name="Google Shape;1895;p227"/>
          <p:cNvSpPr txBox="1"/>
          <p:nvPr/>
        </p:nvSpPr>
        <p:spPr>
          <a:xfrm>
            <a:off x="1541062" y="2640647"/>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Multiple carrier networks</a:t>
            </a:r>
            <a:endParaRPr b="0" i="0" sz="800" u="none" cap="none" strike="noStrike">
              <a:solidFill>
                <a:srgbClr val="333333"/>
              </a:solidFill>
              <a:latin typeface="Plus Jakarta Sans Medium"/>
              <a:ea typeface="Plus Jakarta Sans Medium"/>
              <a:cs typeface="Plus Jakarta Sans Medium"/>
              <a:sym typeface="Plus Jakarta Sans Medium"/>
            </a:endParaRPr>
          </a:p>
        </p:txBody>
      </p:sp>
      <p:sp>
        <p:nvSpPr>
          <p:cNvPr id="1896" name="Google Shape;1896;p227"/>
          <p:cNvSpPr txBox="1"/>
          <p:nvPr/>
        </p:nvSpPr>
        <p:spPr>
          <a:xfrm>
            <a:off x="1541062" y="2835306"/>
            <a:ext cx="2629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Tracking inventory and validating rates inside 50+ invoices each month</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897" name="Google Shape;1897;p227"/>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898" name="Google Shape;1898;p227"/>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899" name="Google Shape;1899;p227"/>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00" name="Google Shape;1900;p227"/>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Limited resources for major infrastructure projects</a:t>
            </a:r>
            <a:endParaRPr sz="500"/>
          </a:p>
        </p:txBody>
      </p:sp>
      <p:sp>
        <p:nvSpPr>
          <p:cNvPr id="1901" name="Google Shape;1901;p227"/>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02" name="Google Shape;1902;p227"/>
          <p:cNvSpPr txBox="1"/>
          <p:nvPr/>
        </p:nvSpPr>
        <p:spPr>
          <a:xfrm>
            <a:off x="1541062" y="3682569"/>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Consolidated management of voice and data services under vCom</a:t>
            </a:r>
            <a:endParaRPr sz="500"/>
          </a:p>
        </p:txBody>
      </p:sp>
      <p:sp>
        <p:nvSpPr>
          <p:cNvPr id="1903" name="Google Shape;1903;p227"/>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Sourced and implemented high-speed data services to support telemedicine</a:t>
            </a:r>
            <a:endParaRPr sz="500"/>
          </a:p>
        </p:txBody>
      </p:sp>
      <p:pic>
        <p:nvPicPr>
          <p:cNvPr descr="A blue circle with a black tick in it&#10;&#10;Description automatically generated" id="1904" name="Google Shape;1904;p227"/>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05" name="Google Shape;1905;p227"/>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06" name="Google Shape;1906;p227"/>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907" name="Google Shape;1907;p227"/>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Designed, sourced and implemented fully redundant network architecture</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908" name="Google Shape;1908;p227"/>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09" name="Google Shape;1909;p227"/>
          <p:cNvSpPr txBox="1"/>
          <p:nvPr/>
        </p:nvSpPr>
        <p:spPr>
          <a:xfrm>
            <a:off x="5017680" y="1612771"/>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Extended IT team with subject matter expertise</a:t>
            </a:r>
            <a:endParaRPr sz="500"/>
          </a:p>
        </p:txBody>
      </p:sp>
      <p:pic>
        <p:nvPicPr>
          <p:cNvPr descr="A black tick in a white circle&#10;&#10;Description automatically generated" id="1910" name="Google Shape;1910;p227"/>
          <p:cNvPicPr preferRelativeResize="0"/>
          <p:nvPr/>
        </p:nvPicPr>
        <p:blipFill rotWithShape="1">
          <a:blip r:embed="rId8">
            <a:alphaModFix/>
          </a:blip>
          <a:srcRect b="0" l="0" r="0" t="0"/>
          <a:stretch/>
        </p:blipFill>
        <p:spPr>
          <a:xfrm>
            <a:off x="4812905" y="1667948"/>
            <a:ext cx="151536" cy="151536"/>
          </a:xfrm>
          <a:prstGeom prst="rect">
            <a:avLst/>
          </a:prstGeom>
          <a:noFill/>
          <a:ln>
            <a:noFill/>
          </a:ln>
        </p:spPr>
      </p:pic>
      <p:pic>
        <p:nvPicPr>
          <p:cNvPr descr="A black tick in a white circle&#10;&#10;Description automatically generated" id="1911" name="Google Shape;1911;p227"/>
          <p:cNvPicPr preferRelativeResize="0"/>
          <p:nvPr/>
        </p:nvPicPr>
        <p:blipFill rotWithShape="1">
          <a:blip r:embed="rId8">
            <a:alphaModFix/>
          </a:blip>
          <a:srcRect b="0" l="0" r="0" t="0"/>
          <a:stretch/>
        </p:blipFill>
        <p:spPr>
          <a:xfrm>
            <a:off x="4812905" y="2139005"/>
            <a:ext cx="151536" cy="151536"/>
          </a:xfrm>
          <a:prstGeom prst="rect">
            <a:avLst/>
          </a:prstGeom>
          <a:noFill/>
          <a:ln>
            <a:noFill/>
          </a:ln>
        </p:spPr>
      </p:pic>
      <p:pic>
        <p:nvPicPr>
          <p:cNvPr descr="A black tick in a white circle&#10;&#10;Description automatically generated" id="1912" name="Google Shape;1912;p227"/>
          <p:cNvPicPr preferRelativeResize="0"/>
          <p:nvPr/>
        </p:nvPicPr>
        <p:blipFill rotWithShape="1">
          <a:blip r:embed="rId8">
            <a:alphaModFix/>
          </a:blip>
          <a:srcRect b="0" l="0" r="0" t="0"/>
          <a:stretch/>
        </p:blipFill>
        <p:spPr>
          <a:xfrm>
            <a:off x="4812905" y="2474186"/>
            <a:ext cx="151536" cy="151536"/>
          </a:xfrm>
          <a:prstGeom prst="rect">
            <a:avLst/>
          </a:prstGeom>
          <a:noFill/>
          <a:ln>
            <a:noFill/>
          </a:ln>
        </p:spPr>
      </p:pic>
      <p:sp>
        <p:nvSpPr>
          <p:cNvPr id="1913" name="Google Shape;1913;p227"/>
          <p:cNvSpPr txBox="1"/>
          <p:nvPr/>
        </p:nvSpPr>
        <p:spPr>
          <a:xfrm>
            <a:off x="4637192" y="3254586"/>
            <a:ext cx="2648700" cy="13314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was instrumental in supporting our network implementation. They drove the carriers to meet their timelines and requirement with their expertise, dedication and exceptional project management skills.”</a:t>
            </a:r>
            <a:endParaRPr sz="500"/>
          </a:p>
        </p:txBody>
      </p:sp>
      <p:sp>
        <p:nvSpPr>
          <p:cNvPr id="1914" name="Google Shape;1914;p227"/>
          <p:cNvSpPr txBox="1"/>
          <p:nvPr/>
        </p:nvSpPr>
        <p:spPr>
          <a:xfrm>
            <a:off x="5010127" y="2102283"/>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telecom expenses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915" name="Google Shape;1915;p227"/>
          <p:cNvPicPr preferRelativeResize="0"/>
          <p:nvPr/>
        </p:nvPicPr>
        <p:blipFill rotWithShape="1">
          <a:blip r:embed="rId8">
            <a:alphaModFix/>
          </a:blip>
          <a:srcRect b="0" l="0" r="0" t="0"/>
          <a:stretch/>
        </p:blipFill>
        <p:spPr>
          <a:xfrm>
            <a:off x="4812905" y="2139005"/>
            <a:ext cx="151536" cy="151536"/>
          </a:xfrm>
          <a:prstGeom prst="rect">
            <a:avLst/>
          </a:prstGeom>
          <a:noFill/>
          <a:ln>
            <a:noFill/>
          </a:ln>
        </p:spPr>
      </p:pic>
      <p:pic>
        <p:nvPicPr>
          <p:cNvPr descr="A black tick in a white circle&#10;&#10;Description automatically generated" id="1916" name="Google Shape;1916;p227"/>
          <p:cNvPicPr preferRelativeResize="0"/>
          <p:nvPr/>
        </p:nvPicPr>
        <p:blipFill rotWithShape="1">
          <a:blip r:embed="rId8">
            <a:alphaModFix/>
          </a:blip>
          <a:srcRect b="0" l="0" r="0" t="0"/>
          <a:stretch/>
        </p:blipFill>
        <p:spPr>
          <a:xfrm>
            <a:off x="4812905" y="2474186"/>
            <a:ext cx="151536" cy="151536"/>
          </a:xfrm>
          <a:prstGeom prst="rect">
            <a:avLst/>
          </a:prstGeom>
          <a:noFill/>
          <a:ln>
            <a:noFill/>
          </a:ln>
        </p:spPr>
      </p:pic>
      <p:sp>
        <p:nvSpPr>
          <p:cNvPr id="1917" name="Google Shape;1917;p227"/>
          <p:cNvSpPr txBox="1"/>
          <p:nvPr/>
        </p:nvSpPr>
        <p:spPr>
          <a:xfrm>
            <a:off x="5010127" y="2413677"/>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Cost and time savings due to visibility and automation provided by vManager</a:t>
            </a:r>
            <a:endParaRPr sz="500"/>
          </a:p>
        </p:txBody>
      </p:sp>
      <p:pic>
        <p:nvPicPr>
          <p:cNvPr descr="A close up of a logo&#10;&#10;Description automatically generated" id="1918" name="Google Shape;1918;p227"/>
          <p:cNvPicPr preferRelativeResize="0"/>
          <p:nvPr/>
        </p:nvPicPr>
        <p:blipFill rotWithShape="1">
          <a:blip r:embed="rId9">
            <a:alphaModFix/>
          </a:blip>
          <a:srcRect b="0" l="0" r="0" t="0"/>
          <a:stretch/>
        </p:blipFill>
        <p:spPr>
          <a:xfrm>
            <a:off x="174033" y="1612771"/>
            <a:ext cx="1124239" cy="3072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2" name="Shape 1922"/>
        <p:cNvGrpSpPr/>
        <p:nvPr/>
      </p:nvGrpSpPr>
      <p:grpSpPr>
        <a:xfrm>
          <a:off x="0" y="0"/>
          <a:ext cx="0" cy="0"/>
          <a:chOff x="0" y="0"/>
          <a:chExt cx="0" cy="0"/>
        </a:xfrm>
      </p:grpSpPr>
      <p:sp>
        <p:nvSpPr>
          <p:cNvPr id="1923" name="Google Shape;1923;p228"/>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924" name="Google Shape;1924;p228"/>
          <p:cNvSpPr txBox="1"/>
          <p:nvPr/>
        </p:nvSpPr>
        <p:spPr>
          <a:xfrm>
            <a:off x="1351512" y="1650333"/>
            <a:ext cx="23988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Envista is a global family of more than 30 trusted dental brands currently operating in 120+ countries worldwide. </a:t>
            </a:r>
            <a:endParaRPr sz="500"/>
          </a:p>
          <a:p>
            <a:pPr indent="0" lvl="0" marL="0" marR="0" rtl="0" algn="l">
              <a:lnSpc>
                <a:spcPct val="100000"/>
              </a:lnSpc>
              <a:spcBef>
                <a:spcPts val="0"/>
              </a:spcBef>
              <a:spcAft>
                <a:spcPts val="0"/>
              </a:spcAft>
              <a:buClr>
                <a:srgbClr val="FFFFFF"/>
              </a:buClr>
              <a:buSzPts val="900"/>
              <a:buFont typeface="Plus Jakarta Sans ExtraBold"/>
              <a:buNone/>
            </a:pPr>
            <a:r>
              <a:t/>
            </a:r>
            <a:endParaRPr b="1" i="0" sz="900" u="none" cap="none" strike="noStrike">
              <a:solidFill>
                <a:srgbClr val="171717"/>
              </a:solidFill>
              <a:latin typeface="Plus Jakarta Sans ExtraBold"/>
              <a:ea typeface="Plus Jakarta Sans ExtraBold"/>
              <a:cs typeface="Plus Jakarta Sans ExtraBold"/>
              <a:sym typeface="Plus Jakarta Sans ExtraBold"/>
            </a:endParaRPr>
          </a:p>
        </p:txBody>
      </p:sp>
      <p:sp>
        <p:nvSpPr>
          <p:cNvPr id="1925" name="Google Shape;1925;p228"/>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926" name="Google Shape;1926;p228"/>
          <p:cNvSpPr txBox="1"/>
          <p:nvPr/>
        </p:nvSpPr>
        <p:spPr>
          <a:xfrm>
            <a:off x="1541062" y="2597530"/>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Two few resources to manage a global migration to SD-WAN</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927" name="Google Shape;1927;p228"/>
          <p:cNvSpPr txBox="1"/>
          <p:nvPr/>
        </p:nvSpPr>
        <p:spPr>
          <a:xfrm>
            <a:off x="1541062" y="2922196"/>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Limited visibility into global providers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pic>
        <p:nvPicPr>
          <p:cNvPr descr="A green circle with a black tick&#10;&#10;Description automatically generated" id="1928" name="Google Shape;1928;p228"/>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929" name="Google Shape;1929;p228"/>
          <p:cNvPicPr preferRelativeResize="0"/>
          <p:nvPr/>
        </p:nvPicPr>
        <p:blipFill rotWithShape="1">
          <a:blip r:embed="rId5">
            <a:alphaModFix/>
          </a:blip>
          <a:srcRect b="0" l="0" r="0" t="0"/>
          <a:stretch/>
        </p:blipFill>
        <p:spPr>
          <a:xfrm>
            <a:off x="1351512" y="2921237"/>
            <a:ext cx="143451" cy="143451"/>
          </a:xfrm>
          <a:prstGeom prst="rect">
            <a:avLst/>
          </a:prstGeom>
          <a:noFill/>
          <a:ln>
            <a:noFill/>
          </a:ln>
        </p:spPr>
      </p:pic>
      <p:pic>
        <p:nvPicPr>
          <p:cNvPr descr="A yellow circle with a black tick in it&#10;&#10;Description automatically generated" id="1930" name="Google Shape;1930;p228"/>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31" name="Google Shape;1931;p228"/>
          <p:cNvSpPr txBox="1"/>
          <p:nvPr/>
        </p:nvSpPr>
        <p:spPr>
          <a:xfrm>
            <a:off x="1541062" y="3124098"/>
            <a:ext cx="27825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No centralization – swiveling between multiple portals</a:t>
            </a:r>
            <a:endParaRPr sz="500"/>
          </a:p>
        </p:txBody>
      </p:sp>
      <p:sp>
        <p:nvSpPr>
          <p:cNvPr id="1932" name="Google Shape;1932;p228"/>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33" name="Google Shape;1933;p228"/>
          <p:cNvSpPr txBox="1"/>
          <p:nvPr/>
        </p:nvSpPr>
        <p:spPr>
          <a:xfrm>
            <a:off x="1541062" y="3682569"/>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daily migration details for each of the 100 global locations</a:t>
            </a:r>
            <a:endParaRPr sz="500"/>
          </a:p>
        </p:txBody>
      </p:sp>
      <p:sp>
        <p:nvSpPr>
          <p:cNvPr id="1934" name="Google Shape;1934;p228"/>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Global access to local CLECs provider / more provider options in each country</a:t>
            </a:r>
            <a:endParaRPr sz="500"/>
          </a:p>
        </p:txBody>
      </p:sp>
      <p:pic>
        <p:nvPicPr>
          <p:cNvPr descr="A blue circle with a black tick in it&#10;&#10;Description automatically generated" id="1935" name="Google Shape;1935;p228"/>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36" name="Google Shape;1936;p228"/>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37" name="Google Shape;1937;p228"/>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938" name="Google Shape;1938;p228"/>
          <p:cNvSpPr txBox="1"/>
          <p:nvPr/>
        </p:nvSpPr>
        <p:spPr>
          <a:xfrm>
            <a:off x="1541062" y="4316415"/>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Negotiated termination/migration of contracted services with no penalties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939" name="Google Shape;1939;p228"/>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40" name="Google Shape;1940;p228"/>
          <p:cNvSpPr txBox="1"/>
          <p:nvPr/>
        </p:nvSpPr>
        <p:spPr>
          <a:xfrm>
            <a:off x="5017680" y="1576293"/>
            <a:ext cx="31443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60% decrease in network costs - $3M in three years</a:t>
            </a:r>
            <a:endParaRPr sz="500"/>
          </a:p>
        </p:txBody>
      </p:sp>
      <p:sp>
        <p:nvSpPr>
          <p:cNvPr id="1941" name="Google Shape;1941;p228"/>
          <p:cNvSpPr txBox="1"/>
          <p:nvPr/>
        </p:nvSpPr>
        <p:spPr>
          <a:xfrm>
            <a:off x="5010127" y="2046428"/>
            <a:ext cx="3951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Centralized portal resulting in 10 hours per week saved</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942" name="Google Shape;1942;p228"/>
          <p:cNvPicPr preferRelativeResize="0"/>
          <p:nvPr/>
        </p:nvPicPr>
        <p:blipFill rotWithShape="1">
          <a:blip r:embed="rId8">
            <a:alphaModFix/>
          </a:blip>
          <a:srcRect b="0" l="0" r="0" t="0"/>
          <a:stretch/>
        </p:blipFill>
        <p:spPr>
          <a:xfrm>
            <a:off x="4812905" y="1631470"/>
            <a:ext cx="151536" cy="151536"/>
          </a:xfrm>
          <a:prstGeom prst="rect">
            <a:avLst/>
          </a:prstGeom>
          <a:noFill/>
          <a:ln>
            <a:noFill/>
          </a:ln>
        </p:spPr>
      </p:pic>
      <p:pic>
        <p:nvPicPr>
          <p:cNvPr descr="A black tick in a white circle&#10;&#10;Description automatically generated" id="1943" name="Google Shape;1943;p228"/>
          <p:cNvPicPr preferRelativeResize="0"/>
          <p:nvPr/>
        </p:nvPicPr>
        <p:blipFill rotWithShape="1">
          <a:blip r:embed="rId8">
            <a:alphaModFix/>
          </a:blip>
          <a:srcRect b="0" l="0" r="0" t="0"/>
          <a:stretch/>
        </p:blipFill>
        <p:spPr>
          <a:xfrm>
            <a:off x="4812905" y="2095231"/>
            <a:ext cx="151536" cy="151536"/>
          </a:xfrm>
          <a:prstGeom prst="rect">
            <a:avLst/>
          </a:prstGeom>
          <a:noFill/>
          <a:ln>
            <a:noFill/>
          </a:ln>
        </p:spPr>
      </p:pic>
      <p:pic>
        <p:nvPicPr>
          <p:cNvPr descr="A black tick in a white circle&#10;&#10;Description automatically generated" id="1944" name="Google Shape;1944;p228"/>
          <p:cNvPicPr preferRelativeResize="0"/>
          <p:nvPr/>
        </p:nvPicPr>
        <p:blipFill rotWithShape="1">
          <a:blip r:embed="rId8">
            <a:alphaModFix/>
          </a:blip>
          <a:srcRect b="0" l="0" r="0" t="0"/>
          <a:stretch/>
        </p:blipFill>
        <p:spPr>
          <a:xfrm>
            <a:off x="4812905" y="2569031"/>
            <a:ext cx="151536" cy="151536"/>
          </a:xfrm>
          <a:prstGeom prst="rect">
            <a:avLst/>
          </a:prstGeom>
          <a:noFill/>
          <a:ln>
            <a:noFill/>
          </a:ln>
        </p:spPr>
      </p:pic>
      <p:sp>
        <p:nvSpPr>
          <p:cNvPr id="1945" name="Google Shape;1945;p228"/>
          <p:cNvSpPr txBox="1"/>
          <p:nvPr/>
        </p:nvSpPr>
        <p:spPr>
          <a:xfrm>
            <a:off x="5010127" y="2508521"/>
            <a:ext cx="36936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payment reduced late fees and ensures business continuity</a:t>
            </a:r>
            <a:endParaRPr sz="500"/>
          </a:p>
        </p:txBody>
      </p:sp>
      <p:sp>
        <p:nvSpPr>
          <p:cNvPr id="1946" name="Google Shape;1946;p228"/>
          <p:cNvSpPr txBox="1"/>
          <p:nvPr/>
        </p:nvSpPr>
        <p:spPr>
          <a:xfrm>
            <a:off x="4637192" y="3441291"/>
            <a:ext cx="2648700" cy="96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“I can 100% recommend vCom. There was always a 100% timely response…the team always makes an effort to stay close to us to understand what we were doing.”</a:t>
            </a:r>
            <a:endParaRPr sz="500"/>
          </a:p>
        </p:txBody>
      </p:sp>
      <p:pic>
        <p:nvPicPr>
          <p:cNvPr descr="A logo with black text&#10;&#10;Description automatically generated" id="1947" name="Google Shape;1947;p228"/>
          <p:cNvPicPr preferRelativeResize="0"/>
          <p:nvPr/>
        </p:nvPicPr>
        <p:blipFill rotWithShape="1">
          <a:blip r:embed="rId9">
            <a:alphaModFix/>
          </a:blip>
          <a:srcRect b="0" l="0" r="0" t="0"/>
          <a:stretch/>
        </p:blipFill>
        <p:spPr>
          <a:xfrm>
            <a:off x="97897" y="1566258"/>
            <a:ext cx="1242597" cy="6513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1" name="Shape 1951"/>
        <p:cNvGrpSpPr/>
        <p:nvPr/>
      </p:nvGrpSpPr>
      <p:grpSpPr>
        <a:xfrm>
          <a:off x="0" y="0"/>
          <a:ext cx="0" cy="0"/>
          <a:chOff x="0" y="0"/>
          <a:chExt cx="0" cy="0"/>
        </a:xfrm>
      </p:grpSpPr>
      <p:sp>
        <p:nvSpPr>
          <p:cNvPr id="1952" name="Google Shape;1952;p229"/>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953" name="Google Shape;1953;p229"/>
          <p:cNvSpPr txBox="1"/>
          <p:nvPr/>
        </p:nvSpPr>
        <p:spPr>
          <a:xfrm>
            <a:off x="1351512" y="1719583"/>
            <a:ext cx="2198100" cy="5925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Founded in 2003, Nations Lending Corporation™ is one of the fastest-growing mortgage lenders in the U.S.</a:t>
            </a:r>
            <a:endParaRPr sz="500"/>
          </a:p>
        </p:txBody>
      </p:sp>
      <p:sp>
        <p:nvSpPr>
          <p:cNvPr id="1954" name="Google Shape;1954;p229"/>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955" name="Google Shape;1955;p229"/>
          <p:cNvSpPr txBox="1"/>
          <p:nvPr/>
        </p:nvSpPr>
        <p:spPr>
          <a:xfrm>
            <a:off x="1541062" y="2608671"/>
            <a:ext cx="2398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Three employees managing 90 locations</a:t>
            </a:r>
            <a:endParaRPr b="0" i="0" sz="800" u="none" cap="none" strike="noStrike">
              <a:solidFill>
                <a:srgbClr val="171717"/>
              </a:solidFill>
              <a:latin typeface="Plus Jakarta Sans Medium"/>
              <a:ea typeface="Plus Jakarta Sans Medium"/>
              <a:cs typeface="Plus Jakarta Sans Medium"/>
              <a:sym typeface="Plus Jakarta Sans Medium"/>
            </a:endParaRPr>
          </a:p>
        </p:txBody>
      </p:sp>
      <p:sp>
        <p:nvSpPr>
          <p:cNvPr id="1956" name="Google Shape;1956;p229"/>
          <p:cNvSpPr txBox="1"/>
          <p:nvPr/>
        </p:nvSpPr>
        <p:spPr>
          <a:xfrm>
            <a:off x="1541062" y="2893014"/>
            <a:ext cx="1651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Redundant IT payments</a:t>
            </a:r>
            <a:endParaRPr sz="500"/>
          </a:p>
        </p:txBody>
      </p:sp>
      <p:pic>
        <p:nvPicPr>
          <p:cNvPr descr="A green circle with a black tick&#10;&#10;Description automatically generated" id="1957" name="Google Shape;1957;p229"/>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958" name="Google Shape;1958;p229"/>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959" name="Google Shape;1959;p229"/>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60" name="Google Shape;1960;p229"/>
          <p:cNvSpPr txBox="1"/>
          <p:nvPr/>
        </p:nvSpPr>
        <p:spPr>
          <a:xfrm>
            <a:off x="1541062" y="3124098"/>
            <a:ext cx="21030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33333"/>
              </a:buClr>
              <a:buSzPts val="800"/>
              <a:buFont typeface="Plus Jakarta Sans Medium"/>
              <a:buNone/>
            </a:pPr>
            <a:r>
              <a:rPr b="0" i="0" lang="en" sz="800" u="none" cap="none" strike="noStrike">
                <a:solidFill>
                  <a:srgbClr val="333333"/>
                </a:solidFill>
                <a:latin typeface="Plus Jakarta Sans Medium"/>
                <a:ea typeface="Plus Jakarta Sans Medium"/>
                <a:cs typeface="Plus Jakarta Sans Medium"/>
                <a:sym typeface="Plus Jakarta Sans Medium"/>
              </a:rPr>
              <a:t>No documentation or visibility into inventory</a:t>
            </a:r>
            <a:endParaRPr b="0" i="0" sz="800" u="none" cap="none" strike="noStrike">
              <a:solidFill>
                <a:srgbClr val="3F3F3F"/>
              </a:solidFill>
              <a:latin typeface="Plus Jakarta Sans Medium"/>
              <a:ea typeface="Plus Jakarta Sans Medium"/>
              <a:cs typeface="Plus Jakarta Sans Medium"/>
              <a:sym typeface="Plus Jakarta Sans Medium"/>
            </a:endParaRPr>
          </a:p>
        </p:txBody>
      </p:sp>
      <p:sp>
        <p:nvSpPr>
          <p:cNvPr id="1961" name="Google Shape;1961;p229"/>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62" name="Google Shape;1962;p229"/>
          <p:cNvSpPr txBox="1"/>
          <p:nvPr/>
        </p:nvSpPr>
        <p:spPr>
          <a:xfrm>
            <a:off x="1541062" y="3701006"/>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Account consolidation</a:t>
            </a:r>
            <a:endParaRPr sz="500"/>
          </a:p>
        </p:txBody>
      </p:sp>
      <p:sp>
        <p:nvSpPr>
          <p:cNvPr id="1963" name="Google Shape;1963;p229"/>
          <p:cNvSpPr txBox="1"/>
          <p:nvPr/>
        </p:nvSpPr>
        <p:spPr>
          <a:xfrm>
            <a:off x="1541062" y="3983874"/>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Invoice management</a:t>
            </a:r>
            <a:endParaRPr sz="500"/>
          </a:p>
        </p:txBody>
      </p:sp>
      <p:pic>
        <p:nvPicPr>
          <p:cNvPr descr="A blue circle with a black tick in it&#10;&#10;Description automatically generated" id="1964" name="Google Shape;1964;p229"/>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65" name="Google Shape;1965;p229"/>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66" name="Google Shape;1966;p229"/>
          <p:cNvPicPr preferRelativeResize="0"/>
          <p:nvPr/>
        </p:nvPicPr>
        <p:blipFill rotWithShape="1">
          <a:blip r:embed="rId5">
            <a:alphaModFix/>
          </a:blip>
          <a:srcRect b="0" l="0" r="0" t="0"/>
          <a:stretch/>
        </p:blipFill>
        <p:spPr>
          <a:xfrm>
            <a:off x="1351512" y="4259070"/>
            <a:ext cx="143451" cy="143451"/>
          </a:xfrm>
          <a:prstGeom prst="rect">
            <a:avLst/>
          </a:prstGeom>
          <a:noFill/>
          <a:ln>
            <a:noFill/>
          </a:ln>
        </p:spPr>
      </p:pic>
      <p:sp>
        <p:nvSpPr>
          <p:cNvPr id="1967" name="Google Shape;1967;p229"/>
          <p:cNvSpPr txBox="1"/>
          <p:nvPr/>
        </p:nvSpPr>
        <p:spPr>
          <a:xfrm>
            <a:off x="1541062" y="4237322"/>
            <a:ext cx="16197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RFP management</a:t>
            </a:r>
            <a:endParaRPr sz="500"/>
          </a:p>
        </p:txBody>
      </p:sp>
      <p:sp>
        <p:nvSpPr>
          <p:cNvPr id="1968" name="Google Shape;1968;p229"/>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69" name="Google Shape;1969;p229"/>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Significant cost reduction and late fee avoidance</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970" name="Google Shape;1970;p229"/>
          <p:cNvSpPr txBox="1"/>
          <p:nvPr/>
        </p:nvSpPr>
        <p:spPr>
          <a:xfrm>
            <a:off x="5010127" y="2074476"/>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5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Time savings for multiple departments</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sp>
        <p:nvSpPr>
          <p:cNvPr id="1971" name="Google Shape;1971;p229"/>
          <p:cNvSpPr txBox="1"/>
          <p:nvPr/>
        </p:nvSpPr>
        <p:spPr>
          <a:xfrm>
            <a:off x="5010127" y="2472044"/>
            <a:ext cx="3366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Ability to scale quickly without creating a new department</a:t>
            </a:r>
            <a:endParaRPr b="1" i="0" sz="1200" u="none" cap="none" strike="noStrike">
              <a:solidFill>
                <a:schemeClr val="lt1"/>
              </a:solidFill>
              <a:latin typeface="Plus Jakarta Sans Medium"/>
              <a:ea typeface="Plus Jakarta Sans Medium"/>
              <a:cs typeface="Plus Jakarta Sans Medium"/>
              <a:sym typeface="Plus Jakarta Sans Medium"/>
            </a:endParaRPr>
          </a:p>
        </p:txBody>
      </p:sp>
      <p:pic>
        <p:nvPicPr>
          <p:cNvPr descr="A black tick in a white circle&#10;&#10;Description automatically generated" id="1972" name="Google Shape;1972;p229"/>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1973" name="Google Shape;1973;p229"/>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1974" name="Google Shape;1974;p229"/>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1975" name="Google Shape;1975;p229"/>
          <p:cNvSpPr txBox="1"/>
          <p:nvPr/>
        </p:nvSpPr>
        <p:spPr>
          <a:xfrm>
            <a:off x="4637192" y="3440719"/>
            <a:ext cx="2680200" cy="9621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“vCom is the best fit for us because it allows the flexibility to scale without adding more people. Over time, it can save a department's worth of budget and time.”</a:t>
            </a:r>
            <a:endParaRPr sz="500"/>
          </a:p>
        </p:txBody>
      </p:sp>
      <p:pic>
        <p:nvPicPr>
          <p:cNvPr id="1976" name="Google Shape;1976;p229"/>
          <p:cNvPicPr preferRelativeResize="0"/>
          <p:nvPr/>
        </p:nvPicPr>
        <p:blipFill rotWithShape="1">
          <a:blip r:embed="rId9">
            <a:alphaModFix/>
          </a:blip>
          <a:srcRect b="0" l="0" r="0" t="0"/>
          <a:stretch/>
        </p:blipFill>
        <p:spPr>
          <a:xfrm>
            <a:off x="283666" y="1745628"/>
            <a:ext cx="836550" cy="83053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80" name="Shape 1980"/>
        <p:cNvGrpSpPr/>
        <p:nvPr/>
      </p:nvGrpSpPr>
      <p:grpSpPr>
        <a:xfrm>
          <a:off x="0" y="0"/>
          <a:ext cx="0" cy="0"/>
          <a:chOff x="0" y="0"/>
          <a:chExt cx="0" cy="0"/>
        </a:xfrm>
      </p:grpSpPr>
      <p:sp>
        <p:nvSpPr>
          <p:cNvPr id="1981" name="Google Shape;1981;p230"/>
          <p:cNvSpPr txBox="1"/>
          <p:nvPr>
            <p:ph type="title"/>
          </p:nvPr>
        </p:nvSpPr>
        <p:spPr>
          <a:xfrm>
            <a:off x="543012" y="307140"/>
            <a:ext cx="5130900" cy="673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lt1"/>
              </a:buClr>
              <a:buSzPts val="3300"/>
              <a:buFont typeface="Plus Jakarta Sans ExtraBold"/>
              <a:buNone/>
            </a:pPr>
            <a:r>
              <a:rPr lang="en"/>
              <a:t>Success Story</a:t>
            </a:r>
            <a:endParaRPr/>
          </a:p>
        </p:txBody>
      </p:sp>
      <p:sp>
        <p:nvSpPr>
          <p:cNvPr id="1982" name="Google Shape;1982;p230"/>
          <p:cNvSpPr txBox="1"/>
          <p:nvPr/>
        </p:nvSpPr>
        <p:spPr>
          <a:xfrm>
            <a:off x="1351512" y="1719583"/>
            <a:ext cx="2198100" cy="454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Established in 1975 and headquartered in California, Tri Counties Bank has assets of almost $10 billion.</a:t>
            </a:r>
            <a:endParaRPr sz="500"/>
          </a:p>
        </p:txBody>
      </p:sp>
      <p:sp>
        <p:nvSpPr>
          <p:cNvPr id="1983" name="Google Shape;1983;p230"/>
          <p:cNvSpPr txBox="1"/>
          <p:nvPr/>
        </p:nvSpPr>
        <p:spPr>
          <a:xfrm>
            <a:off x="1351512" y="2418023"/>
            <a:ext cx="8367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Challenges</a:t>
            </a:r>
            <a:endParaRPr sz="500"/>
          </a:p>
        </p:txBody>
      </p:sp>
      <p:sp>
        <p:nvSpPr>
          <p:cNvPr id="1984" name="Google Shape;1984;p230"/>
          <p:cNvSpPr txBox="1"/>
          <p:nvPr/>
        </p:nvSpPr>
        <p:spPr>
          <a:xfrm>
            <a:off x="1541062" y="2640647"/>
            <a:ext cx="23988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3F3F3F"/>
              </a:buClr>
              <a:buSzPts val="800"/>
              <a:buFont typeface="Plus Jakarta Sans Medium"/>
              <a:buNone/>
            </a:pPr>
            <a:r>
              <a:rPr b="0" i="0" lang="en" sz="800" u="none" cap="none" strike="noStrike">
                <a:solidFill>
                  <a:srgbClr val="3F3F3F"/>
                </a:solidFill>
                <a:latin typeface="Plus Jakarta Sans Medium"/>
                <a:ea typeface="Plus Jakarta Sans Medium"/>
                <a:cs typeface="Plus Jakarta Sans Medium"/>
                <a:sym typeface="Plus Jakarta Sans Medium"/>
              </a:rPr>
              <a:t>Multi-site and multi-carrier network infrastructure​</a:t>
            </a:r>
            <a:endParaRPr sz="500"/>
          </a:p>
        </p:txBody>
      </p:sp>
      <p:sp>
        <p:nvSpPr>
          <p:cNvPr id="1985" name="Google Shape;1985;p230"/>
          <p:cNvSpPr txBox="1"/>
          <p:nvPr/>
        </p:nvSpPr>
        <p:spPr>
          <a:xfrm>
            <a:off x="1541062" y="2893014"/>
            <a:ext cx="26298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Lack of visibility into technology spend and inventory​</a:t>
            </a:r>
            <a:endParaRPr sz="500"/>
          </a:p>
        </p:txBody>
      </p:sp>
      <p:pic>
        <p:nvPicPr>
          <p:cNvPr descr="A green circle with a black tick&#10;&#10;Description automatically generated" id="1986" name="Google Shape;1986;p230"/>
          <p:cNvPicPr preferRelativeResize="0"/>
          <p:nvPr/>
        </p:nvPicPr>
        <p:blipFill rotWithShape="1">
          <a:blip r:embed="rId4">
            <a:alphaModFix/>
          </a:blip>
          <a:srcRect b="0" l="0" r="0" t="0"/>
          <a:stretch/>
        </p:blipFill>
        <p:spPr>
          <a:xfrm>
            <a:off x="1351512" y="2652649"/>
            <a:ext cx="143451" cy="143451"/>
          </a:xfrm>
          <a:prstGeom prst="rect">
            <a:avLst/>
          </a:prstGeom>
          <a:noFill/>
          <a:ln>
            <a:noFill/>
          </a:ln>
        </p:spPr>
      </p:pic>
      <p:pic>
        <p:nvPicPr>
          <p:cNvPr descr="A blue circle with a black check mark&#10;&#10;Description automatically generated" id="1987" name="Google Shape;1987;p230"/>
          <p:cNvPicPr preferRelativeResize="0"/>
          <p:nvPr/>
        </p:nvPicPr>
        <p:blipFill rotWithShape="1">
          <a:blip r:embed="rId5">
            <a:alphaModFix/>
          </a:blip>
          <a:srcRect b="0" l="0" r="0" t="0"/>
          <a:stretch/>
        </p:blipFill>
        <p:spPr>
          <a:xfrm>
            <a:off x="1351512" y="2892054"/>
            <a:ext cx="143451" cy="143451"/>
          </a:xfrm>
          <a:prstGeom prst="rect">
            <a:avLst/>
          </a:prstGeom>
          <a:noFill/>
          <a:ln>
            <a:noFill/>
          </a:ln>
        </p:spPr>
      </p:pic>
      <p:pic>
        <p:nvPicPr>
          <p:cNvPr descr="A yellow circle with a black tick in it&#10;&#10;Description automatically generated" id="1988" name="Google Shape;1988;p230"/>
          <p:cNvPicPr preferRelativeResize="0"/>
          <p:nvPr/>
        </p:nvPicPr>
        <p:blipFill rotWithShape="1">
          <a:blip r:embed="rId6">
            <a:alphaModFix/>
          </a:blip>
          <a:srcRect b="0" l="0" r="0" t="0"/>
          <a:stretch/>
        </p:blipFill>
        <p:spPr>
          <a:xfrm>
            <a:off x="1351512" y="3129235"/>
            <a:ext cx="147901" cy="147901"/>
          </a:xfrm>
          <a:prstGeom prst="rect">
            <a:avLst/>
          </a:prstGeom>
          <a:noFill/>
          <a:ln>
            <a:noFill/>
          </a:ln>
        </p:spPr>
      </p:pic>
      <p:sp>
        <p:nvSpPr>
          <p:cNvPr id="1989" name="Google Shape;1989;p230"/>
          <p:cNvSpPr txBox="1"/>
          <p:nvPr/>
        </p:nvSpPr>
        <p:spPr>
          <a:xfrm>
            <a:off x="1541062" y="3124098"/>
            <a:ext cx="27825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150+ monthly invoices, including GL coding and AP Posting</a:t>
            </a:r>
            <a:endParaRPr sz="500"/>
          </a:p>
        </p:txBody>
      </p:sp>
      <p:sp>
        <p:nvSpPr>
          <p:cNvPr id="1990" name="Google Shape;1990;p230"/>
          <p:cNvSpPr txBox="1"/>
          <p:nvPr/>
        </p:nvSpPr>
        <p:spPr>
          <a:xfrm>
            <a:off x="1351512" y="3512701"/>
            <a:ext cx="1495800" cy="177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900"/>
              <a:buFont typeface="Plus Jakarta Sans ExtraBold"/>
              <a:buNone/>
            </a:pPr>
            <a:r>
              <a:rPr b="1" i="0" lang="en" sz="900" u="none" cap="none" strike="noStrike">
                <a:solidFill>
                  <a:srgbClr val="171717"/>
                </a:solidFill>
                <a:latin typeface="Plus Jakarta Sans ExtraBold"/>
                <a:ea typeface="Plus Jakarta Sans ExtraBold"/>
                <a:cs typeface="Plus Jakarta Sans ExtraBold"/>
                <a:sym typeface="Plus Jakarta Sans ExtraBold"/>
              </a:rPr>
              <a:t>Solution</a:t>
            </a:r>
            <a:endParaRPr sz="500"/>
          </a:p>
        </p:txBody>
      </p:sp>
      <p:sp>
        <p:nvSpPr>
          <p:cNvPr id="1991" name="Google Shape;1991;p230"/>
          <p:cNvSpPr txBox="1"/>
          <p:nvPr/>
        </p:nvSpPr>
        <p:spPr>
          <a:xfrm>
            <a:off x="1541062" y="3732981"/>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Moved all services under vCom management​</a:t>
            </a:r>
            <a:endParaRPr sz="500"/>
          </a:p>
        </p:txBody>
      </p:sp>
      <p:sp>
        <p:nvSpPr>
          <p:cNvPr id="1992" name="Google Shape;1992;p230"/>
          <p:cNvSpPr txBox="1"/>
          <p:nvPr/>
        </p:nvSpPr>
        <p:spPr>
          <a:xfrm>
            <a:off x="1541062" y="3995423"/>
            <a:ext cx="2680200" cy="284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Leveraged vManager for operational and accounting management of spend​</a:t>
            </a:r>
            <a:endParaRPr sz="500"/>
          </a:p>
        </p:txBody>
      </p:sp>
      <p:pic>
        <p:nvPicPr>
          <p:cNvPr descr="A blue circle with a black tick in it&#10;&#10;Description automatically generated" id="1993" name="Google Shape;1993;p230"/>
          <p:cNvPicPr preferRelativeResize="0"/>
          <p:nvPr/>
        </p:nvPicPr>
        <p:blipFill rotWithShape="1">
          <a:blip r:embed="rId7">
            <a:alphaModFix/>
          </a:blip>
          <a:srcRect b="0" l="0" r="0" t="0"/>
          <a:stretch/>
        </p:blipFill>
        <p:spPr>
          <a:xfrm>
            <a:off x="1351512" y="3747762"/>
            <a:ext cx="143451" cy="143451"/>
          </a:xfrm>
          <a:prstGeom prst="rect">
            <a:avLst/>
          </a:prstGeom>
          <a:noFill/>
          <a:ln>
            <a:noFill/>
          </a:ln>
        </p:spPr>
      </p:pic>
      <p:pic>
        <p:nvPicPr>
          <p:cNvPr descr="A green circle with a black tick&#10;&#10;Description automatically generated" id="1994" name="Google Shape;1994;p230"/>
          <p:cNvPicPr preferRelativeResize="0"/>
          <p:nvPr/>
        </p:nvPicPr>
        <p:blipFill rotWithShape="1">
          <a:blip r:embed="rId4">
            <a:alphaModFix/>
          </a:blip>
          <a:srcRect b="0" l="0" r="0" t="0"/>
          <a:stretch/>
        </p:blipFill>
        <p:spPr>
          <a:xfrm>
            <a:off x="1351512" y="4019665"/>
            <a:ext cx="143451" cy="143451"/>
          </a:xfrm>
          <a:prstGeom prst="rect">
            <a:avLst/>
          </a:prstGeom>
          <a:noFill/>
          <a:ln>
            <a:noFill/>
          </a:ln>
        </p:spPr>
      </p:pic>
      <p:pic>
        <p:nvPicPr>
          <p:cNvPr descr="A blue circle with a black check mark&#10;&#10;Description automatically generated" id="1995" name="Google Shape;1995;p230"/>
          <p:cNvPicPr preferRelativeResize="0"/>
          <p:nvPr/>
        </p:nvPicPr>
        <p:blipFill rotWithShape="1">
          <a:blip r:embed="rId5">
            <a:alphaModFix/>
          </a:blip>
          <a:srcRect b="0" l="0" r="0" t="0"/>
          <a:stretch/>
        </p:blipFill>
        <p:spPr>
          <a:xfrm>
            <a:off x="1351512" y="4378486"/>
            <a:ext cx="143451" cy="143451"/>
          </a:xfrm>
          <a:prstGeom prst="rect">
            <a:avLst/>
          </a:prstGeom>
          <a:noFill/>
          <a:ln>
            <a:noFill/>
          </a:ln>
        </p:spPr>
      </p:pic>
      <p:sp>
        <p:nvSpPr>
          <p:cNvPr id="1996" name="Google Shape;1996;p230"/>
          <p:cNvSpPr txBox="1"/>
          <p:nvPr/>
        </p:nvSpPr>
        <p:spPr>
          <a:xfrm>
            <a:off x="1541062" y="4374123"/>
            <a:ext cx="2680200" cy="1617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800"/>
              <a:buFont typeface="Plus Jakarta Sans Medium"/>
              <a:buNone/>
            </a:pPr>
            <a:r>
              <a:rPr b="0" i="0" lang="en" sz="800" u="none" cap="none" strike="noStrike">
                <a:solidFill>
                  <a:srgbClr val="171717"/>
                </a:solidFill>
                <a:latin typeface="Plus Jakarta Sans Medium"/>
                <a:ea typeface="Plus Jakarta Sans Medium"/>
                <a:cs typeface="Plus Jakarta Sans Medium"/>
                <a:sym typeface="Plus Jakarta Sans Medium"/>
              </a:rPr>
              <a:t>Managed migrations to new technology</a:t>
            </a:r>
            <a:endParaRPr sz="500"/>
          </a:p>
        </p:txBody>
      </p:sp>
      <p:sp>
        <p:nvSpPr>
          <p:cNvPr id="1997" name="Google Shape;1997;p230"/>
          <p:cNvSpPr txBox="1"/>
          <p:nvPr/>
        </p:nvSpPr>
        <p:spPr>
          <a:xfrm>
            <a:off x="4637192" y="1221308"/>
            <a:ext cx="4758000" cy="300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700"/>
              <a:buFont typeface="Plus Jakarta Sans ExtraBold"/>
              <a:buNone/>
            </a:pPr>
            <a:r>
              <a:rPr b="1" i="0" lang="en" sz="1700" u="none" cap="none" strike="noStrike">
                <a:solidFill>
                  <a:srgbClr val="FFFFFF"/>
                </a:solidFill>
                <a:latin typeface="Plus Jakarta Sans ExtraBold"/>
                <a:ea typeface="Plus Jakarta Sans ExtraBold"/>
                <a:cs typeface="Plus Jakarta Sans ExtraBold"/>
                <a:sym typeface="Plus Jakarta Sans ExtraBold"/>
              </a:rPr>
              <a:t>Outcomes</a:t>
            </a:r>
            <a:endParaRPr sz="500"/>
          </a:p>
        </p:txBody>
      </p:sp>
      <p:sp>
        <p:nvSpPr>
          <p:cNvPr id="1998" name="Google Shape;1998;p230"/>
          <p:cNvSpPr txBox="1"/>
          <p:nvPr/>
        </p:nvSpPr>
        <p:spPr>
          <a:xfrm>
            <a:off x="5010127" y="1628691"/>
            <a:ext cx="2652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invoice for all offices, carriers and products​</a:t>
            </a:r>
            <a:endParaRPr sz="500"/>
          </a:p>
        </p:txBody>
      </p:sp>
      <p:sp>
        <p:nvSpPr>
          <p:cNvPr id="1999" name="Google Shape;1999;p230"/>
          <p:cNvSpPr txBox="1"/>
          <p:nvPr/>
        </p:nvSpPr>
        <p:spPr>
          <a:xfrm>
            <a:off x="5010127" y="2472044"/>
            <a:ext cx="2871000" cy="4080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Automated processes that save days of labor each month</a:t>
            </a:r>
            <a:endParaRPr sz="500"/>
          </a:p>
        </p:txBody>
      </p:sp>
      <p:pic>
        <p:nvPicPr>
          <p:cNvPr descr="A black tick in a white circle&#10;&#10;Description automatically generated" id="2000" name="Google Shape;2000;p230"/>
          <p:cNvPicPr preferRelativeResize="0"/>
          <p:nvPr/>
        </p:nvPicPr>
        <p:blipFill rotWithShape="1">
          <a:blip r:embed="rId8">
            <a:alphaModFix/>
          </a:blip>
          <a:srcRect b="0" l="0" r="0" t="0"/>
          <a:stretch/>
        </p:blipFill>
        <p:spPr>
          <a:xfrm>
            <a:off x="4812905" y="1667949"/>
            <a:ext cx="151536" cy="151536"/>
          </a:xfrm>
          <a:prstGeom prst="rect">
            <a:avLst/>
          </a:prstGeom>
          <a:noFill/>
          <a:ln>
            <a:noFill/>
          </a:ln>
        </p:spPr>
      </p:pic>
      <p:pic>
        <p:nvPicPr>
          <p:cNvPr descr="A black tick in a white circle&#10;&#10;Description automatically generated" id="2001" name="Google Shape;2001;p230"/>
          <p:cNvPicPr preferRelativeResize="0"/>
          <p:nvPr/>
        </p:nvPicPr>
        <p:blipFill rotWithShape="1">
          <a:blip r:embed="rId8">
            <a:alphaModFix/>
          </a:blip>
          <a:srcRect b="0" l="0" r="0" t="0"/>
          <a:stretch/>
        </p:blipFill>
        <p:spPr>
          <a:xfrm>
            <a:off x="4812905" y="2160894"/>
            <a:ext cx="151536" cy="151536"/>
          </a:xfrm>
          <a:prstGeom prst="rect">
            <a:avLst/>
          </a:prstGeom>
          <a:noFill/>
          <a:ln>
            <a:noFill/>
          </a:ln>
        </p:spPr>
      </p:pic>
      <p:pic>
        <p:nvPicPr>
          <p:cNvPr descr="A black tick in a white circle&#10;&#10;Description automatically generated" id="2002" name="Google Shape;2002;p230"/>
          <p:cNvPicPr preferRelativeResize="0"/>
          <p:nvPr/>
        </p:nvPicPr>
        <p:blipFill rotWithShape="1">
          <a:blip r:embed="rId8">
            <a:alphaModFix/>
          </a:blip>
          <a:srcRect b="0" l="0" r="0" t="0"/>
          <a:stretch/>
        </p:blipFill>
        <p:spPr>
          <a:xfrm>
            <a:off x="4812905" y="2517962"/>
            <a:ext cx="151536" cy="151536"/>
          </a:xfrm>
          <a:prstGeom prst="rect">
            <a:avLst/>
          </a:prstGeom>
          <a:noFill/>
          <a:ln>
            <a:noFill/>
          </a:ln>
        </p:spPr>
      </p:pic>
      <p:sp>
        <p:nvSpPr>
          <p:cNvPr id="2003" name="Google Shape;2003;p230"/>
          <p:cNvSpPr txBox="1"/>
          <p:nvPr/>
        </p:nvSpPr>
        <p:spPr>
          <a:xfrm>
            <a:off x="4637192" y="3333332"/>
            <a:ext cx="2595000" cy="11466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rgbClr val="171717"/>
              </a:buClr>
              <a:buSzPts val="1200"/>
              <a:buFont typeface="Plus Jakarta Sans Medium"/>
              <a:buNone/>
            </a:pPr>
            <a:r>
              <a:rPr b="0" i="0" lang="en" sz="1200" u="none" cap="none" strike="noStrike">
                <a:solidFill>
                  <a:srgbClr val="171717"/>
                </a:solidFill>
                <a:latin typeface="Plus Jakarta Sans Medium"/>
                <a:ea typeface="Plus Jakarta Sans Medium"/>
                <a:cs typeface="Plus Jakarta Sans Medium"/>
                <a:sym typeface="Plus Jakarta Sans Medium"/>
              </a:rPr>
              <a:t>“Because we have the right management tools, we’ve been able to streamline our telecom environment to keep our costs flat, despite providing increased speed and volume for our users.”</a:t>
            </a:r>
            <a:endParaRPr sz="500"/>
          </a:p>
        </p:txBody>
      </p:sp>
      <p:sp>
        <p:nvSpPr>
          <p:cNvPr id="2004" name="Google Shape;2004;p230"/>
          <p:cNvSpPr txBox="1"/>
          <p:nvPr/>
        </p:nvSpPr>
        <p:spPr>
          <a:xfrm>
            <a:off x="5010127" y="2116875"/>
            <a:ext cx="3951600" cy="223200"/>
          </a:xfrm>
          <a:prstGeom prst="rect">
            <a:avLst/>
          </a:prstGeom>
          <a:noFill/>
          <a:ln>
            <a:noFill/>
          </a:ln>
        </p:spPr>
        <p:txBody>
          <a:bodyPr anchorCtr="0" anchor="ctr" bIns="19050" lIns="19050" spcFirstLastPara="1" rIns="19050" wrap="square" tIns="19050">
            <a:spAutoFit/>
          </a:bodyPr>
          <a:lstStyle/>
          <a:p>
            <a:pPr indent="0" lvl="0" marL="0" marR="0" rtl="0" algn="l">
              <a:lnSpc>
                <a:spcPct val="100000"/>
              </a:lnSpc>
              <a:spcBef>
                <a:spcPts val="0"/>
              </a:spcBef>
              <a:spcAft>
                <a:spcPts val="0"/>
              </a:spcAft>
              <a:buClr>
                <a:schemeClr val="lt1"/>
              </a:buClr>
              <a:buSzPts val="1200"/>
              <a:buFont typeface="Plus Jakarta Sans Medium"/>
              <a:buNone/>
            </a:pPr>
            <a:r>
              <a:rPr b="1" i="0" lang="en" sz="1200" u="none" cap="none" strike="noStrike">
                <a:solidFill>
                  <a:schemeClr val="lt1"/>
                </a:solidFill>
                <a:latin typeface="Plus Jakarta Sans Medium"/>
                <a:ea typeface="Plus Jakarta Sans Medium"/>
                <a:cs typeface="Plus Jakarta Sans Medium"/>
                <a:sym typeface="Plus Jakarta Sans Medium"/>
              </a:rPr>
              <a:t>Single support team nationwide​</a:t>
            </a:r>
            <a:endParaRPr sz="500"/>
          </a:p>
        </p:txBody>
      </p:sp>
      <p:pic>
        <p:nvPicPr>
          <p:cNvPr id="2005" name="Google Shape;2005;p230"/>
          <p:cNvPicPr preferRelativeResize="0"/>
          <p:nvPr/>
        </p:nvPicPr>
        <p:blipFill rotWithShape="1">
          <a:blip r:embed="rId9">
            <a:alphaModFix/>
          </a:blip>
          <a:srcRect b="0" l="0" r="0" t="0"/>
          <a:stretch/>
        </p:blipFill>
        <p:spPr>
          <a:xfrm>
            <a:off x="114173" y="1691100"/>
            <a:ext cx="1159962" cy="31192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p205"/>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Inefficient network and mobility lifecycle management incurs massive costs</a:t>
            </a:r>
            <a:endParaRPr/>
          </a:p>
        </p:txBody>
      </p:sp>
      <p:sp>
        <p:nvSpPr>
          <p:cNvPr id="1358" name="Google Shape;1358;p20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59" name="Google Shape;1359;p205"/>
          <p:cNvSpPr txBox="1"/>
          <p:nvPr>
            <p:ph idx="3" type="subTitle"/>
          </p:nvPr>
        </p:nvSpPr>
        <p:spPr>
          <a:xfrm>
            <a:off x="3283350" y="3522875"/>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$5.45 M </a:t>
            </a:r>
            <a:r>
              <a:rPr lang="en" sz="1400"/>
              <a:t>average annual cost to replace lost mobile devices</a:t>
            </a:r>
            <a:endParaRPr sz="1400"/>
          </a:p>
        </p:txBody>
      </p:sp>
      <p:sp>
        <p:nvSpPr>
          <p:cNvPr id="1360" name="Google Shape;1360;p205"/>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1361" name="Google Shape;1361;p205"/>
          <p:cNvSpPr txBox="1"/>
          <p:nvPr>
            <p:ph idx="2" type="subTitle"/>
          </p:nvPr>
        </p:nvSpPr>
        <p:spPr>
          <a:xfrm>
            <a:off x="473175" y="35228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30%</a:t>
            </a:r>
            <a:r>
              <a:rPr lang="en" sz="1400"/>
              <a:t> </a:t>
            </a:r>
            <a:r>
              <a:rPr lang="en" sz="1400"/>
              <a:t>IT budget is wasted due to lack of visibility on spend</a:t>
            </a:r>
            <a:endParaRPr sz="1400"/>
          </a:p>
          <a:p>
            <a:pPr indent="0" lvl="0" marL="0" rtl="0" algn="ctr">
              <a:lnSpc>
                <a:spcPct val="115000"/>
              </a:lnSpc>
              <a:spcBef>
                <a:spcPts val="0"/>
              </a:spcBef>
              <a:spcAft>
                <a:spcPts val="0"/>
              </a:spcAft>
              <a:buNone/>
            </a:pPr>
            <a:r>
              <a:t/>
            </a:r>
            <a:endParaRPr sz="1400"/>
          </a:p>
        </p:txBody>
      </p:sp>
      <p:sp>
        <p:nvSpPr>
          <p:cNvPr id="1362" name="Google Shape;1362;p205"/>
          <p:cNvSpPr txBox="1"/>
          <p:nvPr>
            <p:ph idx="4" type="subTitle"/>
          </p:nvPr>
        </p:nvSpPr>
        <p:spPr>
          <a:xfrm>
            <a:off x="6093525" y="35228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45</a:t>
            </a:r>
            <a:r>
              <a:rPr b="1" lang="en" sz="1400">
                <a:solidFill>
                  <a:schemeClr val="dk2"/>
                </a:solidFill>
                <a:latin typeface="Inter"/>
                <a:ea typeface="Inter"/>
                <a:cs typeface="Inter"/>
                <a:sym typeface="Inter"/>
              </a:rPr>
              <a:t>% </a:t>
            </a:r>
            <a:r>
              <a:rPr lang="en" sz="1400"/>
              <a:t>of organizations overpay for technology and telecom expenses</a:t>
            </a:r>
            <a:endParaRPr sz="1400"/>
          </a:p>
          <a:p>
            <a:pPr indent="0" lvl="0" marL="0" rtl="0" algn="ctr">
              <a:lnSpc>
                <a:spcPct val="115000"/>
              </a:lnSpc>
              <a:spcBef>
                <a:spcPts val="0"/>
              </a:spcBef>
              <a:spcAft>
                <a:spcPts val="0"/>
              </a:spcAft>
              <a:buNone/>
            </a:pPr>
            <a:r>
              <a:t/>
            </a:r>
            <a:endParaRPr sz="1400"/>
          </a:p>
          <a:p>
            <a:pPr indent="0" lvl="0" marL="0" rtl="0" algn="ctr">
              <a:spcBef>
                <a:spcPts val="0"/>
              </a:spcBef>
              <a:spcAft>
                <a:spcPts val="0"/>
              </a:spcAft>
              <a:buNone/>
            </a:pPr>
            <a:r>
              <a:t/>
            </a:r>
            <a:endParaRPr/>
          </a:p>
        </p:txBody>
      </p:sp>
      <p:pic>
        <p:nvPicPr>
          <p:cNvPr id="1363" name="Google Shape;1363;p205"/>
          <p:cNvPicPr preferRelativeResize="0"/>
          <p:nvPr/>
        </p:nvPicPr>
        <p:blipFill>
          <a:blip r:embed="rId3">
            <a:alphaModFix/>
          </a:blip>
          <a:stretch>
            <a:fillRect/>
          </a:stretch>
        </p:blipFill>
        <p:spPr>
          <a:xfrm>
            <a:off x="4006876" y="2407038"/>
            <a:ext cx="977225" cy="977225"/>
          </a:xfrm>
          <a:prstGeom prst="rect">
            <a:avLst/>
          </a:prstGeom>
          <a:noFill/>
          <a:ln>
            <a:noFill/>
          </a:ln>
        </p:spPr>
      </p:pic>
      <p:pic>
        <p:nvPicPr>
          <p:cNvPr id="1364" name="Google Shape;1364;p205"/>
          <p:cNvPicPr preferRelativeResize="0"/>
          <p:nvPr/>
        </p:nvPicPr>
        <p:blipFill>
          <a:blip r:embed="rId4">
            <a:alphaModFix/>
          </a:blip>
          <a:stretch>
            <a:fillRect/>
          </a:stretch>
        </p:blipFill>
        <p:spPr>
          <a:xfrm>
            <a:off x="6866750" y="2407038"/>
            <a:ext cx="1030875" cy="1030851"/>
          </a:xfrm>
          <a:prstGeom prst="rect">
            <a:avLst/>
          </a:prstGeom>
          <a:noFill/>
          <a:ln>
            <a:noFill/>
          </a:ln>
        </p:spPr>
      </p:pic>
      <p:pic>
        <p:nvPicPr>
          <p:cNvPr id="1365" name="Google Shape;1365;p205"/>
          <p:cNvPicPr preferRelativeResize="0"/>
          <p:nvPr/>
        </p:nvPicPr>
        <p:blipFill>
          <a:blip r:embed="rId5">
            <a:alphaModFix/>
          </a:blip>
          <a:stretch>
            <a:fillRect/>
          </a:stretch>
        </p:blipFill>
        <p:spPr>
          <a:xfrm>
            <a:off x="1246388" y="2407038"/>
            <a:ext cx="1030875" cy="1030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206"/>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Challenges companies like yours face</a:t>
            </a:r>
            <a:endParaRPr/>
          </a:p>
        </p:txBody>
      </p:sp>
      <p:sp>
        <p:nvSpPr>
          <p:cNvPr id="1371" name="Google Shape;1371;p20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72" name="Google Shape;1372;p206"/>
          <p:cNvSpPr txBox="1"/>
          <p:nvPr>
            <p:ph idx="1" type="subTitle"/>
          </p:nvPr>
        </p:nvSpPr>
        <p:spPr>
          <a:xfrm>
            <a:off x="634200" y="1097400"/>
            <a:ext cx="8052600" cy="6171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Your status quo might be costing you more than it should</a:t>
            </a:r>
            <a:endParaRPr/>
          </a:p>
        </p:txBody>
      </p:sp>
      <p:sp>
        <p:nvSpPr>
          <p:cNvPr id="1373" name="Google Shape;1373;p206"/>
          <p:cNvSpPr txBox="1"/>
          <p:nvPr/>
        </p:nvSpPr>
        <p:spPr>
          <a:xfrm>
            <a:off x="6124475" y="2349300"/>
            <a:ext cx="2582700" cy="567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rgbClr val="011B58"/>
                </a:solidFill>
                <a:latin typeface="Inter ExtraLight"/>
                <a:ea typeface="Inter ExtraLight"/>
                <a:cs typeface="Inter ExtraLight"/>
                <a:sym typeface="Inter ExtraLight"/>
              </a:rPr>
              <a:t>Disjointed systems, slow invoices, and hidden costs</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FFFFFF"/>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rgbClr val="FFFFFF"/>
              </a:solidFill>
              <a:latin typeface="Inter"/>
              <a:ea typeface="Inter"/>
              <a:cs typeface="Inter"/>
              <a:sym typeface="Inter"/>
            </a:endParaRPr>
          </a:p>
        </p:txBody>
      </p:sp>
      <p:sp>
        <p:nvSpPr>
          <p:cNvPr id="1374" name="Google Shape;1374;p206"/>
          <p:cNvSpPr txBox="1"/>
          <p:nvPr/>
        </p:nvSpPr>
        <p:spPr>
          <a:xfrm>
            <a:off x="436800" y="2349300"/>
            <a:ext cx="2582700" cy="5670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chemeClr val="dk1"/>
                </a:solidFill>
                <a:latin typeface="Inter ExtraLight"/>
                <a:ea typeface="Inter ExtraLight"/>
                <a:cs typeface="Inter ExtraLight"/>
                <a:sym typeface="Inter ExtraLight"/>
              </a:rPr>
              <a:t>Manual spreadsheets and inefficient processes</a:t>
            </a:r>
            <a:endParaRPr>
              <a:solidFill>
                <a:schemeClr val="dk1"/>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FFFFFF"/>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rgbClr val="FFFFFF"/>
              </a:solidFill>
              <a:latin typeface="Inter"/>
              <a:ea typeface="Inter"/>
              <a:cs typeface="Inter"/>
              <a:sym typeface="Inter"/>
            </a:endParaRPr>
          </a:p>
        </p:txBody>
      </p:sp>
      <p:grpSp>
        <p:nvGrpSpPr>
          <p:cNvPr id="1375" name="Google Shape;1375;p206"/>
          <p:cNvGrpSpPr/>
          <p:nvPr/>
        </p:nvGrpSpPr>
        <p:grpSpPr>
          <a:xfrm>
            <a:off x="1021060" y="3118799"/>
            <a:ext cx="1356300" cy="1356300"/>
            <a:chOff x="1021060" y="2966399"/>
            <a:chExt cx="1356300" cy="1356300"/>
          </a:xfrm>
        </p:grpSpPr>
        <p:sp>
          <p:nvSpPr>
            <p:cNvPr id="1376" name="Google Shape;1376;p206"/>
            <p:cNvSpPr/>
            <p:nvPr/>
          </p:nvSpPr>
          <p:spPr>
            <a:xfrm>
              <a:off x="1021060" y="2966399"/>
              <a:ext cx="1356300" cy="1356300"/>
            </a:xfrm>
            <a:prstGeom prst="ellipse">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latin typeface="Inter Light"/>
                <a:ea typeface="Inter Light"/>
                <a:cs typeface="Inter Light"/>
                <a:sym typeface="Inter Light"/>
              </a:endParaRPr>
            </a:p>
          </p:txBody>
        </p:sp>
        <p:grpSp>
          <p:nvGrpSpPr>
            <p:cNvPr id="1377" name="Google Shape;1377;p206"/>
            <p:cNvGrpSpPr/>
            <p:nvPr/>
          </p:nvGrpSpPr>
          <p:grpSpPr>
            <a:xfrm>
              <a:off x="1054960" y="3200400"/>
              <a:ext cx="1288500" cy="982390"/>
              <a:chOff x="992119" y="3200400"/>
              <a:chExt cx="1288500" cy="982390"/>
            </a:xfrm>
          </p:grpSpPr>
          <p:sp>
            <p:nvSpPr>
              <p:cNvPr id="1378" name="Google Shape;1378;p206"/>
              <p:cNvSpPr txBox="1"/>
              <p:nvPr/>
            </p:nvSpPr>
            <p:spPr>
              <a:xfrm>
                <a:off x="992119" y="3200400"/>
                <a:ext cx="1288500" cy="4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CDFDDA"/>
                    </a:solidFill>
                    <a:latin typeface="Inter ExtraLight"/>
                    <a:ea typeface="Inter ExtraLight"/>
                    <a:cs typeface="Inter ExtraLight"/>
                    <a:sym typeface="Inter ExtraLight"/>
                  </a:rPr>
                  <a:t>73%</a:t>
                </a:r>
                <a:endParaRPr sz="2900">
                  <a:solidFill>
                    <a:srgbClr val="CDFDDA"/>
                  </a:solidFill>
                  <a:latin typeface="Inter ExtraLight"/>
                  <a:ea typeface="Inter ExtraLight"/>
                  <a:cs typeface="Inter ExtraLight"/>
                  <a:sym typeface="Inter ExtraLight"/>
                </a:endParaRPr>
              </a:p>
            </p:txBody>
          </p:sp>
          <p:sp>
            <p:nvSpPr>
              <p:cNvPr id="1379" name="Google Shape;1379;p206"/>
              <p:cNvSpPr txBox="1"/>
              <p:nvPr/>
            </p:nvSpPr>
            <p:spPr>
              <a:xfrm>
                <a:off x="1067569" y="3555490"/>
                <a:ext cx="1137600" cy="6273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 sz="800">
                    <a:solidFill>
                      <a:srgbClr val="F0F0F0"/>
                    </a:solidFill>
                    <a:latin typeface="Inter SemiBold"/>
                    <a:ea typeface="Inter SemiBold"/>
                    <a:cs typeface="Inter SemiBold"/>
                    <a:sym typeface="Inter SemiBold"/>
                  </a:rPr>
                  <a:t>of unplanned downtime is caused by human error</a:t>
                </a:r>
                <a:endParaRPr sz="800">
                  <a:solidFill>
                    <a:srgbClr val="F0F0F0"/>
                  </a:solidFill>
                  <a:latin typeface="Inter SemiBold"/>
                  <a:ea typeface="Inter SemiBold"/>
                  <a:cs typeface="Inter SemiBold"/>
                  <a:sym typeface="Inter SemiBold"/>
                </a:endParaRPr>
              </a:p>
            </p:txBody>
          </p:sp>
        </p:grpSp>
      </p:grpSp>
      <p:sp>
        <p:nvSpPr>
          <p:cNvPr id="1380" name="Google Shape;1380;p206"/>
          <p:cNvSpPr txBox="1"/>
          <p:nvPr/>
        </p:nvSpPr>
        <p:spPr>
          <a:xfrm>
            <a:off x="3280650" y="2349300"/>
            <a:ext cx="2582700" cy="617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rgbClr val="011B58"/>
                </a:solidFill>
                <a:latin typeface="Inter ExtraLight"/>
                <a:ea typeface="Inter ExtraLight"/>
                <a:cs typeface="Inter ExtraLight"/>
                <a:sym typeface="Inter ExtraLight"/>
              </a:rPr>
              <a:t>Too many needs, vendors, and complex integrations</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p:txBody>
      </p:sp>
      <p:grpSp>
        <p:nvGrpSpPr>
          <p:cNvPr id="1381" name="Google Shape;1381;p206"/>
          <p:cNvGrpSpPr/>
          <p:nvPr/>
        </p:nvGrpSpPr>
        <p:grpSpPr>
          <a:xfrm>
            <a:off x="3839214" y="3118799"/>
            <a:ext cx="1356300" cy="1356300"/>
            <a:chOff x="3839214" y="3036174"/>
            <a:chExt cx="1356300" cy="1356300"/>
          </a:xfrm>
        </p:grpSpPr>
        <p:sp>
          <p:nvSpPr>
            <p:cNvPr id="1382" name="Google Shape;1382;p206"/>
            <p:cNvSpPr/>
            <p:nvPr/>
          </p:nvSpPr>
          <p:spPr>
            <a:xfrm>
              <a:off x="3839214" y="3036174"/>
              <a:ext cx="1356300" cy="1356300"/>
            </a:xfrm>
            <a:prstGeom prst="ellipse">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latin typeface="Inter Light"/>
                <a:ea typeface="Inter Light"/>
                <a:cs typeface="Inter Light"/>
                <a:sym typeface="Inter Light"/>
              </a:endParaRPr>
            </a:p>
          </p:txBody>
        </p:sp>
        <p:grpSp>
          <p:nvGrpSpPr>
            <p:cNvPr id="1383" name="Google Shape;1383;p206"/>
            <p:cNvGrpSpPr/>
            <p:nvPr/>
          </p:nvGrpSpPr>
          <p:grpSpPr>
            <a:xfrm>
              <a:off x="3948558" y="3252072"/>
              <a:ext cx="1137611" cy="1076903"/>
              <a:chOff x="4003201" y="2542288"/>
              <a:chExt cx="1137611" cy="1076903"/>
            </a:xfrm>
          </p:grpSpPr>
          <p:sp>
            <p:nvSpPr>
              <p:cNvPr id="1384" name="Google Shape;1384;p206"/>
              <p:cNvSpPr txBox="1"/>
              <p:nvPr/>
            </p:nvSpPr>
            <p:spPr>
              <a:xfrm>
                <a:off x="4003201" y="2542288"/>
                <a:ext cx="1137600" cy="4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CDFDDA"/>
                    </a:solidFill>
                    <a:latin typeface="Inter ExtraLight"/>
                    <a:ea typeface="Inter ExtraLight"/>
                    <a:cs typeface="Inter ExtraLight"/>
                    <a:sym typeface="Inter ExtraLight"/>
                  </a:rPr>
                  <a:t>95%</a:t>
                </a:r>
                <a:endParaRPr sz="2900">
                  <a:solidFill>
                    <a:srgbClr val="CDFDDA"/>
                  </a:solidFill>
                  <a:latin typeface="Inter ExtraLight"/>
                  <a:ea typeface="Inter ExtraLight"/>
                  <a:cs typeface="Inter ExtraLight"/>
                  <a:sym typeface="Inter ExtraLight"/>
                </a:endParaRPr>
              </a:p>
            </p:txBody>
          </p:sp>
          <p:sp>
            <p:nvSpPr>
              <p:cNvPr id="1385" name="Google Shape;1385;p206"/>
              <p:cNvSpPr txBox="1"/>
              <p:nvPr/>
            </p:nvSpPr>
            <p:spPr>
              <a:xfrm>
                <a:off x="4003213" y="2901590"/>
                <a:ext cx="1137600" cy="7176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 sz="800">
                    <a:solidFill>
                      <a:srgbClr val="F0F0F0"/>
                    </a:solidFill>
                    <a:latin typeface="Inter SemiBold"/>
                    <a:ea typeface="Inter SemiBold"/>
                    <a:cs typeface="Inter SemiBold"/>
                    <a:sym typeface="Inter SemiBold"/>
                  </a:rPr>
                  <a:t>of senior IT executives plan to consolidate vendors</a:t>
                </a:r>
                <a:endParaRPr sz="800">
                  <a:solidFill>
                    <a:srgbClr val="F0F0F0"/>
                  </a:solidFill>
                  <a:latin typeface="Inter SemiBold"/>
                  <a:ea typeface="Inter SemiBold"/>
                  <a:cs typeface="Inter SemiBold"/>
                  <a:sym typeface="Inter SemiBold"/>
                </a:endParaRPr>
              </a:p>
              <a:p>
                <a:pPr indent="0" lvl="0" marL="0" rtl="0" algn="ctr">
                  <a:spcBef>
                    <a:spcPts val="0"/>
                  </a:spcBef>
                  <a:spcAft>
                    <a:spcPts val="0"/>
                  </a:spcAft>
                  <a:buNone/>
                </a:pPr>
                <a:r>
                  <a:t/>
                </a:r>
                <a:endParaRPr sz="800">
                  <a:solidFill>
                    <a:srgbClr val="F0F0F0"/>
                  </a:solidFill>
                  <a:latin typeface="Inter SemiBold"/>
                  <a:ea typeface="Inter SemiBold"/>
                  <a:cs typeface="Inter SemiBold"/>
                  <a:sym typeface="Inter SemiBold"/>
                </a:endParaRPr>
              </a:p>
            </p:txBody>
          </p:sp>
        </p:grpSp>
      </p:grpSp>
      <p:grpSp>
        <p:nvGrpSpPr>
          <p:cNvPr id="1386" name="Google Shape;1386;p206"/>
          <p:cNvGrpSpPr/>
          <p:nvPr/>
        </p:nvGrpSpPr>
        <p:grpSpPr>
          <a:xfrm>
            <a:off x="6737676" y="3118799"/>
            <a:ext cx="1356300" cy="1356300"/>
            <a:chOff x="940726" y="2250199"/>
            <a:chExt cx="1356300" cy="1356300"/>
          </a:xfrm>
        </p:grpSpPr>
        <p:sp>
          <p:nvSpPr>
            <p:cNvPr id="1387" name="Google Shape;1387;p206"/>
            <p:cNvSpPr/>
            <p:nvPr/>
          </p:nvSpPr>
          <p:spPr>
            <a:xfrm>
              <a:off x="940726" y="2250199"/>
              <a:ext cx="1356300" cy="1356300"/>
            </a:xfrm>
            <a:prstGeom prst="ellipse">
              <a:avLst/>
            </a:prstGeom>
            <a:solidFill>
              <a:srgbClr val="011B5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800">
                <a:latin typeface="Inter Light"/>
                <a:ea typeface="Inter Light"/>
                <a:cs typeface="Inter Light"/>
                <a:sym typeface="Inter Light"/>
              </a:endParaRPr>
            </a:p>
          </p:txBody>
        </p:sp>
        <p:sp>
          <p:nvSpPr>
            <p:cNvPr id="1388" name="Google Shape;1388;p206"/>
            <p:cNvSpPr txBox="1"/>
            <p:nvPr/>
          </p:nvSpPr>
          <p:spPr>
            <a:xfrm>
              <a:off x="1082655" y="2433571"/>
              <a:ext cx="1072500" cy="43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rgbClr val="CDFDDA"/>
                  </a:solidFill>
                  <a:latin typeface="Inter ExtraLight"/>
                  <a:ea typeface="Inter ExtraLight"/>
                  <a:cs typeface="Inter ExtraLight"/>
                  <a:sym typeface="Inter ExtraLight"/>
                </a:rPr>
                <a:t>67</a:t>
              </a:r>
              <a:r>
                <a:rPr lang="en" sz="2900">
                  <a:solidFill>
                    <a:srgbClr val="CDFDDA"/>
                  </a:solidFill>
                  <a:latin typeface="Inter ExtraLight"/>
                  <a:ea typeface="Inter ExtraLight"/>
                  <a:cs typeface="Inter ExtraLight"/>
                  <a:sym typeface="Inter ExtraLight"/>
                </a:rPr>
                <a:t>%</a:t>
              </a:r>
              <a:endParaRPr sz="2900">
                <a:solidFill>
                  <a:srgbClr val="CDFDDA"/>
                </a:solidFill>
                <a:latin typeface="Inter ExtraLight"/>
                <a:ea typeface="Inter ExtraLight"/>
                <a:cs typeface="Inter ExtraLight"/>
                <a:sym typeface="Inter ExtraLight"/>
              </a:endParaRPr>
            </a:p>
          </p:txBody>
        </p:sp>
        <p:sp>
          <p:nvSpPr>
            <p:cNvPr id="1389" name="Google Shape;1389;p206"/>
            <p:cNvSpPr txBox="1"/>
            <p:nvPr/>
          </p:nvSpPr>
          <p:spPr>
            <a:xfrm>
              <a:off x="1049989" y="2788665"/>
              <a:ext cx="1137600" cy="6273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 sz="800">
                  <a:solidFill>
                    <a:srgbClr val="F0F0F0"/>
                  </a:solidFill>
                  <a:latin typeface="Inter SemiBold"/>
                  <a:ea typeface="Inter SemiBold"/>
                  <a:cs typeface="Inter SemiBold"/>
                  <a:sym typeface="Inter SemiBold"/>
                </a:rPr>
                <a:t>of </a:t>
              </a:r>
              <a:r>
                <a:rPr lang="en" sz="800">
                  <a:solidFill>
                    <a:srgbClr val="F0F0F0"/>
                  </a:solidFill>
                  <a:latin typeface="Inter SemiBold"/>
                  <a:ea typeface="Inter SemiBold"/>
                  <a:cs typeface="Inter SemiBold"/>
                  <a:sym typeface="Inter SemiBold"/>
                </a:rPr>
                <a:t>organizations</a:t>
              </a:r>
              <a:r>
                <a:rPr lang="en" sz="800">
                  <a:solidFill>
                    <a:srgbClr val="F0F0F0"/>
                  </a:solidFill>
                  <a:latin typeface="Inter SemiBold"/>
                  <a:ea typeface="Inter SemiBold"/>
                  <a:cs typeface="Inter SemiBold"/>
                  <a:sym typeface="Inter SemiBold"/>
                </a:rPr>
                <a:t> report insufficient data visibility and governance</a:t>
              </a:r>
              <a:endParaRPr sz="800">
                <a:solidFill>
                  <a:srgbClr val="F0F0F0"/>
                </a:solidFill>
                <a:latin typeface="Inter SemiBold"/>
                <a:ea typeface="Inter SemiBold"/>
                <a:cs typeface="Inter SemiBold"/>
                <a:sym typeface="Inter SemiBold"/>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grpSp>
        <p:nvGrpSpPr>
          <p:cNvPr id="1394" name="Google Shape;1394;p207"/>
          <p:cNvGrpSpPr/>
          <p:nvPr/>
        </p:nvGrpSpPr>
        <p:grpSpPr>
          <a:xfrm>
            <a:off x="869650" y="1371435"/>
            <a:ext cx="2472675" cy="749700"/>
            <a:chOff x="869650" y="1371435"/>
            <a:chExt cx="2472675" cy="749700"/>
          </a:xfrm>
        </p:grpSpPr>
        <p:sp>
          <p:nvSpPr>
            <p:cNvPr id="1395" name="Google Shape;1395;p207"/>
            <p:cNvSpPr/>
            <p:nvPr/>
          </p:nvSpPr>
          <p:spPr>
            <a:xfrm>
              <a:off x="869650" y="1371435"/>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396" name="Google Shape;1396;p207"/>
            <p:cNvSpPr/>
            <p:nvPr/>
          </p:nvSpPr>
          <p:spPr>
            <a:xfrm>
              <a:off x="1533325" y="1432185"/>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INDUSTRY</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EXPERTISE</a:t>
              </a:r>
              <a:endParaRPr b="1" sz="1200">
                <a:solidFill>
                  <a:schemeClr val="dk2"/>
                </a:solidFill>
                <a:latin typeface="Inter"/>
                <a:ea typeface="Inter"/>
                <a:cs typeface="Inter"/>
                <a:sym typeface="Inter"/>
              </a:endParaRPr>
            </a:p>
          </p:txBody>
        </p:sp>
        <p:pic>
          <p:nvPicPr>
            <p:cNvPr id="1397" name="Google Shape;1397;p207"/>
            <p:cNvPicPr preferRelativeResize="0"/>
            <p:nvPr/>
          </p:nvPicPr>
          <p:blipFill>
            <a:blip r:embed="rId3">
              <a:alphaModFix/>
            </a:blip>
            <a:stretch>
              <a:fillRect/>
            </a:stretch>
          </p:blipFill>
          <p:spPr>
            <a:xfrm>
              <a:off x="986500" y="1488435"/>
              <a:ext cx="515700" cy="515700"/>
            </a:xfrm>
            <a:prstGeom prst="rect">
              <a:avLst/>
            </a:prstGeom>
            <a:noFill/>
            <a:ln>
              <a:noFill/>
            </a:ln>
          </p:spPr>
        </p:pic>
      </p:grpSp>
      <p:sp>
        <p:nvSpPr>
          <p:cNvPr id="1398" name="Google Shape;1398;p20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399" name="Google Shape;1399;p207"/>
          <p:cNvSpPr txBox="1"/>
          <p:nvPr/>
        </p:nvSpPr>
        <p:spPr>
          <a:xfrm>
            <a:off x="359700" y="428125"/>
            <a:ext cx="8050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latin typeface="Inter ExtraLight"/>
                <a:ea typeface="Inter ExtraLight"/>
                <a:cs typeface="Inter ExtraLight"/>
                <a:sym typeface="Inter ExtraLight"/>
              </a:rPr>
              <a:t>How your advisor helps</a:t>
            </a:r>
            <a:endParaRPr sz="2400">
              <a:solidFill>
                <a:schemeClr val="dk2"/>
              </a:solidFill>
              <a:latin typeface="Inter ExtraLight"/>
              <a:ea typeface="Inter ExtraLight"/>
              <a:cs typeface="Inter ExtraLight"/>
              <a:sym typeface="Inter ExtraLight"/>
            </a:endParaRPr>
          </a:p>
        </p:txBody>
      </p:sp>
      <p:sp>
        <p:nvSpPr>
          <p:cNvPr id="1400" name="Google Shape;1400;p207"/>
          <p:cNvSpPr/>
          <p:nvPr/>
        </p:nvSpPr>
        <p:spPr>
          <a:xfrm>
            <a:off x="3480525" y="1371425"/>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7"/>
          <p:cNvSpPr/>
          <p:nvPr/>
        </p:nvSpPr>
        <p:spPr>
          <a:xfrm>
            <a:off x="3578150" y="1335285"/>
            <a:ext cx="41445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2" name="Google Shape;1402;p207"/>
          <p:cNvSpPr/>
          <p:nvPr/>
        </p:nvSpPr>
        <p:spPr>
          <a:xfrm>
            <a:off x="3549075" y="1371425"/>
            <a:ext cx="4213200" cy="749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3" name="Google Shape;1403;p207"/>
          <p:cNvSpPr/>
          <p:nvPr/>
        </p:nvSpPr>
        <p:spPr>
          <a:xfrm>
            <a:off x="3594825" y="1408175"/>
            <a:ext cx="4407600" cy="689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200"/>
              </a:spcBef>
              <a:spcAft>
                <a:spcPts val="1200"/>
              </a:spcAft>
              <a:buNone/>
            </a:pPr>
            <a:r>
              <a:rPr lang="en" sz="1000">
                <a:solidFill>
                  <a:schemeClr val="lt1"/>
                </a:solidFill>
                <a:latin typeface="Inter Light"/>
                <a:ea typeface="Inter Light"/>
                <a:cs typeface="Inter Light"/>
                <a:sym typeface="Inter Light"/>
              </a:rPr>
              <a:t>Leverage guidance and professional services that evaluate, design, and implement tailored network and mobility solutions that are aligned with your critical business </a:t>
            </a:r>
            <a:r>
              <a:rPr lang="en" sz="1000">
                <a:solidFill>
                  <a:schemeClr val="lt1"/>
                </a:solidFill>
                <a:latin typeface="Inter Light"/>
                <a:ea typeface="Inter Light"/>
                <a:cs typeface="Inter Light"/>
                <a:sym typeface="Inter Light"/>
              </a:rPr>
              <a:t>initiatives</a:t>
            </a:r>
            <a:r>
              <a:rPr lang="en" sz="1000">
                <a:solidFill>
                  <a:schemeClr val="lt1"/>
                </a:solidFill>
                <a:latin typeface="Inter Light"/>
                <a:ea typeface="Inter Light"/>
                <a:cs typeface="Inter Light"/>
                <a:sym typeface="Inter Light"/>
              </a:rPr>
              <a:t>.</a:t>
            </a:r>
            <a:endParaRPr sz="1000">
              <a:solidFill>
                <a:schemeClr val="accent1"/>
              </a:solidFill>
              <a:latin typeface="Inter Light"/>
              <a:ea typeface="Inter Light"/>
              <a:cs typeface="Inter Light"/>
              <a:sym typeface="Inter Light"/>
            </a:endParaRPr>
          </a:p>
        </p:txBody>
      </p:sp>
      <p:sp>
        <p:nvSpPr>
          <p:cNvPr id="1404" name="Google Shape;1404;p207"/>
          <p:cNvSpPr/>
          <p:nvPr/>
        </p:nvSpPr>
        <p:spPr>
          <a:xfrm>
            <a:off x="3480525" y="2349950"/>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7"/>
          <p:cNvSpPr/>
          <p:nvPr/>
        </p:nvSpPr>
        <p:spPr>
          <a:xfrm>
            <a:off x="3578150" y="2269549"/>
            <a:ext cx="4144500" cy="9105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6" name="Google Shape;1406;p207"/>
          <p:cNvSpPr/>
          <p:nvPr/>
        </p:nvSpPr>
        <p:spPr>
          <a:xfrm>
            <a:off x="3549075" y="2349950"/>
            <a:ext cx="4144500" cy="749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1407" name="Google Shape;1407;p207"/>
          <p:cNvSpPr/>
          <p:nvPr/>
        </p:nvSpPr>
        <p:spPr>
          <a:xfrm>
            <a:off x="3594825" y="2313800"/>
            <a:ext cx="4407600" cy="82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Light"/>
                <a:ea typeface="Inter Light"/>
                <a:cs typeface="Inter Light"/>
                <a:sym typeface="Inter Light"/>
              </a:rPr>
              <a:t>Partner with experts who understand your network and mobility needs and centralize all your vendor relationships under one master agreement and within a single platform for complete visibility and control.</a:t>
            </a:r>
            <a:endParaRPr sz="1000">
              <a:solidFill>
                <a:schemeClr val="accent1"/>
              </a:solidFill>
              <a:latin typeface="Inter Light"/>
              <a:ea typeface="Inter Light"/>
              <a:cs typeface="Inter Light"/>
              <a:sym typeface="Inter Light"/>
            </a:endParaRPr>
          </a:p>
        </p:txBody>
      </p:sp>
      <p:cxnSp>
        <p:nvCxnSpPr>
          <p:cNvPr id="1408" name="Google Shape;1408;p207"/>
          <p:cNvCxnSpPr/>
          <p:nvPr/>
        </p:nvCxnSpPr>
        <p:spPr>
          <a:xfrm>
            <a:off x="3228113" y="1408175"/>
            <a:ext cx="0" cy="689100"/>
          </a:xfrm>
          <a:prstGeom prst="straightConnector1">
            <a:avLst/>
          </a:prstGeom>
          <a:noFill/>
          <a:ln cap="flat" cmpd="sng" w="19050">
            <a:solidFill>
              <a:schemeClr val="dk2"/>
            </a:solidFill>
            <a:prstDash val="solid"/>
            <a:round/>
            <a:headEnd len="med" w="med" type="none"/>
            <a:tailEnd len="med" w="med" type="none"/>
          </a:ln>
        </p:spPr>
      </p:cxnSp>
      <p:sp>
        <p:nvSpPr>
          <p:cNvPr id="1409" name="Google Shape;1409;p207"/>
          <p:cNvSpPr/>
          <p:nvPr/>
        </p:nvSpPr>
        <p:spPr>
          <a:xfrm>
            <a:off x="3448800" y="3352327"/>
            <a:ext cx="4661700" cy="7497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chemeClr val="lt1"/>
              </a:solidFill>
              <a:latin typeface="Inter Light"/>
              <a:ea typeface="Inter Light"/>
              <a:cs typeface="Inter Light"/>
              <a:sym typeface="Inter Light"/>
            </a:endParaRPr>
          </a:p>
        </p:txBody>
      </p:sp>
      <p:sp>
        <p:nvSpPr>
          <p:cNvPr id="1410" name="Google Shape;1410;p207"/>
          <p:cNvSpPr/>
          <p:nvPr/>
        </p:nvSpPr>
        <p:spPr>
          <a:xfrm>
            <a:off x="3594825" y="3353975"/>
            <a:ext cx="4407600" cy="7464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solidFill>
                  <a:schemeClr val="lt1"/>
                </a:solidFill>
                <a:latin typeface="Inter Light"/>
                <a:ea typeface="Inter Light"/>
                <a:cs typeface="Inter Light"/>
                <a:sym typeface="Inter Light"/>
              </a:rPr>
              <a:t>Benefit from solutions that provide automated network and mobility expense management and analysis tools that reveal the true cost of your technology investments and drive smarter decisions.</a:t>
            </a:r>
            <a:endParaRPr sz="1000">
              <a:solidFill>
                <a:schemeClr val="lt1"/>
              </a:solidFill>
              <a:latin typeface="Inter Light"/>
              <a:ea typeface="Inter Light"/>
              <a:cs typeface="Inter Light"/>
              <a:sym typeface="Inter Light"/>
            </a:endParaRPr>
          </a:p>
        </p:txBody>
      </p:sp>
      <p:grpSp>
        <p:nvGrpSpPr>
          <p:cNvPr id="1411" name="Google Shape;1411;p207"/>
          <p:cNvGrpSpPr/>
          <p:nvPr/>
        </p:nvGrpSpPr>
        <p:grpSpPr>
          <a:xfrm>
            <a:off x="869650" y="3352335"/>
            <a:ext cx="2472675" cy="749700"/>
            <a:chOff x="869650" y="3352335"/>
            <a:chExt cx="2472675" cy="749700"/>
          </a:xfrm>
        </p:grpSpPr>
        <p:sp>
          <p:nvSpPr>
            <p:cNvPr id="1412" name="Google Shape;1412;p207"/>
            <p:cNvSpPr/>
            <p:nvPr/>
          </p:nvSpPr>
          <p:spPr>
            <a:xfrm>
              <a:off x="1533325" y="3413085"/>
              <a:ext cx="1809000" cy="62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COST</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OPTIMIZATION</a:t>
              </a:r>
              <a:endParaRPr b="1" sz="1200">
                <a:solidFill>
                  <a:schemeClr val="dk2"/>
                </a:solidFill>
                <a:latin typeface="Inter"/>
                <a:ea typeface="Inter"/>
                <a:cs typeface="Inter"/>
                <a:sym typeface="Inter"/>
              </a:endParaRPr>
            </a:p>
          </p:txBody>
        </p:sp>
        <p:sp>
          <p:nvSpPr>
            <p:cNvPr id="1413" name="Google Shape;1413;p207"/>
            <p:cNvSpPr/>
            <p:nvPr/>
          </p:nvSpPr>
          <p:spPr>
            <a:xfrm>
              <a:off x="869650" y="3352335"/>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14" name="Google Shape;1414;p207"/>
            <p:cNvPicPr preferRelativeResize="0"/>
            <p:nvPr/>
          </p:nvPicPr>
          <p:blipFill>
            <a:blip r:embed="rId4">
              <a:alphaModFix/>
            </a:blip>
            <a:stretch>
              <a:fillRect/>
            </a:stretch>
          </p:blipFill>
          <p:spPr>
            <a:xfrm>
              <a:off x="930250" y="3413075"/>
              <a:ext cx="628200" cy="628200"/>
            </a:xfrm>
            <a:prstGeom prst="rect">
              <a:avLst/>
            </a:prstGeom>
            <a:noFill/>
            <a:ln>
              <a:noFill/>
            </a:ln>
          </p:spPr>
        </p:pic>
      </p:grpSp>
      <p:grpSp>
        <p:nvGrpSpPr>
          <p:cNvPr id="1415" name="Google Shape;1415;p207"/>
          <p:cNvGrpSpPr/>
          <p:nvPr/>
        </p:nvGrpSpPr>
        <p:grpSpPr>
          <a:xfrm>
            <a:off x="869650" y="2361874"/>
            <a:ext cx="2472675" cy="749700"/>
            <a:chOff x="902900" y="2361874"/>
            <a:chExt cx="2472675" cy="749700"/>
          </a:xfrm>
        </p:grpSpPr>
        <p:sp>
          <p:nvSpPr>
            <p:cNvPr id="1416" name="Google Shape;1416;p207"/>
            <p:cNvSpPr/>
            <p:nvPr/>
          </p:nvSpPr>
          <p:spPr>
            <a:xfrm>
              <a:off x="1566575" y="2422624"/>
              <a:ext cx="1809000" cy="628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CENTRALIZE </a:t>
              </a:r>
              <a:endParaRPr b="1" sz="1200">
                <a:solidFill>
                  <a:schemeClr val="dk2"/>
                </a:solidFill>
                <a:latin typeface="Inter"/>
                <a:ea typeface="Inter"/>
                <a:cs typeface="Inter"/>
                <a:sym typeface="Inter"/>
              </a:endParaRPr>
            </a:p>
            <a:p>
              <a:pPr indent="0" lvl="0" marL="0" rtl="0" algn="ctr">
                <a:spcBef>
                  <a:spcPts val="0"/>
                </a:spcBef>
                <a:spcAft>
                  <a:spcPts val="0"/>
                </a:spcAft>
                <a:buNone/>
              </a:pPr>
              <a:r>
                <a:rPr b="1" lang="en" sz="1200">
                  <a:solidFill>
                    <a:schemeClr val="dk2"/>
                  </a:solidFill>
                  <a:latin typeface="Inter"/>
                  <a:ea typeface="Inter"/>
                  <a:cs typeface="Inter"/>
                  <a:sym typeface="Inter"/>
                </a:rPr>
                <a:t>YOUR SPEND</a:t>
              </a:r>
              <a:endParaRPr b="1" sz="1200">
                <a:solidFill>
                  <a:schemeClr val="dk2"/>
                </a:solidFill>
                <a:latin typeface="Inter"/>
                <a:ea typeface="Inter"/>
                <a:cs typeface="Inter"/>
                <a:sym typeface="Inter"/>
              </a:endParaRPr>
            </a:p>
          </p:txBody>
        </p:sp>
        <p:sp>
          <p:nvSpPr>
            <p:cNvPr id="1417" name="Google Shape;1417;p207"/>
            <p:cNvSpPr/>
            <p:nvPr/>
          </p:nvSpPr>
          <p:spPr>
            <a:xfrm>
              <a:off x="902900" y="2361874"/>
              <a:ext cx="749400" cy="7497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418" name="Google Shape;1418;p207"/>
            <p:cNvPicPr preferRelativeResize="0"/>
            <p:nvPr/>
          </p:nvPicPr>
          <p:blipFill>
            <a:blip r:embed="rId5">
              <a:alphaModFix/>
            </a:blip>
            <a:stretch>
              <a:fillRect/>
            </a:stretch>
          </p:blipFill>
          <p:spPr>
            <a:xfrm>
              <a:off x="996688" y="2448575"/>
              <a:ext cx="561825" cy="561851"/>
            </a:xfrm>
            <a:prstGeom prst="rect">
              <a:avLst/>
            </a:prstGeom>
            <a:noFill/>
            <a:ln>
              <a:noFill/>
            </a:ln>
          </p:spPr>
        </p:pic>
      </p:grpSp>
      <p:cxnSp>
        <p:nvCxnSpPr>
          <p:cNvPr id="1419" name="Google Shape;1419;p207"/>
          <p:cNvCxnSpPr/>
          <p:nvPr/>
        </p:nvCxnSpPr>
        <p:spPr>
          <a:xfrm>
            <a:off x="3228113" y="2380250"/>
            <a:ext cx="0" cy="689100"/>
          </a:xfrm>
          <a:prstGeom prst="straightConnector1">
            <a:avLst/>
          </a:prstGeom>
          <a:noFill/>
          <a:ln cap="flat" cmpd="sng" w="19050">
            <a:solidFill>
              <a:schemeClr val="dk2"/>
            </a:solidFill>
            <a:prstDash val="solid"/>
            <a:round/>
            <a:headEnd len="med" w="med" type="none"/>
            <a:tailEnd len="med" w="med" type="none"/>
          </a:ln>
        </p:spPr>
      </p:cxnSp>
      <p:cxnSp>
        <p:nvCxnSpPr>
          <p:cNvPr id="1420" name="Google Shape;1420;p207"/>
          <p:cNvCxnSpPr/>
          <p:nvPr/>
        </p:nvCxnSpPr>
        <p:spPr>
          <a:xfrm>
            <a:off x="3228113" y="3382625"/>
            <a:ext cx="0" cy="689100"/>
          </a:xfrm>
          <a:prstGeom prst="straightConnector1">
            <a:avLst/>
          </a:prstGeom>
          <a:noFill/>
          <a:ln cap="flat" cmpd="sng" w="19050">
            <a:solidFill>
              <a:schemeClr val="dk2"/>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208"/>
          <p:cNvSpPr/>
          <p:nvPr/>
        </p:nvSpPr>
        <p:spPr>
          <a:xfrm>
            <a:off x="4895200" y="553150"/>
            <a:ext cx="3403800" cy="8496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26" name="Google Shape;1426;p208"/>
          <p:cNvSpPr txBox="1"/>
          <p:nvPr/>
        </p:nvSpPr>
        <p:spPr>
          <a:xfrm>
            <a:off x="5154175" y="553150"/>
            <a:ext cx="3000000" cy="62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COMMUNICATIONS SOLUTIONS</a:t>
            </a:r>
            <a:endParaRPr sz="1300">
              <a:solidFill>
                <a:srgbClr val="ABE6FF"/>
              </a:solidFill>
              <a:latin typeface="Inter SemiBold"/>
              <a:ea typeface="Inter SemiBold"/>
              <a:cs typeface="Inter SemiBold"/>
              <a:sym typeface="Inter SemiBold"/>
            </a:endParaRPr>
          </a:p>
          <a:p>
            <a:pPr indent="0" lvl="0" marL="0" rtl="0" algn="l">
              <a:lnSpc>
                <a:spcPct val="120000"/>
              </a:lnSpc>
              <a:spcBef>
                <a:spcPts val="0"/>
              </a:spcBef>
              <a:spcAft>
                <a:spcPts val="0"/>
              </a:spcAft>
              <a:buNone/>
            </a:pPr>
            <a:r>
              <a:t/>
            </a:r>
            <a:endParaRPr sz="1300">
              <a:solidFill>
                <a:srgbClr val="ABE6FF"/>
              </a:solidFill>
              <a:latin typeface="Inter SemiBold"/>
              <a:ea typeface="Inter SemiBold"/>
              <a:cs typeface="Inter SemiBold"/>
              <a:sym typeface="Inter SemiBold"/>
            </a:endParaRPr>
          </a:p>
        </p:txBody>
      </p:sp>
      <p:sp>
        <p:nvSpPr>
          <p:cNvPr id="1427" name="Google Shape;1427;p20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428" name="Google Shape;1428;p208"/>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29" name="Google Shape;1429;p208"/>
          <p:cNvSpPr/>
          <p:nvPr/>
        </p:nvSpPr>
        <p:spPr>
          <a:xfrm>
            <a:off x="807900" y="9600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0" name="Google Shape;1430;p208"/>
          <p:cNvSpPr/>
          <p:nvPr/>
        </p:nvSpPr>
        <p:spPr>
          <a:xfrm>
            <a:off x="230925" y="3033672"/>
            <a:ext cx="3000000" cy="391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PCs | Laptops | Phones | Monitors | Digital Displays</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Hardware Services &amp; Logistics </a:t>
            </a:r>
            <a:endParaRPr sz="850">
              <a:solidFill>
                <a:schemeClr val="accent5"/>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1" name="Google Shape;1431;p208"/>
          <p:cNvSpPr/>
          <p:nvPr/>
        </p:nvSpPr>
        <p:spPr>
          <a:xfrm>
            <a:off x="5154175" y="4048712"/>
            <a:ext cx="3276600" cy="384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2" name="Google Shape;1432;p208"/>
          <p:cNvSpPr/>
          <p:nvPr/>
        </p:nvSpPr>
        <p:spPr>
          <a:xfrm>
            <a:off x="1187700" y="4045262"/>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Physical Security  |  Network Security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Endpoint Security  |  Cloud Security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3" name="Google Shape;1433;p208"/>
          <p:cNvSpPr/>
          <p:nvPr/>
        </p:nvSpPr>
        <p:spPr>
          <a:xfrm>
            <a:off x="5154175" y="960051"/>
            <a:ext cx="3599400" cy="257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Data</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Network | Mobility</a:t>
            </a:r>
            <a:r>
              <a:rPr i="0" lang="en" sz="850" u="none" cap="none" strike="noStrike">
                <a:solidFill>
                  <a:srgbClr val="F0F0F0"/>
                </a:solidFill>
                <a:latin typeface="Inter Light"/>
                <a:ea typeface="Inter Light"/>
                <a:cs typeface="Inter Light"/>
                <a:sym typeface="Inter Light"/>
              </a:rPr>
              <a:t> &amp; IoT  |   Satellite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SD-WAN</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S</a:t>
            </a:r>
            <a:r>
              <a:rPr lang="en" sz="850">
                <a:solidFill>
                  <a:srgbClr val="F0F0F0"/>
                </a:solidFill>
                <a:latin typeface="Inter Light"/>
                <a:ea typeface="Inter Light"/>
                <a:cs typeface="Inter Light"/>
                <a:sym typeface="Inter Light"/>
              </a:rPr>
              <a:t>ASE | </a:t>
            </a:r>
            <a:r>
              <a:rPr i="0" lang="en" sz="850" u="none" cap="none" strike="noStrike">
                <a:solidFill>
                  <a:srgbClr val="F0F0F0"/>
                </a:solidFill>
                <a:latin typeface="Inter Light"/>
                <a:ea typeface="Inter Light"/>
                <a:cs typeface="Inter Light"/>
                <a:sym typeface="Inter Light"/>
              </a:rPr>
              <a:t>TEM  | </a:t>
            </a:r>
            <a:r>
              <a:rPr lang="en" sz="850">
                <a:solidFill>
                  <a:srgbClr val="F0F0F0"/>
                </a:solidFill>
                <a:latin typeface="Inter Light"/>
                <a:ea typeface="Inter Light"/>
                <a:cs typeface="Inter Light"/>
                <a:sym typeface="Inter Light"/>
              </a:rPr>
              <a:t>UCaaS | CCaaS </a:t>
            </a:r>
            <a:endParaRPr sz="850">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4" name="Google Shape;1434;p208"/>
          <p:cNvSpPr/>
          <p:nvPr/>
        </p:nvSpPr>
        <p:spPr>
          <a:xfrm>
            <a:off x="415125" y="2001570"/>
            <a:ext cx="2815800" cy="514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rgbClr val="F0F0F0"/>
                </a:solidFill>
                <a:latin typeface="Inter Light"/>
                <a:ea typeface="Inter Light"/>
                <a:cs typeface="Inter Light"/>
                <a:sym typeface="Inter Light"/>
              </a:rPr>
              <a:t>Network (NOC) &amp; Cloud Monitoring |  SOC</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 Technical Support</a:t>
            </a:r>
            <a:r>
              <a:rPr i="0" lang="en" sz="850" u="none" cap="none" strike="noStrike">
                <a:solidFill>
                  <a:srgbClr val="F0F0F0"/>
                </a:solidFill>
                <a:latin typeface="Inter Light"/>
                <a:ea typeface="Inter Light"/>
                <a:cs typeface="Inter Light"/>
                <a:sym typeface="Inter Light"/>
              </a:rPr>
              <a:t>  |</a:t>
            </a:r>
            <a:r>
              <a:rPr lang="en" sz="850">
                <a:solidFill>
                  <a:srgbClr val="F0F0F0"/>
                </a:solidFill>
                <a:latin typeface="Inter Light"/>
                <a:ea typeface="Inter Light"/>
                <a:cs typeface="Inter Light"/>
                <a:sym typeface="Inter Light"/>
              </a:rPr>
              <a:t>  </a:t>
            </a:r>
            <a:r>
              <a:rPr lang="en" sz="850">
                <a:solidFill>
                  <a:schemeClr val="lt2"/>
                </a:solidFill>
                <a:latin typeface="Inter Light"/>
                <a:ea typeface="Inter Light"/>
                <a:cs typeface="Inter Light"/>
                <a:sym typeface="Inter Light"/>
              </a:rPr>
              <a:t>Professional Services </a:t>
            </a:r>
            <a:br>
              <a:rPr lang="en" sz="850">
                <a:solidFill>
                  <a:schemeClr val="lt2"/>
                </a:solidFill>
                <a:latin typeface="Inter Light"/>
                <a:ea typeface="Inter Light"/>
                <a:cs typeface="Inter Light"/>
                <a:sym typeface="Inter Light"/>
              </a:rPr>
            </a:br>
            <a:endParaRPr b="0" i="0" sz="1000" u="none" cap="none" strike="noStrike">
              <a:solidFill>
                <a:srgbClr val="F0F0F0"/>
              </a:solidFill>
              <a:latin typeface="Open Sans Light"/>
              <a:ea typeface="Open Sans Light"/>
              <a:cs typeface="Open Sans Light"/>
              <a:sym typeface="Open Sans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5" name="Google Shape;1435;p208"/>
          <p:cNvSpPr/>
          <p:nvPr/>
        </p:nvSpPr>
        <p:spPr>
          <a:xfrm>
            <a:off x="5852350" y="3064272"/>
            <a:ext cx="2685900" cy="330600"/>
          </a:xfrm>
          <a:prstGeom prst="rect">
            <a:avLst/>
          </a:prstGeom>
          <a:noFill/>
          <a:ln>
            <a:noFill/>
          </a:ln>
        </p:spPr>
        <p:txBody>
          <a:bodyPr anchorCtr="0" anchor="t" bIns="45700" lIns="91425" spcFirstLastPara="1" rIns="91425" wrap="square" tIns="45700">
            <a:noAutofit/>
          </a:bodyPr>
          <a:lstStyle/>
          <a:p>
            <a:pPr indent="0" lvl="0" marL="0" rtl="0" algn="l">
              <a:spcBef>
                <a:spcPts val="300"/>
              </a:spcBef>
              <a:spcAft>
                <a:spcPts val="0"/>
              </a:spcAft>
              <a:buClr>
                <a:srgbClr val="000000"/>
              </a:buClr>
              <a:buSzPts val="850"/>
              <a:buFont typeface="Arial"/>
              <a:buNone/>
            </a:pPr>
            <a:r>
              <a:rPr lang="en" sz="850">
                <a:solidFill>
                  <a:schemeClr val="lt2"/>
                </a:solidFill>
                <a:latin typeface="Inter Light"/>
                <a:ea typeface="Inter Light"/>
                <a:cs typeface="Inter Light"/>
                <a:sym typeface="Inter Light"/>
              </a:rPr>
              <a:t>Large-Language Models | Agentic AI | Copilot | Gemini | Chat Bots | Customer Experience</a:t>
            </a:r>
            <a:endParaRPr sz="850">
              <a:solidFill>
                <a:schemeClr val="lt2"/>
              </a:solidFill>
              <a:latin typeface="Inter Light"/>
              <a:ea typeface="Inter Light"/>
              <a:cs typeface="Inter Light"/>
              <a:sym typeface="Inter Light"/>
            </a:endParaRPr>
          </a:p>
          <a:p>
            <a:pPr indent="0" lvl="0" marL="0" rtl="0" algn="r">
              <a:spcBef>
                <a:spcPts val="300"/>
              </a:spcBef>
              <a:spcAft>
                <a:spcPts val="0"/>
              </a:spcAft>
              <a:buClr>
                <a:srgbClr val="000000"/>
              </a:buClr>
              <a:buSzPts val="1000"/>
              <a:buFont typeface="Arial"/>
              <a:buNone/>
            </a:pPr>
            <a:r>
              <a:rPr lang="en" sz="1000">
                <a:solidFill>
                  <a:schemeClr val="lt1"/>
                </a:solidFill>
                <a:latin typeface="Open Sans Light"/>
                <a:ea typeface="Open Sans Light"/>
                <a:cs typeface="Open Sans Light"/>
                <a:sym typeface="Open Sans Light"/>
              </a:rPr>
              <a:t> </a:t>
            </a:r>
            <a:endParaRPr sz="1000">
              <a:solidFill>
                <a:schemeClr val="lt1"/>
              </a:solidFill>
              <a:latin typeface="Open Sans Light"/>
              <a:ea typeface="Open Sans Light"/>
              <a:cs typeface="Open Sans Light"/>
              <a:sym typeface="Open Sans Light"/>
            </a:endParaRPr>
          </a:p>
          <a:p>
            <a:pPr indent="0" lvl="0" marL="0" marR="0" rtl="0" algn="r">
              <a:lnSpc>
                <a:spcPct val="100000"/>
              </a:lnSpc>
              <a:spcBef>
                <a:spcPts val="300"/>
              </a:spcBef>
              <a:spcAft>
                <a:spcPts val="0"/>
              </a:spcAft>
              <a:buClr>
                <a:srgbClr val="000000"/>
              </a:buClr>
              <a:buSzPts val="1000"/>
              <a:buFont typeface="Arial"/>
              <a:buNone/>
            </a:pPr>
            <a:r>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1436" name="Google Shape;1436;p208"/>
          <p:cNvSpPr/>
          <p:nvPr/>
        </p:nvSpPr>
        <p:spPr>
          <a:xfrm>
            <a:off x="5852350" y="2001575"/>
            <a:ext cx="32766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a:t>
            </a:r>
            <a:br>
              <a:rPr lang="en" sz="850">
                <a:solidFill>
                  <a:srgbClr val="F0F0F0"/>
                </a:solidFill>
                <a:latin typeface="Inter Light"/>
                <a:ea typeface="Inter Light"/>
                <a:cs typeface="Inter Light"/>
                <a:sym typeface="Inter Light"/>
              </a:rPr>
            </a:br>
            <a:r>
              <a:rPr lang="en" sz="850">
                <a:solidFill>
                  <a:srgbClr val="F0F0F0"/>
                </a:solidFill>
                <a:latin typeface="Inter Light"/>
                <a:ea typeface="Inter Light"/>
                <a:cs typeface="Inter Light"/>
                <a:sym typeface="Inter Light"/>
              </a:rPr>
              <a:t>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1437" name="Google Shape;1437;p208"/>
          <p:cNvSpPr txBox="1"/>
          <p:nvPr/>
        </p:nvSpPr>
        <p:spPr>
          <a:xfrm>
            <a:off x="963600" y="5531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1438" name="Google Shape;1438;p208"/>
          <p:cNvSpPr txBox="1"/>
          <p:nvPr/>
        </p:nvSpPr>
        <p:spPr>
          <a:xfrm>
            <a:off x="230925" y="15998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 MANAGED &amp; PRO SERVICES</a:t>
            </a:r>
            <a:endParaRPr/>
          </a:p>
        </p:txBody>
      </p:sp>
      <p:sp>
        <p:nvSpPr>
          <p:cNvPr id="1439" name="Google Shape;1439;p208"/>
          <p:cNvSpPr txBox="1"/>
          <p:nvPr/>
        </p:nvSpPr>
        <p:spPr>
          <a:xfrm>
            <a:off x="230925" y="267101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HARDWARE &amp; LOGISTICS</a:t>
            </a:r>
            <a:endParaRPr sz="1300">
              <a:solidFill>
                <a:srgbClr val="ABE6FF"/>
              </a:solidFill>
              <a:latin typeface="Inter SemiBold"/>
              <a:ea typeface="Inter SemiBold"/>
              <a:cs typeface="Inter SemiBold"/>
              <a:sym typeface="Inter SemiBold"/>
            </a:endParaRPr>
          </a:p>
        </p:txBody>
      </p:sp>
      <p:sp>
        <p:nvSpPr>
          <p:cNvPr id="1440" name="Google Shape;1440;p208"/>
          <p:cNvSpPr txBox="1"/>
          <p:nvPr/>
        </p:nvSpPr>
        <p:spPr>
          <a:xfrm>
            <a:off x="5852350" y="267101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ARTIFICIAL INTELLIGENCE</a:t>
            </a:r>
            <a:endParaRPr/>
          </a:p>
        </p:txBody>
      </p:sp>
      <p:sp>
        <p:nvSpPr>
          <p:cNvPr id="1441" name="Google Shape;1441;p208"/>
          <p:cNvSpPr txBox="1"/>
          <p:nvPr/>
        </p:nvSpPr>
        <p:spPr>
          <a:xfrm>
            <a:off x="963600" y="365608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p>
        </p:txBody>
      </p:sp>
      <p:sp>
        <p:nvSpPr>
          <p:cNvPr id="1442" name="Google Shape;1442;p208"/>
          <p:cNvSpPr txBox="1"/>
          <p:nvPr/>
        </p:nvSpPr>
        <p:spPr>
          <a:xfrm>
            <a:off x="5852350" y="15998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1443" name="Google Shape;1443;p208"/>
          <p:cNvSpPr txBox="1"/>
          <p:nvPr/>
        </p:nvSpPr>
        <p:spPr>
          <a:xfrm>
            <a:off x="5154175" y="365608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INFRASTRUCTURE</a:t>
            </a:r>
            <a:endParaRPr sz="1300">
              <a:solidFill>
                <a:schemeClr val="dk2"/>
              </a:solidFill>
              <a:latin typeface="Inter SemiBold"/>
              <a:ea typeface="Inter SemiBold"/>
              <a:cs typeface="Inter SemiBold"/>
              <a:sym typeface="Inter SemiBold"/>
            </a:endParaRPr>
          </a:p>
        </p:txBody>
      </p:sp>
      <p:pic>
        <p:nvPicPr>
          <p:cNvPr id="1444" name="Google Shape;1444;p208"/>
          <p:cNvPicPr preferRelativeResize="0"/>
          <p:nvPr/>
        </p:nvPicPr>
        <p:blipFill rotWithShape="1">
          <a:blip r:embed="rId3">
            <a:alphaModFix/>
          </a:blip>
          <a:srcRect b="0" l="0" r="0" t="0"/>
          <a:stretch/>
        </p:blipFill>
        <p:spPr>
          <a:xfrm>
            <a:off x="3242350" y="1171226"/>
            <a:ext cx="2506476" cy="2506476"/>
          </a:xfrm>
          <a:prstGeom prst="rect">
            <a:avLst/>
          </a:prstGeom>
          <a:noFill/>
          <a:ln>
            <a:noFill/>
          </a:ln>
        </p:spPr>
      </p:pic>
      <p:sp>
        <p:nvSpPr>
          <p:cNvPr id="1445" name="Google Shape;1445;p208"/>
          <p:cNvSpPr txBox="1"/>
          <p:nvPr/>
        </p:nvSpPr>
        <p:spPr>
          <a:xfrm>
            <a:off x="-3103000" y="281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TRANSITION</a:t>
            </a:r>
            <a:endParaRPr sz="1300" u="sng">
              <a:solidFill>
                <a:schemeClr val="dk2"/>
              </a:solidFill>
              <a:latin typeface="Inter SemiBold"/>
              <a:ea typeface="Inter SemiBold"/>
              <a:cs typeface="Inter SemiBold"/>
              <a:sym typeface="Inter SemiBold"/>
            </a:endParaRPr>
          </a:p>
        </p:txBody>
      </p:sp>
      <p:sp>
        <p:nvSpPr>
          <p:cNvPr id="1446" name="Google Shape;1446;p208"/>
          <p:cNvSpPr/>
          <p:nvPr/>
        </p:nvSpPr>
        <p:spPr>
          <a:xfrm>
            <a:off x="463207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47" name="Google Shape;1447;p208"/>
          <p:cNvSpPr/>
          <p:nvPr/>
        </p:nvSpPr>
        <p:spPr>
          <a:xfrm>
            <a:off x="5185550" y="186982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48" name="Google Shape;1448;p208"/>
          <p:cNvSpPr/>
          <p:nvPr/>
        </p:nvSpPr>
        <p:spPr>
          <a:xfrm>
            <a:off x="5185550"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49" name="Google Shape;1449;p208"/>
          <p:cNvSpPr/>
          <p:nvPr/>
        </p:nvSpPr>
        <p:spPr>
          <a:xfrm>
            <a:off x="463207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50" name="Google Shape;1450;p208"/>
          <p:cNvSpPr/>
          <p:nvPr/>
        </p:nvSpPr>
        <p:spPr>
          <a:xfrm>
            <a:off x="3890725" y="3110475"/>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51" name="Google Shape;1451;p208"/>
          <p:cNvSpPr/>
          <p:nvPr/>
        </p:nvSpPr>
        <p:spPr>
          <a:xfrm>
            <a:off x="3452075" y="26421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52" name="Google Shape;1452;p208"/>
          <p:cNvSpPr/>
          <p:nvPr/>
        </p:nvSpPr>
        <p:spPr>
          <a:xfrm>
            <a:off x="3389825" y="1869825"/>
            <a:ext cx="4542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1453" name="Google Shape;1453;p208"/>
          <p:cNvSpPr/>
          <p:nvPr/>
        </p:nvSpPr>
        <p:spPr>
          <a:xfrm>
            <a:off x="3890725" y="1351550"/>
            <a:ext cx="391800" cy="3849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pic>
        <p:nvPicPr>
          <p:cNvPr id="1454" name="Google Shape;1454;p208" title="ai-sparkle 1.png"/>
          <p:cNvPicPr preferRelativeResize="0"/>
          <p:nvPr/>
        </p:nvPicPr>
        <p:blipFill>
          <a:blip r:embed="rId4">
            <a:alphaModFix/>
          </a:blip>
          <a:stretch>
            <a:fillRect/>
          </a:stretch>
        </p:blipFill>
        <p:spPr>
          <a:xfrm>
            <a:off x="5213511" y="2679032"/>
            <a:ext cx="335883" cy="311134"/>
          </a:xfrm>
          <a:prstGeom prst="rect">
            <a:avLst/>
          </a:prstGeom>
          <a:noFill/>
          <a:ln>
            <a:noFill/>
          </a:ln>
        </p:spPr>
      </p:pic>
      <p:pic>
        <p:nvPicPr>
          <p:cNvPr id="1455" name="Google Shape;1455;p208" title="cloud-devices 1.png"/>
          <p:cNvPicPr preferRelativeResize="0"/>
          <p:nvPr/>
        </p:nvPicPr>
        <p:blipFill>
          <a:blip r:embed="rId5">
            <a:alphaModFix/>
          </a:blip>
          <a:stretch>
            <a:fillRect/>
          </a:stretch>
        </p:blipFill>
        <p:spPr>
          <a:xfrm>
            <a:off x="4782294" y="1376064"/>
            <a:ext cx="296991" cy="335883"/>
          </a:xfrm>
          <a:prstGeom prst="rect">
            <a:avLst/>
          </a:prstGeom>
          <a:noFill/>
          <a:ln>
            <a:noFill/>
          </a:ln>
        </p:spPr>
      </p:pic>
      <p:pic>
        <p:nvPicPr>
          <p:cNvPr id="1456" name="Google Shape;1456;p208" title="Cloud-Gear.png"/>
          <p:cNvPicPr preferRelativeResize="0"/>
          <p:nvPr/>
        </p:nvPicPr>
        <p:blipFill>
          <a:blip r:embed="rId6">
            <a:alphaModFix/>
          </a:blip>
          <a:stretch>
            <a:fillRect/>
          </a:stretch>
        </p:blipFill>
        <p:spPr>
          <a:xfrm>
            <a:off x="5176387" y="1855446"/>
            <a:ext cx="410131" cy="413666"/>
          </a:xfrm>
          <a:prstGeom prst="rect">
            <a:avLst/>
          </a:prstGeom>
          <a:noFill/>
          <a:ln>
            <a:noFill/>
          </a:ln>
        </p:spPr>
      </p:pic>
      <p:pic>
        <p:nvPicPr>
          <p:cNvPr id="1457" name="Google Shape;1457;p208" title="Energy.png"/>
          <p:cNvPicPr preferRelativeResize="0"/>
          <p:nvPr/>
        </p:nvPicPr>
        <p:blipFill>
          <a:blip r:embed="rId7">
            <a:alphaModFix/>
          </a:blip>
          <a:stretch>
            <a:fillRect/>
          </a:stretch>
        </p:blipFill>
        <p:spPr>
          <a:xfrm>
            <a:off x="3925475" y="1342463"/>
            <a:ext cx="403060" cy="403060"/>
          </a:xfrm>
          <a:prstGeom prst="rect">
            <a:avLst/>
          </a:prstGeom>
          <a:noFill/>
          <a:ln>
            <a:noFill/>
          </a:ln>
        </p:spPr>
      </p:pic>
      <p:pic>
        <p:nvPicPr>
          <p:cNvPr id="1458" name="Google Shape;1458;p208" title="Laptop.png"/>
          <p:cNvPicPr preferRelativeResize="0"/>
          <p:nvPr/>
        </p:nvPicPr>
        <p:blipFill>
          <a:blip r:embed="rId8">
            <a:alphaModFix/>
          </a:blip>
          <a:stretch>
            <a:fillRect/>
          </a:stretch>
        </p:blipFill>
        <p:spPr>
          <a:xfrm>
            <a:off x="3421025" y="2598350"/>
            <a:ext cx="391800" cy="391824"/>
          </a:xfrm>
          <a:prstGeom prst="rect">
            <a:avLst/>
          </a:prstGeom>
          <a:noFill/>
          <a:ln>
            <a:noFill/>
          </a:ln>
        </p:spPr>
      </p:pic>
      <p:pic>
        <p:nvPicPr>
          <p:cNvPr id="1459" name="Google Shape;1459;p208" title="Managed-Services.png"/>
          <p:cNvPicPr preferRelativeResize="0"/>
          <p:nvPr/>
        </p:nvPicPr>
        <p:blipFill>
          <a:blip r:embed="rId9">
            <a:alphaModFix/>
          </a:blip>
          <a:stretch>
            <a:fillRect/>
          </a:stretch>
        </p:blipFill>
        <p:spPr>
          <a:xfrm>
            <a:off x="3411857" y="1855461"/>
            <a:ext cx="410131" cy="413666"/>
          </a:xfrm>
          <a:prstGeom prst="rect">
            <a:avLst/>
          </a:prstGeom>
          <a:noFill/>
          <a:ln>
            <a:noFill/>
          </a:ln>
        </p:spPr>
      </p:pic>
      <p:pic>
        <p:nvPicPr>
          <p:cNvPr id="1460" name="Google Shape;1460;p208" title="Security.png"/>
          <p:cNvPicPr preferRelativeResize="0"/>
          <p:nvPr/>
        </p:nvPicPr>
        <p:blipFill>
          <a:blip r:embed="rId10">
            <a:alphaModFix/>
          </a:blip>
          <a:stretch>
            <a:fillRect/>
          </a:stretch>
        </p:blipFill>
        <p:spPr>
          <a:xfrm>
            <a:off x="3885095" y="3101391"/>
            <a:ext cx="403060" cy="403060"/>
          </a:xfrm>
          <a:prstGeom prst="rect">
            <a:avLst/>
          </a:prstGeom>
          <a:noFill/>
          <a:ln>
            <a:noFill/>
          </a:ln>
        </p:spPr>
      </p:pic>
      <p:pic>
        <p:nvPicPr>
          <p:cNvPr id="1461" name="Google Shape;1461;p208" title="Server.png"/>
          <p:cNvPicPr preferRelativeResize="0"/>
          <p:nvPr/>
        </p:nvPicPr>
        <p:blipFill>
          <a:blip r:embed="rId11">
            <a:alphaModFix/>
          </a:blip>
          <a:stretch>
            <a:fillRect/>
          </a:stretch>
        </p:blipFill>
        <p:spPr>
          <a:xfrm>
            <a:off x="4672677" y="3101391"/>
            <a:ext cx="406595" cy="4030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209"/>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a:t>Introducing vCom </a:t>
            </a:r>
            <a:br>
              <a:rPr lang="en"/>
            </a:br>
            <a:r>
              <a:rPr lang="en"/>
              <a:t>Why you need network &amp; mobility lifecycle management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0" name="Shape 1470"/>
        <p:cNvGrpSpPr/>
        <p:nvPr/>
      </p:nvGrpSpPr>
      <p:grpSpPr>
        <a:xfrm>
          <a:off x="0" y="0"/>
          <a:ext cx="0" cy="0"/>
          <a:chOff x="0" y="0"/>
          <a:chExt cx="0" cy="0"/>
        </a:xfrm>
      </p:grpSpPr>
      <p:sp>
        <p:nvSpPr>
          <p:cNvPr id="1471" name="Google Shape;1471;p210"/>
          <p:cNvSpPr txBox="1"/>
          <p:nvPr>
            <p:ph type="title"/>
          </p:nvPr>
        </p:nvSpPr>
        <p:spPr>
          <a:xfrm>
            <a:off x="628650" y="2074664"/>
            <a:ext cx="7886700" cy="994200"/>
          </a:xfrm>
          <a:prstGeom prst="rect">
            <a:avLst/>
          </a:prstGeom>
          <a:noFill/>
          <a:ln>
            <a:noFill/>
          </a:ln>
        </p:spPr>
        <p:txBody>
          <a:bodyPr anchorCtr="0" anchor="ctr" bIns="17150" lIns="34275" spcFirstLastPara="1" rIns="34275" wrap="square" tIns="17150">
            <a:noAutofit/>
          </a:bodyPr>
          <a:lstStyle/>
          <a:p>
            <a:pPr indent="0" lvl="0" marL="0" rtl="0" algn="ctr">
              <a:lnSpc>
                <a:spcPct val="90000"/>
              </a:lnSpc>
              <a:spcBef>
                <a:spcPts val="0"/>
              </a:spcBef>
              <a:spcAft>
                <a:spcPts val="0"/>
              </a:spcAft>
              <a:buClr>
                <a:srgbClr val="FFFFFF"/>
              </a:buClr>
              <a:buSzPts val="3300"/>
              <a:buFont typeface="Plus Jakarta Sans ExtraBold"/>
              <a:buNone/>
            </a:pPr>
            <a:r>
              <a:rPr lang="en"/>
              <a:t>Companies have reached </a:t>
            </a:r>
            <a:br>
              <a:rPr lang="en"/>
            </a:br>
            <a:r>
              <a:rPr lang="en"/>
              <a:t>a crossroads – adapt and </a:t>
            </a:r>
            <a:br>
              <a:rPr lang="en"/>
            </a:br>
            <a:r>
              <a:rPr lang="en"/>
              <a:t>evolve or fall behind</a:t>
            </a:r>
            <a:br>
              <a:rPr lang="en"/>
            </a:b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75" name="Shape 1475"/>
        <p:cNvGrpSpPr/>
        <p:nvPr/>
      </p:nvGrpSpPr>
      <p:grpSpPr>
        <a:xfrm>
          <a:off x="0" y="0"/>
          <a:ext cx="0" cy="0"/>
          <a:chOff x="0" y="0"/>
          <a:chExt cx="0" cy="0"/>
        </a:xfrm>
      </p:grpSpPr>
      <p:sp>
        <p:nvSpPr>
          <p:cNvPr id="1476" name="Google Shape;1476;p211"/>
          <p:cNvSpPr txBox="1"/>
          <p:nvPr>
            <p:ph type="title"/>
          </p:nvPr>
        </p:nvSpPr>
        <p:spPr>
          <a:xfrm>
            <a:off x="321728" y="765815"/>
            <a:ext cx="5384400" cy="994200"/>
          </a:xfrm>
          <a:prstGeom prst="rect">
            <a:avLst/>
          </a:prstGeom>
          <a:noFill/>
          <a:ln>
            <a:noFill/>
          </a:ln>
        </p:spPr>
        <p:txBody>
          <a:bodyPr anchorCtr="0" anchor="ctr" bIns="17150" lIns="34275" spcFirstLastPara="1" rIns="34275" wrap="square" tIns="17150">
            <a:normAutofit/>
          </a:bodyPr>
          <a:lstStyle/>
          <a:p>
            <a:pPr indent="0" lvl="0" marL="0" rtl="0" algn="l">
              <a:lnSpc>
                <a:spcPct val="90000"/>
              </a:lnSpc>
              <a:spcBef>
                <a:spcPts val="0"/>
              </a:spcBef>
              <a:spcAft>
                <a:spcPts val="0"/>
              </a:spcAft>
              <a:buClr>
                <a:schemeClr val="dk1"/>
              </a:buClr>
              <a:buSzPts val="3300"/>
              <a:buFont typeface="Plus Jakarta Sans ExtraBold"/>
              <a:buNone/>
            </a:pPr>
            <a:r>
              <a:rPr lang="en">
                <a:solidFill>
                  <a:schemeClr val="dk1"/>
                </a:solidFill>
              </a:rPr>
              <a:t>Getting stuck in the status quo</a:t>
            </a:r>
            <a:endParaRPr/>
          </a:p>
        </p:txBody>
      </p:sp>
      <p:sp>
        <p:nvSpPr>
          <p:cNvPr id="1477" name="Google Shape;1477;p211"/>
          <p:cNvSpPr txBox="1"/>
          <p:nvPr>
            <p:ph idx="1" type="body"/>
          </p:nvPr>
        </p:nvSpPr>
        <p:spPr>
          <a:xfrm>
            <a:off x="321728" y="2162770"/>
            <a:ext cx="4758000" cy="2286000"/>
          </a:xfrm>
          <a:prstGeom prst="rect">
            <a:avLst/>
          </a:prstGeom>
          <a:noFill/>
          <a:ln>
            <a:noFill/>
          </a:ln>
        </p:spPr>
        <p:txBody>
          <a:bodyPr anchorCtr="0" anchor="t" bIns="17150" lIns="34275" spcFirstLastPara="1" rIns="34275" wrap="square" tIns="17150">
            <a:noAutofit/>
          </a:bodyPr>
          <a:lstStyle/>
          <a:p>
            <a:pPr indent="0" lvl="0" marL="0" rtl="0" algn="l">
              <a:lnSpc>
                <a:spcPct val="150000"/>
              </a:lnSpc>
              <a:spcBef>
                <a:spcPts val="0"/>
              </a:spcBef>
              <a:spcAft>
                <a:spcPts val="0"/>
              </a:spcAft>
              <a:buClr>
                <a:schemeClr val="lt1"/>
              </a:buClr>
              <a:buSzPts val="1200"/>
              <a:buNone/>
            </a:pPr>
            <a:r>
              <a:rPr lang="en" sz="1200">
                <a:latin typeface="Plus Jakarta Sans Medium"/>
                <a:ea typeface="Plus Jakarta Sans Medium"/>
                <a:cs typeface="Plus Jakarta Sans Medium"/>
                <a:sym typeface="Plus Jakarta Sans Medium"/>
              </a:rPr>
              <a:t>Let’s face it. Managing technology assets and expenses is no picnic. Over the years, IT and Finance teams have done what was necessary, adopting manual approaches, mostly spreadsheets and one-time audits, to cope. However, today’s pace of change, the growing tech ecosystem and competition for talent has made it difficult to keep up. Old habits and traditional approaches are not producing the best results and teams are exhausted, getting stuck in the status quo. </a:t>
            </a:r>
            <a:endParaRPr/>
          </a:p>
          <a:p>
            <a:pPr indent="0" lvl="0" marL="0" rtl="0" algn="l">
              <a:lnSpc>
                <a:spcPct val="150000"/>
              </a:lnSpc>
              <a:spcBef>
                <a:spcPts val="400"/>
              </a:spcBef>
              <a:spcAft>
                <a:spcPts val="1000"/>
              </a:spcAft>
              <a:buClr>
                <a:schemeClr val="lt1"/>
              </a:buClr>
              <a:buSzPts val="1200"/>
              <a:buNone/>
            </a:pPr>
            <a:r>
              <a:t/>
            </a:r>
            <a:endParaRPr/>
          </a:p>
        </p:txBody>
      </p:sp>
      <p:sp>
        <p:nvSpPr>
          <p:cNvPr descr="Father and son bonding" id="1478" name="Google Shape;1478;p211"/>
          <p:cNvSpPr/>
          <p:nvPr/>
        </p:nvSpPr>
        <p:spPr>
          <a:xfrm>
            <a:off x="5667447" y="343114"/>
            <a:ext cx="3154800" cy="2621400"/>
          </a:xfrm>
          <a:prstGeom prst="roundRect">
            <a:avLst>
              <a:gd fmla="val 16667" name="adj"/>
            </a:avLst>
          </a:prstGeom>
          <a:blipFill rotWithShape="1">
            <a:blip r:embed="rId4">
              <a:alphaModFix/>
            </a:blip>
            <a:stretch>
              <a:fillRect b="0" l="0" r="0" t="0"/>
            </a:stretch>
          </a:blipFill>
          <a:ln>
            <a:noFill/>
          </a:ln>
          <a:effectLst>
            <a:outerShdw blurRad="50800" rotWithShape="0" algn="tl" dir="2700000" dist="38100">
              <a:srgbClr val="000000">
                <a:alpha val="40000"/>
              </a:srgbClr>
            </a:outerShdw>
          </a:effectLst>
        </p:spPr>
        <p:txBody>
          <a:bodyPr anchorCtr="0" anchor="ctr" bIns="17150" lIns="34275" spcFirstLastPara="1" rIns="34275" wrap="square" tIns="17150">
            <a:noAutofit/>
          </a:bodyPr>
          <a:lstStyle/>
          <a:p>
            <a:pPr indent="0" lvl="0" marL="0" marR="0" rtl="0" algn="ctr">
              <a:lnSpc>
                <a:spcPct val="100000"/>
              </a:lnSpc>
              <a:spcBef>
                <a:spcPts val="0"/>
              </a:spcBef>
              <a:spcAft>
                <a:spcPts val="0"/>
              </a:spcAft>
              <a:buClr>
                <a:srgbClr val="5E5E5E"/>
              </a:buClr>
              <a:buSzPts val="900"/>
              <a:buFont typeface="Plus Jakarta Sans"/>
              <a:buNone/>
            </a:pPr>
            <a:r>
              <a:t/>
            </a:r>
            <a:endParaRPr b="0" i="0" sz="900" u="none" cap="none" strike="noStrike">
              <a:solidFill>
                <a:schemeClr val="lt1"/>
              </a:solidFill>
              <a:latin typeface="Plus Jakarta Sans"/>
              <a:ea typeface="Plus Jakarta Sans"/>
              <a:cs typeface="Plus Jakarta Sans"/>
              <a:sym typeface="Plus Jakarta Sans"/>
            </a:endParaRPr>
          </a:p>
        </p:txBody>
      </p:sp>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